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83" r:id="rId3"/>
  </p:sldMasterIdLst>
  <p:notesMasterIdLst>
    <p:notesMasterId r:id="rId4"/>
  </p:notesMasterIdLst>
  <p:sldIdLst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86" r:id="rId13"/>
    <p:sldId id="762" r:id="rId14"/>
    <p:sldId id="763" r:id="rId15"/>
    <p:sldId id="764" r:id="rId16"/>
    <p:sldId id="765" r:id="rId17"/>
    <p:sldId id="766" r:id="rId18"/>
    <p:sldId id="767" r:id="rId19"/>
    <p:sldId id="781" r:id="rId20"/>
    <p:sldId id="769" r:id="rId21"/>
    <p:sldId id="782" r:id="rId22"/>
    <p:sldId id="787" r:id="rId23"/>
    <p:sldId id="788" r:id="rId24"/>
    <p:sldId id="783" r:id="rId25"/>
    <p:sldId id="784" r:id="rId26"/>
    <p:sldId id="772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作者" initials="作" lastIdx="0" clrIdx="1"/>
  <p:cmAuthor id="2" name="HJZX010" initials="H" lastIdx="0" clrIdx="0"/>
  <p:cmAuthor id="3" name="1" initials="1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82"/>
  </p:normalViewPr>
  <p:slideViewPr>
    <p:cSldViewPr showGuides="1">
      <p:cViewPr varScale="1">
        <p:scale>
          <a:sx n="101" d="100"/>
          <a:sy n="101" d="100"/>
        </p:scale>
        <p:origin x="68" y="203"/>
      </p:cViewPr>
      <p:guideLst>
        <p:guide orient="horz" pos="1477"/>
        <p:guide pos="30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tags" Target="tags/tag526.xml" /><Relationship Id="rId29" Type="http://schemas.openxmlformats.org/officeDocument/2006/relationships/presProps" Target="presProps.xml" /><Relationship Id="rId3" Type="http://schemas.openxmlformats.org/officeDocument/2006/relationships/slideMaster" Target="slideMasters/slideMaster2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png" /><Relationship Id="rId2" Type="http://schemas.openxmlformats.org/officeDocument/2006/relationships/image" Target="../media/image28.png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页眉占位符 491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7" name="日期占位符 4915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幻灯片图像占位符 49155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文本占位符 49156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31750" name="页脚占位符 4915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51" name="灯片编号占位符 4915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pitchFamily="34" charset="0"/>
              </a:rPr>
              <a:t/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1pPr>
    <a:lvl2pPr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2pPr>
    <a:lvl3pPr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3pPr>
    <a:lvl4pPr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4pPr>
    <a:lvl5pPr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>
      <a:defRPr sz="1200" kern="1200"/>
    </a:lvl6pPr>
    <a:lvl7pPr marL="2743200" lvl="6">
      <a:defRPr sz="1200" kern="1200"/>
    </a:lvl7pPr>
    <a:lvl8pPr marL="3200400" lvl="7">
      <a:defRPr sz="1200" kern="1200"/>
    </a:lvl8pPr>
    <a:lvl9pPr marL="3657600" lvl="8">
      <a:defRPr sz="1200" kern="1200"/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3000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10.xml" /><Relationship Id="rId11" Type="http://schemas.openxmlformats.org/officeDocument/2006/relationships/tags" Target="../tags/tag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tags" Target="../tags/tag15.xml" /><Relationship Id="rId16" Type="http://schemas.openxmlformats.org/officeDocument/2006/relationships/tags" Target="../tags/tag16.xml" /><Relationship Id="rId17" Type="http://schemas.openxmlformats.org/officeDocument/2006/relationships/tags" Target="../tags/tag17.xml" /><Relationship Id="rId18" Type="http://schemas.openxmlformats.org/officeDocument/2006/relationships/tags" Target="../tags/tag18.xml" /><Relationship Id="rId19" Type="http://schemas.openxmlformats.org/officeDocument/2006/relationships/tags" Target="../tags/tag19.xml" /><Relationship Id="rId2" Type="http://schemas.openxmlformats.org/officeDocument/2006/relationships/tags" Target="../tags/tag2.xml" /><Relationship Id="rId20" Type="http://schemas.openxmlformats.org/officeDocument/2006/relationships/tags" Target="../tags/tag20.xml" /><Relationship Id="rId21" Type="http://schemas.openxmlformats.org/officeDocument/2006/relationships/tags" Target="../tags/tag21.xml" /><Relationship Id="rId22" Type="http://schemas.openxmlformats.org/officeDocument/2006/relationships/tags" Target="../tags/tag22.xml" /><Relationship Id="rId23" Type="http://schemas.openxmlformats.org/officeDocument/2006/relationships/tags" Target="../tags/tag23.xml" /><Relationship Id="rId24" Type="http://schemas.openxmlformats.org/officeDocument/2006/relationships/tags" Target="../tags/tag24.xml" /><Relationship Id="rId25" Type="http://schemas.openxmlformats.org/officeDocument/2006/relationships/slideMaster" Target="../slideMasters/slideMaster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10" Type="http://schemas.openxmlformats.org/officeDocument/2006/relationships/tags" Target="../tags/tag34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tags" Target="../tags/tag32.xml" /><Relationship Id="rId9" Type="http://schemas.openxmlformats.org/officeDocument/2006/relationships/tags" Target="../tags/tag3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10" Type="http://schemas.openxmlformats.org/officeDocument/2006/relationships/tags" Target="../tags/tag44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Relationship Id="rId7" Type="http://schemas.openxmlformats.org/officeDocument/2006/relationships/tags" Target="../tags/tag41.xml" /><Relationship Id="rId8" Type="http://schemas.openxmlformats.org/officeDocument/2006/relationships/tags" Target="../tags/tag42.xml" /><Relationship Id="rId9" Type="http://schemas.openxmlformats.org/officeDocument/2006/relationships/tags" Target="../tags/tag4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5.xml" /><Relationship Id="rId10" Type="http://schemas.openxmlformats.org/officeDocument/2006/relationships/tags" Target="../tags/tag54.xml" /><Relationship Id="rId11" Type="http://schemas.openxmlformats.org/officeDocument/2006/relationships/tags" Target="../tags/tag55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46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tags" Target="../tags/tag5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10" Type="http://schemas.openxmlformats.org/officeDocument/2006/relationships/tags" Target="../tags/tag65.xml" /><Relationship Id="rId11" Type="http://schemas.openxmlformats.org/officeDocument/2006/relationships/tags" Target="../tags/tag66.xml" /><Relationship Id="rId12" Type="http://schemas.openxmlformats.org/officeDocument/2006/relationships/tags" Target="../tags/tag67.xml" /><Relationship Id="rId13" Type="http://schemas.openxmlformats.org/officeDocument/2006/relationships/tags" Target="../tags/tag68.xml" /><Relationship Id="rId14" Type="http://schemas.openxmlformats.org/officeDocument/2006/relationships/slideMaster" Target="../slideMasters/slideMaster2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tags" Target="../tags/tag63.xml" /><Relationship Id="rId9" Type="http://schemas.openxmlformats.org/officeDocument/2006/relationships/tags" Target="../tags/tag6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10" Type="http://schemas.openxmlformats.org/officeDocument/2006/relationships/tags" Target="../tags/tag78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tags" Target="../tags/tag75.xml" /><Relationship Id="rId8" Type="http://schemas.openxmlformats.org/officeDocument/2006/relationships/tags" Target="../tags/tag76.xml" /><Relationship Id="rId9" Type="http://schemas.openxmlformats.org/officeDocument/2006/relationships/tags" Target="../tags/tag77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9.xml" /><Relationship Id="rId2" Type="http://schemas.openxmlformats.org/officeDocument/2006/relationships/tags" Target="../tags/tag80.xml" /><Relationship Id="rId3" Type="http://schemas.openxmlformats.org/officeDocument/2006/relationships/tags" Target="../tags/tag81.xml" /><Relationship Id="rId4" Type="http://schemas.openxmlformats.org/officeDocument/2006/relationships/slideMaster" Target="../slideMasters/slideMaster2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10" Type="http://schemas.openxmlformats.org/officeDocument/2006/relationships/tags" Target="../tags/tag91.xml" /><Relationship Id="rId11" Type="http://schemas.openxmlformats.org/officeDocument/2006/relationships/tags" Target="../tags/tag92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tags" Target="../tags/tag90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3.xml" /><Relationship Id="rId10" Type="http://schemas.openxmlformats.org/officeDocument/2006/relationships/tags" Target="../tags/tag102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94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Relationship Id="rId7" Type="http://schemas.openxmlformats.org/officeDocument/2006/relationships/tags" Target="../tags/tag99.xml" /><Relationship Id="rId8" Type="http://schemas.openxmlformats.org/officeDocument/2006/relationships/tags" Target="../tags/tag100.xml" /><Relationship Id="rId9" Type="http://schemas.openxmlformats.org/officeDocument/2006/relationships/tags" Target="../tags/tag10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tags" Target="../tags/tag110.xml" /><Relationship Id="rId9" Type="http://schemas.openxmlformats.org/officeDocument/2006/relationships/tags" Target="../tags/tag11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2.xml" /><Relationship Id="rId10" Type="http://schemas.openxmlformats.org/officeDocument/2006/relationships/tags" Target="../tags/tag121.xml" /><Relationship Id="rId11" Type="http://schemas.openxmlformats.org/officeDocument/2006/relationships/tags" Target="../tags/tag122.xml" /><Relationship Id="rId12" Type="http://schemas.openxmlformats.org/officeDocument/2006/relationships/tags" Target="../tags/tag123.xml" /><Relationship Id="rId13" Type="http://schemas.openxmlformats.org/officeDocument/2006/relationships/tags" Target="../tags/tag124.xml" /><Relationship Id="rId14" Type="http://schemas.openxmlformats.org/officeDocument/2006/relationships/tags" Target="../tags/tag125.xml" /><Relationship Id="rId15" Type="http://schemas.openxmlformats.org/officeDocument/2006/relationships/tags" Target="../tags/tag126.xml" /><Relationship Id="rId16" Type="http://schemas.openxmlformats.org/officeDocument/2006/relationships/tags" Target="../tags/tag127.xml" /><Relationship Id="rId17" Type="http://schemas.openxmlformats.org/officeDocument/2006/relationships/tags" Target="../tags/tag128.xml" /><Relationship Id="rId18" Type="http://schemas.openxmlformats.org/officeDocument/2006/relationships/tags" Target="../tags/tag129.xml" /><Relationship Id="rId19" Type="http://schemas.openxmlformats.org/officeDocument/2006/relationships/tags" Target="../tags/tag130.xml" /><Relationship Id="rId2" Type="http://schemas.openxmlformats.org/officeDocument/2006/relationships/tags" Target="../tags/tag113.xml" /><Relationship Id="rId20" Type="http://schemas.openxmlformats.org/officeDocument/2006/relationships/tags" Target="../tags/tag131.xml" /><Relationship Id="rId21" Type="http://schemas.openxmlformats.org/officeDocument/2006/relationships/tags" Target="../tags/tag132.xml" /><Relationship Id="rId22" Type="http://schemas.openxmlformats.org/officeDocument/2006/relationships/tags" Target="../tags/tag133.xml" /><Relationship Id="rId23" Type="http://schemas.openxmlformats.org/officeDocument/2006/relationships/tags" Target="../tags/tag134.xml" /><Relationship Id="rId24" Type="http://schemas.openxmlformats.org/officeDocument/2006/relationships/slideMaster" Target="../slideMasters/slideMaster2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Relationship Id="rId7" Type="http://schemas.openxmlformats.org/officeDocument/2006/relationships/tags" Target="../tags/tag118.xml" /><Relationship Id="rId8" Type="http://schemas.openxmlformats.org/officeDocument/2006/relationships/tags" Target="../tags/tag119.xml" /><Relationship Id="rId9" Type="http://schemas.openxmlformats.org/officeDocument/2006/relationships/tags" Target="../tags/tag120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5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tags" Target="../tags/tag141.xml" /><Relationship Id="rId8" Type="http://schemas.openxmlformats.org/officeDocument/2006/relationships/tags" Target="../tags/tag142.xml" /><Relationship Id="rId9" Type="http://schemas.openxmlformats.org/officeDocument/2006/relationships/tags" Target="../tags/tag143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4.xml" /><Relationship Id="rId10" Type="http://schemas.openxmlformats.org/officeDocument/2006/relationships/tags" Target="../tags/tag153.xml" /><Relationship Id="rId11" Type="http://schemas.openxmlformats.org/officeDocument/2006/relationships/tags" Target="../tags/tag154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14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tags" Target="../tags/tag148.xml" /><Relationship Id="rId6" Type="http://schemas.openxmlformats.org/officeDocument/2006/relationships/tags" Target="../tags/tag149.xml" /><Relationship Id="rId7" Type="http://schemas.openxmlformats.org/officeDocument/2006/relationships/tags" Target="../tags/tag150.xml" /><Relationship Id="rId8" Type="http://schemas.openxmlformats.org/officeDocument/2006/relationships/tags" Target="../tags/tag151.xml" /><Relationship Id="rId9" Type="http://schemas.openxmlformats.org/officeDocument/2006/relationships/tags" Target="../tags/tag152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5.xml" /><Relationship Id="rId10" Type="http://schemas.openxmlformats.org/officeDocument/2006/relationships/tags" Target="../tags/tag164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156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tags" Target="../tags/tag160.xml" /><Relationship Id="rId7" Type="http://schemas.openxmlformats.org/officeDocument/2006/relationships/tags" Target="../tags/tag161.xml" /><Relationship Id="rId8" Type="http://schemas.openxmlformats.org/officeDocument/2006/relationships/tags" Target="../tags/tag162.xml" /><Relationship Id="rId9" Type="http://schemas.openxmlformats.org/officeDocument/2006/relationships/tags" Target="../tags/tag163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5.xml" /><Relationship Id="rId10" Type="http://schemas.openxmlformats.org/officeDocument/2006/relationships/tags" Target="../tags/tag174.xml" /><Relationship Id="rId11" Type="http://schemas.openxmlformats.org/officeDocument/2006/relationships/tags" Target="../tags/tag175.xml" /><Relationship Id="rId12" Type="http://schemas.openxmlformats.org/officeDocument/2006/relationships/tags" Target="../tags/tag176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166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tags" Target="../tags/tag17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7.xml" /><Relationship Id="rId10" Type="http://schemas.openxmlformats.org/officeDocument/2006/relationships/tags" Target="../tags/tag186.xml" /><Relationship Id="rId11" Type="http://schemas.openxmlformats.org/officeDocument/2006/relationships/tags" Target="../tags/tag187.xml" /><Relationship Id="rId12" Type="http://schemas.openxmlformats.org/officeDocument/2006/relationships/tags" Target="../tags/tag188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178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tags" Target="../tags/tag183.xml" /><Relationship Id="rId8" Type="http://schemas.openxmlformats.org/officeDocument/2006/relationships/tags" Target="../tags/tag184.xml" /><Relationship Id="rId9" Type="http://schemas.openxmlformats.org/officeDocument/2006/relationships/tags" Target="../tags/tag18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9.xml" /><Relationship Id="rId10" Type="http://schemas.openxmlformats.org/officeDocument/2006/relationships/tags" Target="../tags/tag198.xml" /><Relationship Id="rId11" Type="http://schemas.openxmlformats.org/officeDocument/2006/relationships/tags" Target="../tags/tag199.xml" /><Relationship Id="rId12" Type="http://schemas.openxmlformats.org/officeDocument/2006/relationships/tags" Target="../tags/tag200.xml" /><Relationship Id="rId13" Type="http://schemas.openxmlformats.org/officeDocument/2006/relationships/tags" Target="../tags/tag201.xml" /><Relationship Id="rId14" Type="http://schemas.openxmlformats.org/officeDocument/2006/relationships/tags" Target="../tags/tag202.xml" /><Relationship Id="rId15" Type="http://schemas.openxmlformats.org/officeDocument/2006/relationships/slideMaster" Target="../slideMasters/slideMaster2.xml" /><Relationship Id="rId2" Type="http://schemas.openxmlformats.org/officeDocument/2006/relationships/tags" Target="../tags/tag190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tags" Target="../tags/tag193.xml" /><Relationship Id="rId6" Type="http://schemas.openxmlformats.org/officeDocument/2006/relationships/tags" Target="../tags/tag194.xml" /><Relationship Id="rId7" Type="http://schemas.openxmlformats.org/officeDocument/2006/relationships/tags" Target="../tags/tag195.xml" /><Relationship Id="rId8" Type="http://schemas.openxmlformats.org/officeDocument/2006/relationships/tags" Target="../tags/tag196.xml" /><Relationship Id="rId9" Type="http://schemas.openxmlformats.org/officeDocument/2006/relationships/tags" Target="../tags/tag197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3.xml" /><Relationship Id="rId10" Type="http://schemas.openxmlformats.org/officeDocument/2006/relationships/tags" Target="../tags/tag212.xml" /><Relationship Id="rId11" Type="http://schemas.openxmlformats.org/officeDocument/2006/relationships/tags" Target="../tags/tag213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tags" Target="../tags/tag208.xml" /><Relationship Id="rId7" Type="http://schemas.openxmlformats.org/officeDocument/2006/relationships/tags" Target="../tags/tag209.xml" /><Relationship Id="rId8" Type="http://schemas.openxmlformats.org/officeDocument/2006/relationships/tags" Target="../tags/tag210.xml" /><Relationship Id="rId9" Type="http://schemas.openxmlformats.org/officeDocument/2006/relationships/tags" Target="../tags/tag21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3748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60766" y="-4"/>
            <a:ext cx="9083234" cy="5143505"/>
            <a:chOff x="81021" y="-6"/>
            <a:chExt cx="12110979" cy="685800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81021" y="-5"/>
              <a:ext cx="2916822" cy="1296370"/>
            </a:xfrm>
            <a:prstGeom prst="triangle">
              <a:avLst>
                <a:gd name="adj" fmla="val 816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81023" y="-6"/>
              <a:ext cx="5694744" cy="1470581"/>
            </a:xfrm>
            <a:prstGeom prst="triangle">
              <a:avLst>
                <a:gd name="adj" fmla="val 666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81023" y="-4"/>
              <a:ext cx="4949072" cy="1470581"/>
            </a:xfrm>
            <a:prstGeom prst="triangle">
              <a:avLst>
                <a:gd name="adj" fmla="val 6179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2745581" y="5690396"/>
              <a:ext cx="1235076" cy="1136646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>
              <p:custDataLst>
                <p:tags r:id="rId6"/>
              </p:custDataLst>
            </p:nvPr>
          </p:nvCxnSpPr>
          <p:spPr>
            <a:xfrm>
              <a:off x="3981450" y="5690396"/>
              <a:ext cx="1847850" cy="114356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等腰三角形 13"/>
            <p:cNvSpPr/>
            <p:nvPr userDrawn="1">
              <p:custDataLst>
                <p:tags r:id="rId7"/>
              </p:custDataLst>
            </p:nvPr>
          </p:nvSpPr>
          <p:spPr>
            <a:xfrm>
              <a:off x="3048000" y="5867400"/>
              <a:ext cx="2682240" cy="990600"/>
            </a:xfrm>
            <a:prstGeom prst="triangle">
              <a:avLst>
                <a:gd name="adj" fmla="val 400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15" name="等腰三角形 14"/>
            <p:cNvSpPr/>
            <p:nvPr userDrawn="1">
              <p:custDataLst>
                <p:tags r:id="rId8"/>
              </p:custDataLst>
            </p:nvPr>
          </p:nvSpPr>
          <p:spPr>
            <a:xfrm>
              <a:off x="975359" y="5928360"/>
              <a:ext cx="2773681" cy="929640"/>
            </a:xfrm>
            <a:prstGeom prst="triangle">
              <a:avLst>
                <a:gd name="adj" fmla="val 6181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</a:endParaRPr>
            </a:p>
          </p:txBody>
        </p:sp>
        <p:cxnSp>
          <p:nvCxnSpPr>
            <p:cNvPr id="19" name="直接连接符 18"/>
            <p:cNvCxnSpPr/>
            <p:nvPr userDrawn="1">
              <p:custDataLst>
                <p:tags r:id="rId9"/>
              </p:custDataLst>
            </p:nvPr>
          </p:nvCxnSpPr>
          <p:spPr>
            <a:xfrm flipH="1" flipV="1">
              <a:off x="8577073" y="4187919"/>
              <a:ext cx="2506178" cy="2658525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 userDrawn="1">
              <p:custDataLst>
                <p:tags r:id="rId10"/>
              </p:custDataLst>
            </p:nvPr>
          </p:nvCxnSpPr>
          <p:spPr>
            <a:xfrm flipV="1">
              <a:off x="11083251" y="5522042"/>
              <a:ext cx="1089699" cy="1326432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8596123" y="30956"/>
              <a:ext cx="2506178" cy="415775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 userDrawn="1">
              <p:custDataLst>
                <p:tags r:id="rId12"/>
              </p:custDataLst>
            </p:nvPr>
          </p:nvCxnSpPr>
          <p:spPr>
            <a:xfrm>
              <a:off x="11102301" y="27781"/>
              <a:ext cx="1089699" cy="2074452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 userDrawn="1">
              <p:custDataLst>
                <p:tags r:id="rId13"/>
              </p:custDataLst>
            </p:nvPr>
          </p:nvCxnSpPr>
          <p:spPr>
            <a:xfrm>
              <a:off x="6707981" y="4192278"/>
              <a:ext cx="5484019" cy="0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等腰三角形 23"/>
            <p:cNvSpPr/>
            <p:nvPr userDrawn="1">
              <p:custDataLst>
                <p:tags r:id="rId14"/>
              </p:custDataLst>
            </p:nvPr>
          </p:nvSpPr>
          <p:spPr>
            <a:xfrm>
              <a:off x="6720840" y="975360"/>
              <a:ext cx="4899660" cy="3187065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25" name="等腰三角形 24"/>
            <p:cNvSpPr/>
            <p:nvPr userDrawn="1">
              <p:custDataLst>
                <p:tags r:id="rId15"/>
              </p:custDataLst>
            </p:nvPr>
          </p:nvSpPr>
          <p:spPr>
            <a:xfrm>
              <a:off x="6713583" y="975360"/>
              <a:ext cx="4899660" cy="3187065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26" name="等腰三角形 25"/>
            <p:cNvSpPr/>
            <p:nvPr userDrawn="1">
              <p:custDataLst>
                <p:tags r:id="rId16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5030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27" name="等腰三角形 26"/>
            <p:cNvSpPr/>
            <p:nvPr userDrawn="1">
              <p:custDataLst>
                <p:tags r:id="rId17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21"/>
            </p:custDataLst>
          </p:nvPr>
        </p:nvSpPr>
        <p:spPr>
          <a:xfrm>
            <a:off x="521885" y="1656387"/>
            <a:ext cx="4464389" cy="1134438"/>
          </a:xfrm>
        </p:spPr>
        <p:txBody>
          <a:bodyPr vert="horz" wrap="square" lIns="90000" tIns="46800" rIns="90000" bIns="468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 typeface="Arial" panose="020b0604020202020204" pitchFamily="34" charset="0"/>
              <a:buNone/>
              <a:defRPr sz="3375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 hasCustomPrompt="1"/>
            <p:custDataLst>
              <p:tags r:id="rId22"/>
            </p:custDataLst>
          </p:nvPr>
        </p:nvSpPr>
        <p:spPr>
          <a:xfrm>
            <a:off x="526931" y="3544019"/>
            <a:ext cx="1860947" cy="435769"/>
          </a:xfrm>
        </p:spPr>
        <p:txBody>
          <a:bodyPr anchor="ctr">
            <a:no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编辑副标题</a:t>
            </a:r>
            <a:endParaRPr lang="zh-CN" altLang="en-US"/>
          </a:p>
        </p:txBody>
      </p:sp>
      <p:sp>
        <p:nvSpPr>
          <p:cNvPr id="28" name="文本占位符 3"/>
          <p:cNvSpPr>
            <a:spLocks noGrp="1"/>
          </p:cNvSpPr>
          <p:nvPr>
            <p:ph type="body" sz="quarter" idx="15" hasCustomPrompt="1"/>
            <p:custDataLst>
              <p:tags r:id="rId23"/>
            </p:custDataLst>
          </p:nvPr>
        </p:nvSpPr>
        <p:spPr>
          <a:xfrm>
            <a:off x="2559269" y="3544019"/>
            <a:ext cx="1860947" cy="435769"/>
          </a:xfrm>
        </p:spPr>
        <p:txBody>
          <a:bodyPr anchor="ctr">
            <a:no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编辑副标题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6" hasCustomPrompt="1"/>
            <p:custDataLst>
              <p:tags r:id="rId24"/>
            </p:custDataLst>
          </p:nvPr>
        </p:nvSpPr>
        <p:spPr>
          <a:xfrm>
            <a:off x="521494" y="2928402"/>
            <a:ext cx="4464844" cy="411719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 userDrawn="1">
            <p:custDataLst>
              <p:tags r:id="rId1"/>
            </p:custDataLst>
          </p:nvPr>
        </p:nvGrpSpPr>
        <p:grpSpPr>
          <a:xfrm>
            <a:off x="4102022" y="0"/>
            <a:ext cx="848592" cy="5143500"/>
            <a:chOff x="5469363" y="0"/>
            <a:chExt cx="1131456" cy="6858000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5884870" y="1"/>
              <a:ext cx="715949" cy="549759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 rot="10800000" flipH="1">
              <a:off x="5469363" y="0"/>
              <a:ext cx="533768" cy="328613"/>
            </a:xfrm>
            <a:prstGeom prst="triangle">
              <a:avLst>
                <a:gd name="adj" fmla="val 26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10800000" flipV="1">
              <a:off x="5884870" y="6308241"/>
              <a:ext cx="715949" cy="549759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rot="10800000" flipH="1" flipV="1">
              <a:off x="5469363" y="6529387"/>
              <a:ext cx="533768" cy="328613"/>
            </a:xfrm>
            <a:prstGeom prst="triangle">
              <a:avLst>
                <a:gd name="adj" fmla="val 26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 userDrawn="1">
            <p:ph type="ctrTitle" idx="14" hasCustomPrompt="1"/>
            <p:custDataLst>
              <p:tags r:id="rId9"/>
            </p:custDataLst>
          </p:nvPr>
        </p:nvSpPr>
        <p:spPr>
          <a:xfrm>
            <a:off x="3098960" y="2088833"/>
            <a:ext cx="4325779" cy="62674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4800"/>
              <a:buFont typeface="Arial" panose="020b0604020202020204" pitchFamily="34" charset="0"/>
              <a:buNone/>
              <a:defRPr sz="27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 userDrawn="1">
            <p:ph type="subTitle" idx="13" hasCustomPrompt="1"/>
            <p:custDataLst>
              <p:tags r:id="rId10"/>
            </p:custDataLst>
          </p:nvPr>
        </p:nvSpPr>
        <p:spPr>
          <a:xfrm>
            <a:off x="3098960" y="2867978"/>
            <a:ext cx="4325779" cy="32296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600"/>
              <a:buFont typeface="Arial" panose="020b0604020202020204" pitchFamily="34" charset="0"/>
              <a:buNone/>
              <a:defRPr sz="9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1" name="等腰三角形 10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3" name="等腰三角形 12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/>
          <p:cNvSpPr/>
          <p:nvPr userDrawn="1">
            <p:custDataLst>
              <p:tags r:id="rId1"/>
            </p:custDataLst>
          </p:nvPr>
        </p:nvSpPr>
        <p:spPr>
          <a:xfrm>
            <a:off x="3658500" y="0"/>
            <a:ext cx="5485500" cy="5143500"/>
          </a:xfrm>
          <a:custGeom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/>
          </a:p>
        </p:txBody>
      </p:sp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160860" y="2099608"/>
            <a:ext cx="7879556" cy="2951618"/>
            <a:chOff x="1547813" y="2799477"/>
            <a:chExt cx="10506074" cy="3935491"/>
          </a:xfrm>
        </p:grpSpPr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1883061" y="2799477"/>
              <a:ext cx="1549919" cy="1226237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>
              <a:off x="1547813" y="3060533"/>
              <a:ext cx="1531752" cy="965181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6484938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6525419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1" name="等腰三角形 10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0" name="等腰三角形 9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等腰三角形 10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35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0" name="等腰三角形 9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等腰三角形 10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 userDrawn="1">
            <p:custDataLst>
              <p:tags r:id="rId1"/>
            </p:custDataLst>
          </p:nvPr>
        </p:nvGrpSpPr>
        <p:grpSpPr>
          <a:xfrm>
            <a:off x="60766" y="-4"/>
            <a:ext cx="9083234" cy="5143505"/>
            <a:chOff x="81021" y="-6"/>
            <a:chExt cx="12110979" cy="6858006"/>
          </a:xfrm>
        </p:grpSpPr>
        <p:sp>
          <p:nvSpPr>
            <p:cNvPr id="8" name="任意多边形 5"/>
            <p:cNvSpPr/>
            <p:nvPr userDrawn="1">
              <p:custDataLst>
                <p:tags r:id="rId2"/>
              </p:custDataLst>
            </p:nvPr>
          </p:nvSpPr>
          <p:spPr>
            <a:xfrm>
              <a:off x="774700" y="2057717"/>
              <a:ext cx="1250950" cy="2742565"/>
            </a:xfrm>
            <a:custGeom>
              <a:gdLst>
                <a:gd name="connisteX0" fmla="*/ 1885950 w 1896110"/>
                <a:gd name="connsiteY0" fmla="*/ 826135 h 4745355"/>
                <a:gd name="connisteX1" fmla="*/ 1885950 w 1896110"/>
                <a:gd name="connsiteY1" fmla="*/ 0 h 4745355"/>
                <a:gd name="connisteX2" fmla="*/ 0 w 1896110"/>
                <a:gd name="connsiteY2" fmla="*/ 0 h 4745355"/>
                <a:gd name="connisteX3" fmla="*/ 0 w 1896110"/>
                <a:gd name="connsiteY3" fmla="*/ 4745355 h 4745355"/>
                <a:gd name="connisteX4" fmla="*/ 1896110 w 1896110"/>
                <a:gd name="connsiteY4" fmla="*/ 4745355 h 4745355"/>
                <a:gd name="connisteX5" fmla="*/ 1896110 w 1896110"/>
                <a:gd name="connsiteY5" fmla="*/ 4003675 h 4745355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896110" h="4745355">
                  <a:moveTo>
                    <a:pt x="1885950" y="826135"/>
                  </a:moveTo>
                  <a:lnTo>
                    <a:pt x="1885950" y="0"/>
                  </a:lnTo>
                  <a:lnTo>
                    <a:pt x="0" y="0"/>
                  </a:lnTo>
                  <a:lnTo>
                    <a:pt x="0" y="4745355"/>
                  </a:lnTo>
                  <a:lnTo>
                    <a:pt x="1896110" y="4745355"/>
                  </a:lnTo>
                  <a:lnTo>
                    <a:pt x="1896110" y="4003675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81021" y="-5"/>
              <a:ext cx="2916822" cy="1296370"/>
            </a:xfrm>
            <a:prstGeom prst="triangle">
              <a:avLst>
                <a:gd name="adj" fmla="val 816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81023" y="-6"/>
              <a:ext cx="5694744" cy="1470581"/>
            </a:xfrm>
            <a:prstGeom prst="triangle">
              <a:avLst>
                <a:gd name="adj" fmla="val 6665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81023" y="-4"/>
              <a:ext cx="4949072" cy="1470581"/>
            </a:xfrm>
            <a:prstGeom prst="triangle">
              <a:avLst>
                <a:gd name="adj" fmla="val 6179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3" name="直接连接符 12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2745581" y="5690396"/>
              <a:ext cx="1235076" cy="1136646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7"/>
              </p:custDataLst>
            </p:nvPr>
          </p:nvCxnSpPr>
          <p:spPr>
            <a:xfrm>
              <a:off x="3981450" y="5690396"/>
              <a:ext cx="1847850" cy="114356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等腰三角形 14"/>
            <p:cNvSpPr/>
            <p:nvPr userDrawn="1">
              <p:custDataLst>
                <p:tags r:id="rId8"/>
              </p:custDataLst>
            </p:nvPr>
          </p:nvSpPr>
          <p:spPr>
            <a:xfrm>
              <a:off x="3048000" y="5867400"/>
              <a:ext cx="2682240" cy="990600"/>
            </a:xfrm>
            <a:prstGeom prst="triangle">
              <a:avLst>
                <a:gd name="adj" fmla="val 400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等腰三角形 15"/>
            <p:cNvSpPr/>
            <p:nvPr userDrawn="1">
              <p:custDataLst>
                <p:tags r:id="rId9"/>
              </p:custDataLst>
            </p:nvPr>
          </p:nvSpPr>
          <p:spPr>
            <a:xfrm>
              <a:off x="975359" y="5928360"/>
              <a:ext cx="2773681" cy="929640"/>
            </a:xfrm>
            <a:prstGeom prst="triangle">
              <a:avLst>
                <a:gd name="adj" fmla="val 6181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cxnSp>
          <p:nvCxnSpPr>
            <p:cNvPr id="17" name="直接连接符 16"/>
            <p:cNvCxnSpPr/>
            <p:nvPr userDrawn="1">
              <p:custDataLst>
                <p:tags r:id="rId10"/>
              </p:custDataLst>
            </p:nvPr>
          </p:nvCxnSpPr>
          <p:spPr>
            <a:xfrm flipH="1" flipV="1">
              <a:off x="8577073" y="4187919"/>
              <a:ext cx="2506178" cy="2658525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>
              <p:custDataLst>
                <p:tags r:id="rId11"/>
              </p:custDataLst>
            </p:nvPr>
          </p:nvCxnSpPr>
          <p:spPr>
            <a:xfrm flipV="1">
              <a:off x="11083251" y="5522042"/>
              <a:ext cx="1089699" cy="1326432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8596123" y="30956"/>
              <a:ext cx="2506178" cy="415775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 userDrawn="1">
              <p:custDataLst>
                <p:tags r:id="rId13"/>
              </p:custDataLst>
            </p:nvPr>
          </p:nvCxnSpPr>
          <p:spPr>
            <a:xfrm>
              <a:off x="11102301" y="27781"/>
              <a:ext cx="1089699" cy="2074452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>
              <p:custDataLst>
                <p:tags r:id="rId14"/>
              </p:custDataLst>
            </p:nvPr>
          </p:nvCxnSpPr>
          <p:spPr>
            <a:xfrm>
              <a:off x="6707981" y="4192278"/>
              <a:ext cx="5484019" cy="0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等腰三角形 21"/>
            <p:cNvSpPr/>
            <p:nvPr userDrawn="1">
              <p:custDataLst>
                <p:tags r:id="rId15"/>
              </p:custDataLst>
            </p:nvPr>
          </p:nvSpPr>
          <p:spPr>
            <a:xfrm>
              <a:off x="6720840" y="975360"/>
              <a:ext cx="4899660" cy="3187065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3" name="等腰三角形 22"/>
            <p:cNvSpPr/>
            <p:nvPr userDrawn="1">
              <p:custDataLst>
                <p:tags r:id="rId16"/>
              </p:custDataLst>
            </p:nvPr>
          </p:nvSpPr>
          <p:spPr>
            <a:xfrm>
              <a:off x="6713583" y="975360"/>
              <a:ext cx="4899660" cy="3187065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4" name="等腰三角形 23"/>
            <p:cNvSpPr/>
            <p:nvPr userDrawn="1">
              <p:custDataLst>
                <p:tags r:id="rId17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5030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5" name="等腰三角形 24"/>
            <p:cNvSpPr/>
            <p:nvPr userDrawn="1">
              <p:custDataLst>
                <p:tags r:id="rId18"/>
              </p:custDataLst>
            </p:nvPr>
          </p:nvSpPr>
          <p:spPr>
            <a:xfrm flipV="1">
              <a:off x="6713583" y="4226354"/>
              <a:ext cx="4899660" cy="2019664"/>
            </a:xfrm>
            <a:prstGeom prst="triangle">
              <a:avLst>
                <a:gd name="adj" fmla="val 32263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22"/>
            </p:custDataLst>
          </p:nvPr>
        </p:nvSpPr>
        <p:spPr>
          <a:xfrm>
            <a:off x="978218" y="2916317"/>
            <a:ext cx="3269933" cy="379334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257175" marR="0" indent="-257175" algn="l" rtl="0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1125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23"/>
            </p:custDataLst>
          </p:nvPr>
        </p:nvSpPr>
        <p:spPr>
          <a:xfrm>
            <a:off x="911543" y="1921907"/>
            <a:ext cx="3269933" cy="879158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6600"/>
              <a:buFont typeface="Arial" panose="020b0604020202020204" pitchFamily="34" charset="0"/>
              <a:buNone/>
              <a:defRPr sz="3715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2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等腰三角形 9"/>
            <p:cNvSpPr/>
            <p:nvPr userDrawn="1">
              <p:custDataLst>
                <p:tags r:id="rId3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等腰三角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5" name="等腰三角形 14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8718077" y="78581"/>
            <a:ext cx="309524" cy="201335"/>
            <a:chOff x="152827" y="104775"/>
            <a:chExt cx="412698" cy="268446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3" name="等腰三角形 12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等腰三角形 14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6" name="等腰三角形 15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3" name="等腰三角形 12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等腰三角形 14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6" name="等腰三角形 15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0335" y="4856441"/>
            <a:ext cx="8927466" cy="201335"/>
            <a:chOff x="133780" y="6475254"/>
            <a:chExt cx="11903288" cy="268446"/>
          </a:xfrm>
        </p:grpSpPr>
        <p:sp>
          <p:nvSpPr>
            <p:cNvPr id="16" name="等腰三角形 15"/>
            <p:cNvSpPr/>
            <p:nvPr userDrawn="1">
              <p:custDataLst>
                <p:tags r:id="rId3"/>
              </p:custDataLst>
            </p:nvPr>
          </p:nvSpPr>
          <p:spPr>
            <a:xfrm>
              <a:off x="11697762" y="6475254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" name="等腰三角形 16"/>
            <p:cNvSpPr/>
            <p:nvPr userDrawn="1">
              <p:custDataLst>
                <p:tags r:id="rId4"/>
              </p:custDataLst>
            </p:nvPr>
          </p:nvSpPr>
          <p:spPr>
            <a:xfrm>
              <a:off x="11624370" y="6532404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33780" y="6486209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9" name="等腰三角形 18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76643" y="6526690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225029" y="4495205"/>
            <a:ext cx="8663470" cy="460772"/>
            <a:chOff x="300038" y="5993606"/>
            <a:chExt cx="11551293" cy="614362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>
              <a:off x="11074800" y="5993606"/>
              <a:ext cx="776531" cy="614362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>
              <a:off x="10906836" y="6124399"/>
              <a:ext cx="767429" cy="483569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300038" y="6024147"/>
              <a:ext cx="1021556" cy="570546"/>
            </a:xfrm>
            <a:prstGeom prst="triangle">
              <a:avLst>
                <a:gd name="adj" fmla="val 7382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  <p:sp>
          <p:nvSpPr>
            <p:cNvPr id="15" name="等腰三角形 14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397847" y="6116521"/>
              <a:ext cx="809631" cy="445568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image" Target="../media/image2.jpeg" /><Relationship Id="rId36" Type="http://schemas.openxmlformats.org/officeDocument/2006/relationships/image" Target="file:///D:\qq&#25991;&#20214;\712321467\Image\C2C\Image2\%7b75232B38-A165-1FB7-499C-2E1C792CACB5%7d.png" TargetMode="External" /><Relationship Id="rId37" Type="http://schemas.openxmlformats.org/officeDocument/2006/relationships/image" Target="../media/image3.png" /><Relationship Id="rId38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slideLayout" Target="../slideLayouts/slideLayout44.xml" /><Relationship Id="rId11" Type="http://schemas.openxmlformats.org/officeDocument/2006/relationships/slideLayout" Target="../slideLayouts/slideLayout45.xml" /><Relationship Id="rId12" Type="http://schemas.openxmlformats.org/officeDocument/2006/relationships/slideLayout" Target="../slideLayouts/slideLayout46.xml" /><Relationship Id="rId13" Type="http://schemas.openxmlformats.org/officeDocument/2006/relationships/slideLayout" Target="../slideLayouts/slideLayout47.xml" /><Relationship Id="rId14" Type="http://schemas.openxmlformats.org/officeDocument/2006/relationships/slideLayout" Target="../slideLayouts/slideLayout48.xml" /><Relationship Id="rId15" Type="http://schemas.openxmlformats.org/officeDocument/2006/relationships/slideLayout" Target="../slideLayouts/slideLayout49.xml" /><Relationship Id="rId16" Type="http://schemas.openxmlformats.org/officeDocument/2006/relationships/slideLayout" Target="../slideLayouts/slideLayout50.xml" /><Relationship Id="rId17" Type="http://schemas.openxmlformats.org/officeDocument/2006/relationships/slideLayout" Target="../slideLayouts/slideLayout51.xml" /><Relationship Id="rId18" Type="http://schemas.openxmlformats.org/officeDocument/2006/relationships/slideLayout" Target="../slideLayouts/slideLayout52.xml" /><Relationship Id="rId19" Type="http://schemas.openxmlformats.org/officeDocument/2006/relationships/tags" Target="../tags/tag214.xml" /><Relationship Id="rId2" Type="http://schemas.openxmlformats.org/officeDocument/2006/relationships/slideLayout" Target="../slideLayouts/slideLayout36.xml" /><Relationship Id="rId20" Type="http://schemas.openxmlformats.org/officeDocument/2006/relationships/tags" Target="../tags/tag215.xml" /><Relationship Id="rId21" Type="http://schemas.openxmlformats.org/officeDocument/2006/relationships/tags" Target="../tags/tag216.xml" /><Relationship Id="rId22" Type="http://schemas.openxmlformats.org/officeDocument/2006/relationships/tags" Target="../tags/tag217.xml" /><Relationship Id="rId23" Type="http://schemas.openxmlformats.org/officeDocument/2006/relationships/tags" Target="../tags/tag218.xml" /><Relationship Id="rId24" Type="http://schemas.openxmlformats.org/officeDocument/2006/relationships/tags" Target="../tags/tag219.xml" /><Relationship Id="rId25" Type="http://schemas.openxmlformats.org/officeDocument/2006/relationships/image" Target="file:///D:\qq&#25991;&#20214;\712321467\Image\C2C\Image2\%7b75232B38-A165-1FB7-499C-2E1C792CACB5%7d.png" TargetMode="External" /><Relationship Id="rId26" Type="http://schemas.openxmlformats.org/officeDocument/2006/relationships/image" Target="../media/image3.png" /><Relationship Id="rId27" Type="http://schemas.openxmlformats.org/officeDocument/2006/relationships/theme" Target="../theme/theme2.xml" /><Relationship Id="rId3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0.xml" /><Relationship Id="rId7" Type="http://schemas.openxmlformats.org/officeDocument/2006/relationships/slideLayout" Target="../slideLayouts/slideLayout41.xml" /><Relationship Id="rId8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 43009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文本占位符 43010"/>
          <p:cNvSpPr>
            <a:spLocks noGrp="1"/>
          </p:cNvSpPr>
          <p:nvPr>
            <p:ph type="body" idx="13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512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429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1" name="图片 1" descr="J:\赶考2018\2020\PPT2\生物 副本.jpg生物 副本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1073743875" descr="学科网 zxxk.com"/>
          <p:cNvPicPr>
            <a:picLocks noChangeAspect="1"/>
          </p:cNvPicPr>
          <p:nvPr/>
        </p:nvPicPr>
        <p:blipFill>
          <a:blip r:embed="rId37" r:link="rId3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ransition/>
  <p:timing/>
  <p:txStyles>
    <p:titleStyle>
      <a:lvl1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557530" indent="-214630" algn="l" defTabSz="685800" rtl="0" fontAlgn="base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857250" indent="-171450" algn="l" defTabSz="685800" rtl="0" fontAlgn="base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200150" indent="-171450" algn="l" defTabSz="685800" rtl="0" fontAlgn="base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543050" indent="-171450" algn="l" defTabSz="685800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1886585" lvl="5" indent="-171450" algn="l" defTabSz="685800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Tx/>
        <a:buSzTx/>
        <a:buFontTx/>
        <a:buChar char="»"/>
        <a:defRPr sz="15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229485" lvl="6" indent="-171450" algn="l" defTabSz="685800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Tx/>
        <a:buSzTx/>
        <a:buFontTx/>
        <a:buChar char="»"/>
        <a:defRPr sz="15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2572385" lvl="7" indent="-171450" algn="l" defTabSz="685800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Tx/>
        <a:buSzTx/>
        <a:buFontTx/>
        <a:buChar char="»"/>
        <a:defRPr sz="15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915285" lvl="8" indent="-171450" algn="l" defTabSz="685800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Tx/>
        <a:buSzTx/>
        <a:buFontTx/>
        <a:buChar char="»"/>
        <a:defRPr sz="15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3429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6858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0287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371600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1714500" lvl="5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058035" lvl="6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2400935" lvl="7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743835" lvl="8" indent="0" algn="l" defTabSz="6858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6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ransition/>
  <p:timing/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905510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tags" Target="../tags/tag220.xml" /><Relationship Id="rId3" Type="http://schemas.openxmlformats.org/officeDocument/2006/relationships/tags" Target="../tags/tag22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332.xml" /><Relationship Id="rId11" Type="http://schemas.openxmlformats.org/officeDocument/2006/relationships/tags" Target="../tags/tag333.xml" /><Relationship Id="rId12" Type="http://schemas.openxmlformats.org/officeDocument/2006/relationships/image" Target="../media/image20.png" /><Relationship Id="rId13" Type="http://schemas.openxmlformats.org/officeDocument/2006/relationships/tags" Target="../tags/tag334.xml" /><Relationship Id="rId14" Type="http://schemas.openxmlformats.org/officeDocument/2006/relationships/tags" Target="../tags/tag335.xml" /><Relationship Id="rId15" Type="http://schemas.openxmlformats.org/officeDocument/2006/relationships/tags" Target="../tags/tag336.xml" /><Relationship Id="rId16" Type="http://schemas.openxmlformats.org/officeDocument/2006/relationships/tags" Target="../tags/tag337.xml" /><Relationship Id="rId17" Type="http://schemas.openxmlformats.org/officeDocument/2006/relationships/tags" Target="../tags/tag338.xml" /><Relationship Id="rId18" Type="http://schemas.openxmlformats.org/officeDocument/2006/relationships/tags" Target="../tags/tag339.xml" /><Relationship Id="rId19" Type="http://schemas.openxmlformats.org/officeDocument/2006/relationships/tags" Target="../tags/tag340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341.xml" /><Relationship Id="rId21" Type="http://schemas.openxmlformats.org/officeDocument/2006/relationships/image" Target="../media/image21.png" /><Relationship Id="rId22" Type="http://schemas.openxmlformats.org/officeDocument/2006/relationships/tags" Target="../tags/tag342.xml" /><Relationship Id="rId3" Type="http://schemas.openxmlformats.org/officeDocument/2006/relationships/tags" Target="../tags/tag325.xml" /><Relationship Id="rId4" Type="http://schemas.openxmlformats.org/officeDocument/2006/relationships/tags" Target="../tags/tag326.xml" /><Relationship Id="rId5" Type="http://schemas.openxmlformats.org/officeDocument/2006/relationships/tags" Target="../tags/tag327.xml" /><Relationship Id="rId6" Type="http://schemas.openxmlformats.org/officeDocument/2006/relationships/tags" Target="../tags/tag328.xml" /><Relationship Id="rId7" Type="http://schemas.openxmlformats.org/officeDocument/2006/relationships/tags" Target="../tags/tag329.xml" /><Relationship Id="rId8" Type="http://schemas.openxmlformats.org/officeDocument/2006/relationships/tags" Target="../tags/tag330.xml" /><Relationship Id="rId9" Type="http://schemas.openxmlformats.org/officeDocument/2006/relationships/tags" Target="../tags/tag33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349.xml" /><Relationship Id="rId11" Type="http://schemas.openxmlformats.org/officeDocument/2006/relationships/tags" Target="../tags/tag350.xml" /><Relationship Id="rId12" Type="http://schemas.openxmlformats.org/officeDocument/2006/relationships/tags" Target="../tags/tag351.xml" /><Relationship Id="rId13" Type="http://schemas.openxmlformats.org/officeDocument/2006/relationships/tags" Target="../tags/tag352.xml" /><Relationship Id="rId14" Type="http://schemas.openxmlformats.org/officeDocument/2006/relationships/tags" Target="../tags/tag353.xml" /><Relationship Id="rId15" Type="http://schemas.openxmlformats.org/officeDocument/2006/relationships/tags" Target="../tags/tag354.xml" /><Relationship Id="rId16" Type="http://schemas.openxmlformats.org/officeDocument/2006/relationships/tags" Target="../tags/tag355.xml" /><Relationship Id="rId17" Type="http://schemas.openxmlformats.org/officeDocument/2006/relationships/tags" Target="../tags/tag356.xml" /><Relationship Id="rId18" Type="http://schemas.openxmlformats.org/officeDocument/2006/relationships/tags" Target="../tags/tag357.xml" /><Relationship Id="rId19" Type="http://schemas.openxmlformats.org/officeDocument/2006/relationships/tags" Target="../tags/tag358.xml" /><Relationship Id="rId2" Type="http://schemas.openxmlformats.org/officeDocument/2006/relationships/tags" Target="../tags/tag343.xml" /><Relationship Id="rId20" Type="http://schemas.openxmlformats.org/officeDocument/2006/relationships/tags" Target="../tags/tag359.xml" /><Relationship Id="rId21" Type="http://schemas.openxmlformats.org/officeDocument/2006/relationships/tags" Target="../tags/tag360.xml" /><Relationship Id="rId22" Type="http://schemas.openxmlformats.org/officeDocument/2006/relationships/tags" Target="../tags/tag361.xml" /><Relationship Id="rId23" Type="http://schemas.openxmlformats.org/officeDocument/2006/relationships/tags" Target="../tags/tag362.xml" /><Relationship Id="rId24" Type="http://schemas.openxmlformats.org/officeDocument/2006/relationships/tags" Target="../tags/tag363.xml" /><Relationship Id="rId25" Type="http://schemas.openxmlformats.org/officeDocument/2006/relationships/tags" Target="../tags/tag364.xml" /><Relationship Id="rId26" Type="http://schemas.openxmlformats.org/officeDocument/2006/relationships/image" Target="../media/image24.jpeg" /><Relationship Id="rId27" Type="http://schemas.openxmlformats.org/officeDocument/2006/relationships/tags" Target="../tags/tag365.xml" /><Relationship Id="rId28" Type="http://schemas.openxmlformats.org/officeDocument/2006/relationships/tags" Target="../tags/tag366.xml" /><Relationship Id="rId29" Type="http://schemas.openxmlformats.org/officeDocument/2006/relationships/tags" Target="../tags/tag367.xml" /><Relationship Id="rId3" Type="http://schemas.openxmlformats.org/officeDocument/2006/relationships/tags" Target="../tags/tag344.xml" /><Relationship Id="rId30" Type="http://schemas.openxmlformats.org/officeDocument/2006/relationships/tags" Target="../tags/tag368.xml" /><Relationship Id="rId31" Type="http://schemas.openxmlformats.org/officeDocument/2006/relationships/image" Target="../media/image25.png" /><Relationship Id="rId32" Type="http://schemas.openxmlformats.org/officeDocument/2006/relationships/tags" Target="../tags/tag369.xml" /><Relationship Id="rId33" Type="http://schemas.openxmlformats.org/officeDocument/2006/relationships/tags" Target="../tags/tag370.xml" /><Relationship Id="rId34" Type="http://schemas.openxmlformats.org/officeDocument/2006/relationships/tags" Target="../tags/tag371.xml" /><Relationship Id="rId35" Type="http://schemas.openxmlformats.org/officeDocument/2006/relationships/tags" Target="../tags/tag372.xml" /><Relationship Id="rId4" Type="http://schemas.openxmlformats.org/officeDocument/2006/relationships/tags" Target="../tags/tag345.xml" /><Relationship Id="rId5" Type="http://schemas.openxmlformats.org/officeDocument/2006/relationships/tags" Target="../tags/tag346.xml" /><Relationship Id="rId6" Type="http://schemas.openxmlformats.org/officeDocument/2006/relationships/tags" Target="../tags/tag347.xml" /><Relationship Id="rId7" Type="http://schemas.openxmlformats.org/officeDocument/2006/relationships/image" Target="../media/image22.png" /><Relationship Id="rId8" Type="http://schemas.openxmlformats.org/officeDocument/2006/relationships/tags" Target="../tags/tag348.xml" /><Relationship Id="rId9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381.xml" /><Relationship Id="rId11" Type="http://schemas.openxmlformats.org/officeDocument/2006/relationships/tags" Target="../tags/tag382.xml" /><Relationship Id="rId12" Type="http://schemas.openxmlformats.org/officeDocument/2006/relationships/tags" Target="../tags/tag383.xml" /><Relationship Id="rId13" Type="http://schemas.openxmlformats.org/officeDocument/2006/relationships/tags" Target="../tags/tag384.xml" /><Relationship Id="rId14" Type="http://schemas.openxmlformats.org/officeDocument/2006/relationships/tags" Target="../tags/tag385.xml" /><Relationship Id="rId15" Type="http://schemas.openxmlformats.org/officeDocument/2006/relationships/tags" Target="../tags/tag386.xml" /><Relationship Id="rId16" Type="http://schemas.openxmlformats.org/officeDocument/2006/relationships/image" Target="../media/image26.png" /><Relationship Id="rId17" Type="http://schemas.openxmlformats.org/officeDocument/2006/relationships/tags" Target="../tags/tag387.xml" /><Relationship Id="rId18" Type="http://schemas.openxmlformats.org/officeDocument/2006/relationships/tags" Target="../tags/tag388.xml" /><Relationship Id="rId19" Type="http://schemas.openxmlformats.org/officeDocument/2006/relationships/tags" Target="../tags/tag389.xml" /><Relationship Id="rId2" Type="http://schemas.openxmlformats.org/officeDocument/2006/relationships/tags" Target="../tags/tag373.xml" /><Relationship Id="rId20" Type="http://schemas.openxmlformats.org/officeDocument/2006/relationships/tags" Target="../tags/tag390.xml" /><Relationship Id="rId21" Type="http://schemas.openxmlformats.org/officeDocument/2006/relationships/tags" Target="../tags/tag391.xml" /><Relationship Id="rId22" Type="http://schemas.openxmlformats.org/officeDocument/2006/relationships/tags" Target="../tags/tag392.xml" /><Relationship Id="rId23" Type="http://schemas.openxmlformats.org/officeDocument/2006/relationships/tags" Target="../tags/tag393.xml" /><Relationship Id="rId24" Type="http://schemas.openxmlformats.org/officeDocument/2006/relationships/tags" Target="../tags/tag394.xml" /><Relationship Id="rId25" Type="http://schemas.openxmlformats.org/officeDocument/2006/relationships/tags" Target="../tags/tag395.xml" /><Relationship Id="rId26" Type="http://schemas.openxmlformats.org/officeDocument/2006/relationships/tags" Target="../tags/tag396.xml" /><Relationship Id="rId27" Type="http://schemas.openxmlformats.org/officeDocument/2006/relationships/tags" Target="../tags/tag397.xml" /><Relationship Id="rId28" Type="http://schemas.openxmlformats.org/officeDocument/2006/relationships/tags" Target="../tags/tag398.xml" /><Relationship Id="rId29" Type="http://schemas.openxmlformats.org/officeDocument/2006/relationships/tags" Target="../tags/tag399.xml" /><Relationship Id="rId3" Type="http://schemas.openxmlformats.org/officeDocument/2006/relationships/tags" Target="../tags/tag374.xml" /><Relationship Id="rId4" Type="http://schemas.openxmlformats.org/officeDocument/2006/relationships/tags" Target="../tags/tag375.xml" /><Relationship Id="rId5" Type="http://schemas.openxmlformats.org/officeDocument/2006/relationships/tags" Target="../tags/tag376.xml" /><Relationship Id="rId6" Type="http://schemas.openxmlformats.org/officeDocument/2006/relationships/tags" Target="../tags/tag377.xml" /><Relationship Id="rId7" Type="http://schemas.openxmlformats.org/officeDocument/2006/relationships/tags" Target="../tags/tag378.xml" /><Relationship Id="rId8" Type="http://schemas.openxmlformats.org/officeDocument/2006/relationships/tags" Target="../tags/tag379.xml" /><Relationship Id="rId9" Type="http://schemas.openxmlformats.org/officeDocument/2006/relationships/tags" Target="../tags/tag38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408.xml" /><Relationship Id="rId11" Type="http://schemas.openxmlformats.org/officeDocument/2006/relationships/tags" Target="../tags/tag409.xml" /><Relationship Id="rId12" Type="http://schemas.openxmlformats.org/officeDocument/2006/relationships/tags" Target="../tags/tag410.xml" /><Relationship Id="rId13" Type="http://schemas.openxmlformats.org/officeDocument/2006/relationships/tags" Target="../tags/tag411.xml" /><Relationship Id="rId14" Type="http://schemas.openxmlformats.org/officeDocument/2006/relationships/tags" Target="../tags/tag412.xml" /><Relationship Id="rId15" Type="http://schemas.openxmlformats.org/officeDocument/2006/relationships/tags" Target="../tags/tag413.xml" /><Relationship Id="rId16" Type="http://schemas.openxmlformats.org/officeDocument/2006/relationships/image" Target="../media/image26.png" /><Relationship Id="rId17" Type="http://schemas.openxmlformats.org/officeDocument/2006/relationships/tags" Target="../tags/tag414.xml" /><Relationship Id="rId18" Type="http://schemas.openxmlformats.org/officeDocument/2006/relationships/tags" Target="../tags/tag415.xml" /><Relationship Id="rId19" Type="http://schemas.openxmlformats.org/officeDocument/2006/relationships/tags" Target="../tags/tag416.xml" /><Relationship Id="rId2" Type="http://schemas.openxmlformats.org/officeDocument/2006/relationships/tags" Target="../tags/tag400.xml" /><Relationship Id="rId20" Type="http://schemas.openxmlformats.org/officeDocument/2006/relationships/tags" Target="../tags/tag417.xml" /><Relationship Id="rId21" Type="http://schemas.openxmlformats.org/officeDocument/2006/relationships/tags" Target="../tags/tag418.xml" /><Relationship Id="rId22" Type="http://schemas.openxmlformats.org/officeDocument/2006/relationships/tags" Target="../tags/tag419.xml" /><Relationship Id="rId23" Type="http://schemas.openxmlformats.org/officeDocument/2006/relationships/tags" Target="../tags/tag420.xml" /><Relationship Id="rId24" Type="http://schemas.openxmlformats.org/officeDocument/2006/relationships/tags" Target="../tags/tag421.xml" /><Relationship Id="rId25" Type="http://schemas.openxmlformats.org/officeDocument/2006/relationships/tags" Target="../tags/tag422.xml" /><Relationship Id="rId26" Type="http://schemas.openxmlformats.org/officeDocument/2006/relationships/tags" Target="../tags/tag423.xml" /><Relationship Id="rId27" Type="http://schemas.openxmlformats.org/officeDocument/2006/relationships/tags" Target="../tags/tag424.xml" /><Relationship Id="rId28" Type="http://schemas.openxmlformats.org/officeDocument/2006/relationships/tags" Target="../tags/tag425.xml" /><Relationship Id="rId3" Type="http://schemas.openxmlformats.org/officeDocument/2006/relationships/tags" Target="../tags/tag401.xml" /><Relationship Id="rId4" Type="http://schemas.openxmlformats.org/officeDocument/2006/relationships/tags" Target="../tags/tag402.xml" /><Relationship Id="rId5" Type="http://schemas.openxmlformats.org/officeDocument/2006/relationships/tags" Target="../tags/tag403.xml" /><Relationship Id="rId6" Type="http://schemas.openxmlformats.org/officeDocument/2006/relationships/tags" Target="../tags/tag404.xml" /><Relationship Id="rId7" Type="http://schemas.openxmlformats.org/officeDocument/2006/relationships/tags" Target="../tags/tag405.xml" /><Relationship Id="rId8" Type="http://schemas.openxmlformats.org/officeDocument/2006/relationships/tags" Target="../tags/tag406.xml" /><Relationship Id="rId9" Type="http://schemas.openxmlformats.org/officeDocument/2006/relationships/tags" Target="../tags/tag40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image" Target="../media/image28.png" /><Relationship Id="rId11" Type="http://schemas.openxmlformats.org/officeDocument/2006/relationships/oleObject" Target="../embeddings/oleObject3.bin" TargetMode="Internal" /><Relationship Id="rId12" Type="http://schemas.openxmlformats.org/officeDocument/2006/relationships/image" Target="../media/image29.png" /><Relationship Id="rId13" Type="http://schemas.openxmlformats.org/officeDocument/2006/relationships/oleObject" Target="../embeddings/oleObject4.bin" TargetMode="Internal" /><Relationship Id="rId14" Type="http://schemas.openxmlformats.org/officeDocument/2006/relationships/image" Target="../media/image30.png" /><Relationship Id="rId15" Type="http://schemas.openxmlformats.org/officeDocument/2006/relationships/oleObject" Target="../embeddings/oleObject5.bin" TargetMode="Internal" /><Relationship Id="rId16" Type="http://schemas.openxmlformats.org/officeDocument/2006/relationships/image" Target="../media/image31.png" /><Relationship Id="rId17" Type="http://schemas.openxmlformats.org/officeDocument/2006/relationships/tags" Target="../tags/tag431.xml" /><Relationship Id="rId18" Type="http://schemas.openxmlformats.org/officeDocument/2006/relationships/tags" Target="../tags/tag432.xml" /><Relationship Id="rId19" Type="http://schemas.openxmlformats.org/officeDocument/2006/relationships/tags" Target="../tags/tag433.xml" /><Relationship Id="rId2" Type="http://schemas.openxmlformats.org/officeDocument/2006/relationships/tags" Target="../tags/tag426.xml" /><Relationship Id="rId20" Type="http://schemas.openxmlformats.org/officeDocument/2006/relationships/tags" Target="../tags/tag434.xml" /><Relationship Id="rId21" Type="http://schemas.openxmlformats.org/officeDocument/2006/relationships/vmlDrawing" Target="../drawings/vmlDrawing1.vml" /><Relationship Id="rId3" Type="http://schemas.openxmlformats.org/officeDocument/2006/relationships/tags" Target="../tags/tag427.xml" /><Relationship Id="rId4" Type="http://schemas.openxmlformats.org/officeDocument/2006/relationships/tags" Target="../tags/tag428.xml" /><Relationship Id="rId5" Type="http://schemas.openxmlformats.org/officeDocument/2006/relationships/tags" Target="../tags/tag429.xml" /><Relationship Id="rId6" Type="http://schemas.openxmlformats.org/officeDocument/2006/relationships/tags" Target="../tags/tag430.xml" /><Relationship Id="rId7" Type="http://schemas.openxmlformats.org/officeDocument/2006/relationships/oleObject" Target="../embeddings/oleObject1.bin" TargetMode="Internal" /><Relationship Id="rId8" Type="http://schemas.openxmlformats.org/officeDocument/2006/relationships/image" Target="../media/image27.png" /><Relationship Id="rId9" Type="http://schemas.openxmlformats.org/officeDocument/2006/relationships/oleObject" Target="../embeddings/oleObject2.bin" TargetMode="In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oleObject" Target="../embeddings/oleObject7.bin" TargetMode="Internal" /><Relationship Id="rId11" Type="http://schemas.openxmlformats.org/officeDocument/2006/relationships/image" Target="../media/image33.png" /><Relationship Id="rId12" Type="http://schemas.openxmlformats.org/officeDocument/2006/relationships/tags" Target="../tags/tag441.xml" /><Relationship Id="rId13" Type="http://schemas.openxmlformats.org/officeDocument/2006/relationships/tags" Target="../tags/tag442.xml" /><Relationship Id="rId14" Type="http://schemas.openxmlformats.org/officeDocument/2006/relationships/oleObject" Target="../embeddings/oleObject8.bin" TargetMode="Internal" /><Relationship Id="rId15" Type="http://schemas.openxmlformats.org/officeDocument/2006/relationships/image" Target="../media/image34.png" /><Relationship Id="rId16" Type="http://schemas.openxmlformats.org/officeDocument/2006/relationships/tags" Target="../tags/tag443.xml" /><Relationship Id="rId17" Type="http://schemas.openxmlformats.org/officeDocument/2006/relationships/tags" Target="../tags/tag444.xml" /><Relationship Id="rId18" Type="http://schemas.openxmlformats.org/officeDocument/2006/relationships/tags" Target="../tags/tag445.xml" /><Relationship Id="rId19" Type="http://schemas.openxmlformats.org/officeDocument/2006/relationships/tags" Target="../tags/tag446.xml" /><Relationship Id="rId2" Type="http://schemas.openxmlformats.org/officeDocument/2006/relationships/tags" Target="../tags/tag435.xml" /><Relationship Id="rId20" Type="http://schemas.openxmlformats.org/officeDocument/2006/relationships/tags" Target="../tags/tag447.xml" /><Relationship Id="rId21" Type="http://schemas.openxmlformats.org/officeDocument/2006/relationships/tags" Target="../tags/tag448.xml" /><Relationship Id="rId22" Type="http://schemas.openxmlformats.org/officeDocument/2006/relationships/tags" Target="../tags/tag449.xml" /><Relationship Id="rId23" Type="http://schemas.openxmlformats.org/officeDocument/2006/relationships/oleObject" Target="../embeddings/oleObject9.bin" TargetMode="Internal" /><Relationship Id="rId24" Type="http://schemas.openxmlformats.org/officeDocument/2006/relationships/image" Target="../media/image35.png" /><Relationship Id="rId25" Type="http://schemas.openxmlformats.org/officeDocument/2006/relationships/tags" Target="../tags/tag450.xml" /><Relationship Id="rId26" Type="http://schemas.openxmlformats.org/officeDocument/2006/relationships/tags" Target="../tags/tag451.xml" /><Relationship Id="rId27" Type="http://schemas.openxmlformats.org/officeDocument/2006/relationships/tags" Target="../tags/tag452.xml" /><Relationship Id="rId28" Type="http://schemas.openxmlformats.org/officeDocument/2006/relationships/tags" Target="../tags/tag453.xml" /><Relationship Id="rId29" Type="http://schemas.openxmlformats.org/officeDocument/2006/relationships/tags" Target="../tags/tag454.xml" /><Relationship Id="rId3" Type="http://schemas.openxmlformats.org/officeDocument/2006/relationships/tags" Target="../tags/tag436.xml" /><Relationship Id="rId30" Type="http://schemas.openxmlformats.org/officeDocument/2006/relationships/vmlDrawing" Target="../drawings/vmlDrawing2.vml" /><Relationship Id="rId4" Type="http://schemas.openxmlformats.org/officeDocument/2006/relationships/tags" Target="../tags/tag437.xml" /><Relationship Id="rId5" Type="http://schemas.openxmlformats.org/officeDocument/2006/relationships/tags" Target="../tags/tag438.xml" /><Relationship Id="rId6" Type="http://schemas.openxmlformats.org/officeDocument/2006/relationships/tags" Target="../tags/tag439.xml" /><Relationship Id="rId7" Type="http://schemas.openxmlformats.org/officeDocument/2006/relationships/oleObject" Target="../embeddings/oleObject6.bin" TargetMode="Internal" /><Relationship Id="rId8" Type="http://schemas.openxmlformats.org/officeDocument/2006/relationships/image" Target="../media/image32.png" /><Relationship Id="rId9" Type="http://schemas.openxmlformats.org/officeDocument/2006/relationships/tags" Target="../tags/tag44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463.xml" /><Relationship Id="rId11" Type="http://schemas.openxmlformats.org/officeDocument/2006/relationships/tags" Target="../tags/tag464.xml" /><Relationship Id="rId2" Type="http://schemas.openxmlformats.org/officeDocument/2006/relationships/tags" Target="../tags/tag455.xml" /><Relationship Id="rId3" Type="http://schemas.openxmlformats.org/officeDocument/2006/relationships/tags" Target="../tags/tag456.xml" /><Relationship Id="rId4" Type="http://schemas.openxmlformats.org/officeDocument/2006/relationships/tags" Target="../tags/tag457.xml" /><Relationship Id="rId5" Type="http://schemas.openxmlformats.org/officeDocument/2006/relationships/tags" Target="../tags/tag458.xml" /><Relationship Id="rId6" Type="http://schemas.openxmlformats.org/officeDocument/2006/relationships/tags" Target="../tags/tag459.xml" /><Relationship Id="rId7" Type="http://schemas.openxmlformats.org/officeDocument/2006/relationships/tags" Target="../tags/tag460.xml" /><Relationship Id="rId8" Type="http://schemas.openxmlformats.org/officeDocument/2006/relationships/tags" Target="../tags/tag461.xml" /><Relationship Id="rId9" Type="http://schemas.openxmlformats.org/officeDocument/2006/relationships/tags" Target="../tags/tag46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473.xml" /><Relationship Id="rId11" Type="http://schemas.openxmlformats.org/officeDocument/2006/relationships/tags" Target="../tags/tag474.xml" /><Relationship Id="rId12" Type="http://schemas.openxmlformats.org/officeDocument/2006/relationships/tags" Target="../tags/tag475.xml" /><Relationship Id="rId13" Type="http://schemas.openxmlformats.org/officeDocument/2006/relationships/tags" Target="../tags/tag476.xml" /><Relationship Id="rId14" Type="http://schemas.openxmlformats.org/officeDocument/2006/relationships/tags" Target="../tags/tag477.xml" /><Relationship Id="rId15" Type="http://schemas.openxmlformats.org/officeDocument/2006/relationships/tags" Target="../tags/tag478.xml" /><Relationship Id="rId16" Type="http://schemas.openxmlformats.org/officeDocument/2006/relationships/tags" Target="../tags/tag479.xml" /><Relationship Id="rId17" Type="http://schemas.openxmlformats.org/officeDocument/2006/relationships/tags" Target="../tags/tag480.xml" /><Relationship Id="rId18" Type="http://schemas.openxmlformats.org/officeDocument/2006/relationships/tags" Target="../tags/tag481.xml" /><Relationship Id="rId19" Type="http://schemas.openxmlformats.org/officeDocument/2006/relationships/tags" Target="../tags/tag482.xml" /><Relationship Id="rId2" Type="http://schemas.openxmlformats.org/officeDocument/2006/relationships/tags" Target="../tags/tag465.xml" /><Relationship Id="rId20" Type="http://schemas.openxmlformats.org/officeDocument/2006/relationships/tags" Target="../tags/tag483.xml" /><Relationship Id="rId21" Type="http://schemas.openxmlformats.org/officeDocument/2006/relationships/tags" Target="../tags/tag484.xml" /><Relationship Id="rId22" Type="http://schemas.openxmlformats.org/officeDocument/2006/relationships/tags" Target="../tags/tag485.xml" /><Relationship Id="rId23" Type="http://schemas.openxmlformats.org/officeDocument/2006/relationships/tags" Target="../tags/tag486.xml" /><Relationship Id="rId24" Type="http://schemas.openxmlformats.org/officeDocument/2006/relationships/tags" Target="../tags/tag487.xml" /><Relationship Id="rId25" Type="http://schemas.openxmlformats.org/officeDocument/2006/relationships/tags" Target="../tags/tag488.xml" /><Relationship Id="rId3" Type="http://schemas.openxmlformats.org/officeDocument/2006/relationships/tags" Target="../tags/tag466.xml" /><Relationship Id="rId4" Type="http://schemas.openxmlformats.org/officeDocument/2006/relationships/tags" Target="../tags/tag467.xml" /><Relationship Id="rId5" Type="http://schemas.openxmlformats.org/officeDocument/2006/relationships/tags" Target="../tags/tag468.xml" /><Relationship Id="rId6" Type="http://schemas.openxmlformats.org/officeDocument/2006/relationships/tags" Target="../tags/tag469.xml" /><Relationship Id="rId7" Type="http://schemas.openxmlformats.org/officeDocument/2006/relationships/tags" Target="../tags/tag470.xml" /><Relationship Id="rId8" Type="http://schemas.openxmlformats.org/officeDocument/2006/relationships/tags" Target="../tags/tag471.xml" /><Relationship Id="rId9" Type="http://schemas.openxmlformats.org/officeDocument/2006/relationships/tags" Target="../tags/tag47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489.xml" /><Relationship Id="rId3" Type="http://schemas.openxmlformats.org/officeDocument/2006/relationships/tags" Target="../tags/tag490.xml" /><Relationship Id="rId4" Type="http://schemas.openxmlformats.org/officeDocument/2006/relationships/tags" Target="../tags/tag491.xml" /><Relationship Id="rId5" Type="http://schemas.openxmlformats.org/officeDocument/2006/relationships/tags" Target="../tags/tag492.xml" /><Relationship Id="rId6" Type="http://schemas.openxmlformats.org/officeDocument/2006/relationships/tags" Target="../tags/tag493.xml" /><Relationship Id="rId7" Type="http://schemas.openxmlformats.org/officeDocument/2006/relationships/tags" Target="../tags/tag494.xml" /><Relationship Id="rId8" Type="http://schemas.openxmlformats.org/officeDocument/2006/relationships/tags" Target="../tags/tag49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496.xml" /><Relationship Id="rId3" Type="http://schemas.openxmlformats.org/officeDocument/2006/relationships/tags" Target="../tags/tag497.xml" /><Relationship Id="rId4" Type="http://schemas.openxmlformats.org/officeDocument/2006/relationships/tags" Target="../tags/tag498.xml" /><Relationship Id="rId5" Type="http://schemas.openxmlformats.org/officeDocument/2006/relationships/tags" Target="../tags/tag499.xml" /><Relationship Id="rId6" Type="http://schemas.openxmlformats.org/officeDocument/2006/relationships/tags" Target="../tags/tag500.xml" /><Relationship Id="rId7" Type="http://schemas.openxmlformats.org/officeDocument/2006/relationships/tags" Target="../tags/tag501.xml" /><Relationship Id="rId8" Type="http://schemas.openxmlformats.org/officeDocument/2006/relationships/image" Target="../media/image36.jpeg" /><Relationship Id="rId9" Type="http://schemas.openxmlformats.org/officeDocument/2006/relationships/tags" Target="../tags/tag50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229.xml" /><Relationship Id="rId11" Type="http://schemas.openxmlformats.org/officeDocument/2006/relationships/image" Target="../media/image5.png" /><Relationship Id="rId12" Type="http://schemas.openxmlformats.org/officeDocument/2006/relationships/tags" Target="../tags/tag230.xml" /><Relationship Id="rId13" Type="http://schemas.openxmlformats.org/officeDocument/2006/relationships/image" Target="../media/image6.png" /><Relationship Id="rId14" Type="http://schemas.openxmlformats.org/officeDocument/2006/relationships/tags" Target="../tags/tag231.xml" /><Relationship Id="rId15" Type="http://schemas.openxmlformats.org/officeDocument/2006/relationships/tags" Target="../tags/tag232.xml" /><Relationship Id="rId2" Type="http://schemas.openxmlformats.org/officeDocument/2006/relationships/tags" Target="../tags/tag222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tags" Target="../tags/tag228.xml" /><Relationship Id="rId9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503.xml" /><Relationship Id="rId3" Type="http://schemas.openxmlformats.org/officeDocument/2006/relationships/tags" Target="../tags/tag504.xml" /><Relationship Id="rId4" Type="http://schemas.openxmlformats.org/officeDocument/2006/relationships/tags" Target="../tags/tag505.xml" /><Relationship Id="rId5" Type="http://schemas.openxmlformats.org/officeDocument/2006/relationships/tags" Target="../tags/tag506.xml" /><Relationship Id="rId6" Type="http://schemas.openxmlformats.org/officeDocument/2006/relationships/tags" Target="../tags/tag507.xml" /><Relationship Id="rId7" Type="http://schemas.openxmlformats.org/officeDocument/2006/relationships/tags" Target="../tags/tag508.xml" /><Relationship Id="rId8" Type="http://schemas.openxmlformats.org/officeDocument/2006/relationships/tags" Target="../tags/tag50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510.xml" /><Relationship Id="rId3" Type="http://schemas.openxmlformats.org/officeDocument/2006/relationships/tags" Target="../tags/tag511.xml" /><Relationship Id="rId4" Type="http://schemas.openxmlformats.org/officeDocument/2006/relationships/tags" Target="../tags/tag512.xml" /><Relationship Id="rId5" Type="http://schemas.openxmlformats.org/officeDocument/2006/relationships/tags" Target="../tags/tag513.xml" /><Relationship Id="rId6" Type="http://schemas.openxmlformats.org/officeDocument/2006/relationships/tags" Target="../tags/tag514.xml" /><Relationship Id="rId7" Type="http://schemas.openxmlformats.org/officeDocument/2006/relationships/tags" Target="../tags/tag515.xml" /><Relationship Id="rId8" Type="http://schemas.openxmlformats.org/officeDocument/2006/relationships/tags" Target="../tags/tag5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517.xml" /><Relationship Id="rId3" Type="http://schemas.openxmlformats.org/officeDocument/2006/relationships/tags" Target="../tags/tag518.xml" /><Relationship Id="rId4" Type="http://schemas.openxmlformats.org/officeDocument/2006/relationships/tags" Target="../tags/tag519.xml" /><Relationship Id="rId5" Type="http://schemas.openxmlformats.org/officeDocument/2006/relationships/tags" Target="../tags/tag520.xml" /><Relationship Id="rId6" Type="http://schemas.openxmlformats.org/officeDocument/2006/relationships/tags" Target="../tags/tag521.xml" /><Relationship Id="rId7" Type="http://schemas.openxmlformats.org/officeDocument/2006/relationships/tags" Target="../tags/tag522.xml" /><Relationship Id="rId8" Type="http://schemas.openxmlformats.org/officeDocument/2006/relationships/image" Target="../media/image37.jpeg" /><Relationship Id="rId9" Type="http://schemas.openxmlformats.org/officeDocument/2006/relationships/tags" Target="../tags/tag52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524.xml" /><Relationship Id="rId4" Type="http://schemas.openxmlformats.org/officeDocument/2006/relationships/image" Target="../media/image38.png" /><Relationship Id="rId5" Type="http://schemas.openxmlformats.org/officeDocument/2006/relationships/tags" Target="../tags/tag52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image" Target="../media/image7.png" /><Relationship Id="rId11" Type="http://schemas.openxmlformats.org/officeDocument/2006/relationships/tags" Target="../tags/tag241.xml" /><Relationship Id="rId12" Type="http://schemas.openxmlformats.org/officeDocument/2006/relationships/image" Target="../media/image8.png" /><Relationship Id="rId13" Type="http://schemas.openxmlformats.org/officeDocument/2006/relationships/tags" Target="../tags/tag242.xml" /><Relationship Id="rId2" Type="http://schemas.openxmlformats.org/officeDocument/2006/relationships/tags" Target="../tags/tag233.xml" /><Relationship Id="rId3" Type="http://schemas.openxmlformats.org/officeDocument/2006/relationships/tags" Target="../tags/tag234.xml" /><Relationship Id="rId4" Type="http://schemas.openxmlformats.org/officeDocument/2006/relationships/tags" Target="../tags/tag235.xml" /><Relationship Id="rId5" Type="http://schemas.openxmlformats.org/officeDocument/2006/relationships/tags" Target="../tags/tag236.xml" /><Relationship Id="rId6" Type="http://schemas.openxmlformats.org/officeDocument/2006/relationships/tags" Target="../tags/tag237.xml" /><Relationship Id="rId7" Type="http://schemas.openxmlformats.org/officeDocument/2006/relationships/tags" Target="../tags/tag238.xml" /><Relationship Id="rId8" Type="http://schemas.openxmlformats.org/officeDocument/2006/relationships/tags" Target="../tags/tag239.xml" /><Relationship Id="rId9" Type="http://schemas.openxmlformats.org/officeDocument/2006/relationships/tags" Target="../tags/tag24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243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Relationship Id="rId8" Type="http://schemas.openxmlformats.org/officeDocument/2006/relationships/tags" Target="../tags/tag2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257.xml" /><Relationship Id="rId11" Type="http://schemas.openxmlformats.org/officeDocument/2006/relationships/tags" Target="../tags/tag258.xml" /><Relationship Id="rId12" Type="http://schemas.openxmlformats.org/officeDocument/2006/relationships/tags" Target="../tags/tag259.xml" /><Relationship Id="rId13" Type="http://schemas.openxmlformats.org/officeDocument/2006/relationships/tags" Target="../tags/tag260.xml" /><Relationship Id="rId14" Type="http://schemas.openxmlformats.org/officeDocument/2006/relationships/tags" Target="../tags/tag261.xml" /><Relationship Id="rId15" Type="http://schemas.openxmlformats.org/officeDocument/2006/relationships/tags" Target="../tags/tag262.xml" /><Relationship Id="rId16" Type="http://schemas.openxmlformats.org/officeDocument/2006/relationships/tags" Target="../tags/tag263.xml" /><Relationship Id="rId17" Type="http://schemas.openxmlformats.org/officeDocument/2006/relationships/tags" Target="../tags/tag264.xml" /><Relationship Id="rId18" Type="http://schemas.openxmlformats.org/officeDocument/2006/relationships/tags" Target="../tags/tag265.xml" /><Relationship Id="rId19" Type="http://schemas.openxmlformats.org/officeDocument/2006/relationships/tags" Target="../tags/tag266.xml" /><Relationship Id="rId2" Type="http://schemas.openxmlformats.org/officeDocument/2006/relationships/tags" Target="../tags/tag250.xml" /><Relationship Id="rId20" Type="http://schemas.openxmlformats.org/officeDocument/2006/relationships/tags" Target="../tags/tag267.xml" /><Relationship Id="rId21" Type="http://schemas.openxmlformats.org/officeDocument/2006/relationships/tags" Target="../tags/tag268.xml" /><Relationship Id="rId22" Type="http://schemas.openxmlformats.org/officeDocument/2006/relationships/tags" Target="../tags/tag269.xml" /><Relationship Id="rId23" Type="http://schemas.openxmlformats.org/officeDocument/2006/relationships/tags" Target="../tags/tag270.xml" /><Relationship Id="rId24" Type="http://schemas.openxmlformats.org/officeDocument/2006/relationships/tags" Target="../tags/tag271.xml" /><Relationship Id="rId25" Type="http://schemas.openxmlformats.org/officeDocument/2006/relationships/tags" Target="../tags/tag272.xml" /><Relationship Id="rId26" Type="http://schemas.openxmlformats.org/officeDocument/2006/relationships/tags" Target="../tags/tag273.xml" /><Relationship Id="rId3" Type="http://schemas.openxmlformats.org/officeDocument/2006/relationships/tags" Target="../tags/tag251.xml" /><Relationship Id="rId4" Type="http://schemas.openxmlformats.org/officeDocument/2006/relationships/tags" Target="../tags/tag252.xml" /><Relationship Id="rId5" Type="http://schemas.openxmlformats.org/officeDocument/2006/relationships/tags" Target="../tags/tag253.xml" /><Relationship Id="rId6" Type="http://schemas.openxmlformats.org/officeDocument/2006/relationships/tags" Target="../tags/tag254.xml" /><Relationship Id="rId7" Type="http://schemas.openxmlformats.org/officeDocument/2006/relationships/image" Target="../media/image9.jpeg" /><Relationship Id="rId8" Type="http://schemas.openxmlformats.org/officeDocument/2006/relationships/tags" Target="../tags/tag255.xml" /><Relationship Id="rId9" Type="http://schemas.openxmlformats.org/officeDocument/2006/relationships/tags" Target="../tags/tag25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281.xml" /><Relationship Id="rId11" Type="http://schemas.openxmlformats.org/officeDocument/2006/relationships/tags" Target="../tags/tag282.xml" /><Relationship Id="rId12" Type="http://schemas.openxmlformats.org/officeDocument/2006/relationships/tags" Target="../tags/tag283.xml" /><Relationship Id="rId13" Type="http://schemas.openxmlformats.org/officeDocument/2006/relationships/tags" Target="../tags/tag284.xml" /><Relationship Id="rId14" Type="http://schemas.openxmlformats.org/officeDocument/2006/relationships/tags" Target="../tags/tag285.xml" /><Relationship Id="rId15" Type="http://schemas.openxmlformats.org/officeDocument/2006/relationships/tags" Target="../tags/tag286.xml" /><Relationship Id="rId16" Type="http://schemas.openxmlformats.org/officeDocument/2006/relationships/tags" Target="../tags/tag287.xml" /><Relationship Id="rId17" Type="http://schemas.openxmlformats.org/officeDocument/2006/relationships/tags" Target="../tags/tag288.xml" /><Relationship Id="rId18" Type="http://schemas.openxmlformats.org/officeDocument/2006/relationships/tags" Target="../tags/tag289.xml" /><Relationship Id="rId19" Type="http://schemas.openxmlformats.org/officeDocument/2006/relationships/tags" Target="../tags/tag290.xml" /><Relationship Id="rId2" Type="http://schemas.openxmlformats.org/officeDocument/2006/relationships/tags" Target="../tags/tag274.xml" /><Relationship Id="rId20" Type="http://schemas.openxmlformats.org/officeDocument/2006/relationships/tags" Target="../tags/tag291.xml" /><Relationship Id="rId21" Type="http://schemas.openxmlformats.org/officeDocument/2006/relationships/tags" Target="../tags/tag292.xml" /><Relationship Id="rId22" Type="http://schemas.openxmlformats.org/officeDocument/2006/relationships/tags" Target="../tags/tag293.xml" /><Relationship Id="rId23" Type="http://schemas.openxmlformats.org/officeDocument/2006/relationships/tags" Target="../tags/tag294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Relationship Id="rId6" Type="http://schemas.openxmlformats.org/officeDocument/2006/relationships/tags" Target="../tags/tag278.xml" /><Relationship Id="rId7" Type="http://schemas.openxmlformats.org/officeDocument/2006/relationships/tags" Target="../tags/tag279.xml" /><Relationship Id="rId8" Type="http://schemas.openxmlformats.org/officeDocument/2006/relationships/image" Target="../media/image10.jpeg" /><Relationship Id="rId9" Type="http://schemas.openxmlformats.org/officeDocument/2006/relationships/tags" Target="../tags/tag28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tags" Target="../tags/tag302.xml" /><Relationship Id="rId11" Type="http://schemas.openxmlformats.org/officeDocument/2006/relationships/tags" Target="../tags/tag303.xml" /><Relationship Id="rId12" Type="http://schemas.openxmlformats.org/officeDocument/2006/relationships/image" Target="../media/image11.png" /><Relationship Id="rId13" Type="http://schemas.openxmlformats.org/officeDocument/2006/relationships/tags" Target="../tags/tag304.xml" /><Relationship Id="rId2" Type="http://schemas.openxmlformats.org/officeDocument/2006/relationships/tags" Target="../tags/tag295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Relationship Id="rId6" Type="http://schemas.openxmlformats.org/officeDocument/2006/relationships/tags" Target="../tags/tag299.xml" /><Relationship Id="rId7" Type="http://schemas.openxmlformats.org/officeDocument/2006/relationships/tags" Target="../tags/tag300.xml" /><Relationship Id="rId8" Type="http://schemas.openxmlformats.org/officeDocument/2006/relationships/tags" Target="../tags/tag301.xml" /><Relationship Id="rId9" Type="http://schemas.openxmlformats.org/officeDocument/2006/relationships/slide" Target="slide1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ags" Target="../tags/tag305.xml" /><Relationship Id="rId3" Type="http://schemas.openxmlformats.org/officeDocument/2006/relationships/tags" Target="../tags/tag306.xml" /><Relationship Id="rId4" Type="http://schemas.openxmlformats.org/officeDocument/2006/relationships/tags" Target="../tags/tag307.xml" /><Relationship Id="rId5" Type="http://schemas.openxmlformats.org/officeDocument/2006/relationships/tags" Target="../tags/tag308.xml" /><Relationship Id="rId6" Type="http://schemas.openxmlformats.org/officeDocument/2006/relationships/tags" Target="../tags/tag309.xml" /><Relationship Id="rId7" Type="http://schemas.openxmlformats.org/officeDocument/2006/relationships/tags" Target="../tags/tag310.xml" /><Relationship Id="rId8" Type="http://schemas.openxmlformats.org/officeDocument/2006/relationships/tags" Target="../tags/tag31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tags" Target="../tags/tag318.xml" /><Relationship Id="rId13" Type="http://schemas.openxmlformats.org/officeDocument/2006/relationships/tags" Target="../tags/tag319.xml" /><Relationship Id="rId14" Type="http://schemas.openxmlformats.org/officeDocument/2006/relationships/image" Target="../media/image16.png" /><Relationship Id="rId15" Type="http://schemas.openxmlformats.org/officeDocument/2006/relationships/tags" Target="../tags/tag320.xml" /><Relationship Id="rId16" Type="http://schemas.openxmlformats.org/officeDocument/2006/relationships/image" Target="../media/image17.png" /><Relationship Id="rId17" Type="http://schemas.openxmlformats.org/officeDocument/2006/relationships/tags" Target="../tags/tag321.xml" /><Relationship Id="rId18" Type="http://schemas.openxmlformats.org/officeDocument/2006/relationships/image" Target="../media/image18.png" /><Relationship Id="rId19" Type="http://schemas.openxmlformats.org/officeDocument/2006/relationships/tags" Target="../tags/tag322.xml" /><Relationship Id="rId2" Type="http://schemas.openxmlformats.org/officeDocument/2006/relationships/tags" Target="../tags/tag312.xml" /><Relationship Id="rId20" Type="http://schemas.openxmlformats.org/officeDocument/2006/relationships/image" Target="../media/image19.jpeg" /><Relationship Id="rId21" Type="http://schemas.openxmlformats.org/officeDocument/2006/relationships/tags" Target="../tags/tag323.xml" /><Relationship Id="rId22" Type="http://schemas.openxmlformats.org/officeDocument/2006/relationships/tags" Target="../tags/tag324.xml" /><Relationship Id="rId3" Type="http://schemas.openxmlformats.org/officeDocument/2006/relationships/tags" Target="../tags/tag313.xml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tags" Target="../tags/tag31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>
          <a:xfrm>
            <a:off x="251460" y="1131570"/>
            <a:ext cx="5672455" cy="1155065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</a:rPr>
              <a:t>3.3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</a:rPr>
              <a:t>细胞核的结构和功能</a:t>
            </a:r>
            <a:endParaRPr lang="zh-CN" altLang="en-US" sz="32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4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5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48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59895" y="3729153"/>
            <a:ext cx="736581" cy="354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25805" eaLnBrk="1" hangingPunct="1">
              <a:lnSpc>
                <a:spcPct val="150000"/>
              </a:lnSpc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7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728" y="4210677"/>
            <a:ext cx="736580" cy="354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25805" eaLnBrk="1" hangingPunct="1">
              <a:lnSpc>
                <a:spcPct val="150000"/>
              </a:lnSpc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2684" y="3171087"/>
            <a:ext cx="5733108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讨论：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1).</a:t>
            </a: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美西螈的颜色是由细胞核还是细胞质控制的？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2).</a:t>
            </a: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生物体性状的遗传主要是由细胞核还是由细胞质控制的？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5027" y="2262054"/>
            <a:ext cx="806456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科学家用黑白两种美西螈（一种两栖动物）做实验，将黑色美西螈胚胎细胞的细胞核取出来，植到白色美西螈的去核的卵细胞中。移植后长大的美西螈，全部是</a:t>
            </a:r>
            <a:r>
              <a:rPr kumimoji="1" lang="zh-CN" altLang="en-US" sz="1600" u="sng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02" name="Picture 5" descr="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1675" y="643255"/>
            <a:ext cx="5200650" cy="1371600"/>
          </a:xfrm>
          <a:prstGeom prst="rect">
            <a:avLst/>
          </a:prstGeom>
          <a:noFill/>
          <a:ln w="127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8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40100" y="942340"/>
            <a:ext cx="30416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9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40100" y="1657350"/>
            <a:ext cx="30416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0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09390" y="942340"/>
            <a:ext cx="30416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1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48430" y="1657350"/>
            <a:ext cx="30416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2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47335" y="1299845"/>
            <a:ext cx="30416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3" name="Line 1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9530964" flipV="1">
            <a:off x="4617720" y="1502410"/>
            <a:ext cx="426085" cy="14605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4" name="Line 1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2660936" flipV="1">
            <a:off x="4495800" y="1095375"/>
            <a:ext cx="486410" cy="5080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21666" y="2571750"/>
            <a:ext cx="91438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 色</a:t>
            </a:r>
            <a:endParaRPr lang="zh-CN" altLang="en-US" sz="160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446" name="Picture 14" descr="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59640" y="1042247"/>
            <a:ext cx="1376342" cy="5738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37792" y="643395"/>
            <a:ext cx="114823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</a:t>
            </a: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47" grpId="0"/>
      <p:bldP spid="18449" grpId="0"/>
      <p:bldP spid="184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954" y="1408733"/>
            <a:ext cx="739357" cy="9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268270" y="1773055"/>
            <a:ext cx="114297" cy="2857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5" descr="0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9827" r="80089" b="71695"/>
          <a:stretch>
            <a:fillRect/>
          </a:stretch>
        </p:blipFill>
        <p:spPr bwMode="auto">
          <a:xfrm>
            <a:off x="2439524" y="1373015"/>
            <a:ext cx="865560" cy="108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89489" y="2421290"/>
            <a:ext cx="1686471" cy="1445260"/>
          </a:xfrm>
          <a:prstGeom prst="rect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操作：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用头发将蝾螈的受精卵横缢并保证一边有核一边无核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9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50390" y="1887220"/>
            <a:ext cx="6858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有核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6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96820" y="2058670"/>
            <a:ext cx="285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7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50390" y="1544320"/>
            <a:ext cx="6858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无核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8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96820" y="1715770"/>
            <a:ext cx="285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3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16275" y="1534795"/>
            <a:ext cx="111887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不分裂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4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908300" y="1601470"/>
            <a:ext cx="298450" cy="114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1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04540" y="1856105"/>
            <a:ext cx="82105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分裂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52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908300" y="2058035"/>
            <a:ext cx="298450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41192" y="2431546"/>
            <a:ext cx="1569108" cy="1198880"/>
          </a:xfrm>
          <a:prstGeom prst="rect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操作：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将有核一边的一个细胞核挤到无核的一边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264601" y="1887351"/>
            <a:ext cx="800078" cy="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47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9850" y="1000125"/>
            <a:ext cx="119062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有核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4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4366895" y="1343025"/>
            <a:ext cx="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44" name="Picture 28" descr="0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49191" r="80089" b="33260"/>
          <a:stretch>
            <a:fillRect/>
          </a:stretch>
        </p:blipFill>
        <p:spPr bwMode="auto">
          <a:xfrm>
            <a:off x="5488305" y="1343025"/>
            <a:ext cx="1058545" cy="12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5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660900" y="1743075"/>
            <a:ext cx="971550" cy="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46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679950" y="2162175"/>
            <a:ext cx="971550" cy="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5175" y="1400175"/>
            <a:ext cx="11430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开始分裂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40" name="Picture 34" descr="05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0" t="80089" r="23531" b="9233"/>
          <a:stretch>
            <a:fillRect/>
          </a:stretch>
        </p:blipFill>
        <p:spPr bwMode="auto">
          <a:xfrm>
            <a:off x="7417435" y="1175385"/>
            <a:ext cx="48387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5" descr="05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0" t="80089" r="28886" b="18503"/>
          <a:stretch>
            <a:fillRect/>
          </a:stretch>
        </p:blipFill>
        <p:spPr bwMode="auto">
          <a:xfrm>
            <a:off x="7386955" y="1599565"/>
            <a:ext cx="90805" cy="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36" descr="05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3" t="81247" r="14281" b="10641"/>
          <a:stretch>
            <a:fillRect/>
          </a:stretch>
        </p:blipFill>
        <p:spPr bwMode="auto">
          <a:xfrm>
            <a:off x="7329805" y="1899285"/>
            <a:ext cx="695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Line 3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482715" y="1670685"/>
            <a:ext cx="914400" cy="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39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25565" y="1327785"/>
            <a:ext cx="11430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发育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6" name="Line 4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454140" y="2242185"/>
            <a:ext cx="914400" cy="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37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6515" y="1899285"/>
            <a:ext cx="11430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发育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1115760" y="4350802"/>
            <a:ext cx="6100594" cy="3371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2800" b="1">
                <a:solidFill>
                  <a:srgbClr val="CC0000"/>
                </a:solidFill>
                <a:latin typeface="宋体" panose="02010600030101010101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实验结论：没有细胞核，细胞就不能分裂、分化。</a:t>
            </a:r>
            <a:endParaRPr lang="zh-CN" altLang="en-US" sz="16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26" name="Picture 4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131" y="1601610"/>
            <a:ext cx="571485" cy="50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92983" y="2018316"/>
            <a:ext cx="811984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蝾螈的受精卵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873993" y="1887351"/>
            <a:ext cx="685781" cy="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071950" y="3945560"/>
            <a:ext cx="6642314" cy="33718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思考：细胞核与细胞的分裂、分化有什么关系？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30" name="Text Box 50"/>
          <p:cNvSpPr txBox="1">
            <a:spLocks noChangeArrowheads="1"/>
          </p:cNvSpPr>
          <p:nvPr/>
        </p:nvSpPr>
        <p:spPr bwMode="auto">
          <a:xfrm>
            <a:off x="328459" y="623421"/>
            <a:ext cx="3709594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</a:t>
            </a: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：蝾螈受精卵的横缢实验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1" grpId="0"/>
      <p:bldP spid="42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1" name="等腰三角形 10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48301" y="3165847"/>
            <a:ext cx="377418" cy="270264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48301" y="3921873"/>
            <a:ext cx="485762" cy="270264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26909" y="3165846"/>
            <a:ext cx="108582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635253" y="4192136"/>
            <a:ext cx="1085820" cy="1191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9893" y="2992020"/>
            <a:ext cx="1028672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64989" y="3165846"/>
            <a:ext cx="11988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一段时间后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56646" y="4083793"/>
            <a:ext cx="1677544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植入细胞核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5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2295" y="1383665"/>
            <a:ext cx="68580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69995" y="1167765"/>
            <a:ext cx="98806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7" name="Text Box 20"/>
          <p:cNvSpPr txBox="1">
            <a:spLocks noChangeArrowheads="1"/>
          </p:cNvSpPr>
          <p:nvPr/>
        </p:nvSpPr>
        <p:spPr bwMode="auto">
          <a:xfrm>
            <a:off x="3122295" y="2301240"/>
            <a:ext cx="130746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正常生活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686644" y="3759952"/>
            <a:ext cx="120487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正常生活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Picture 23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7340" r="79991" b="46817"/>
          <a:stretch>
            <a:fillRect/>
          </a:stretch>
        </p:blipFill>
        <p:spPr bwMode="auto">
          <a:xfrm>
            <a:off x="827740" y="1545450"/>
            <a:ext cx="983429" cy="9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50745" y="3674110"/>
            <a:ext cx="7924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取出核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0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150745" y="4017010"/>
            <a:ext cx="75946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1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893695" y="3674110"/>
            <a:ext cx="457200" cy="33337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2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836545" y="4017010"/>
            <a:ext cx="514350" cy="45720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73" name="Picture 26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8" t="31210" r="32153" b="41615"/>
          <a:stretch>
            <a:fillRect/>
          </a:stretch>
        </p:blipFill>
        <p:spPr bwMode="auto">
          <a:xfrm>
            <a:off x="3350895" y="3274060"/>
            <a:ext cx="937260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27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7" t="62422" r="40781" b="27744"/>
          <a:stretch>
            <a:fillRect/>
          </a:stretch>
        </p:blipFill>
        <p:spPr bwMode="auto">
          <a:xfrm>
            <a:off x="3408045" y="4417060"/>
            <a:ext cx="224155" cy="2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t="39880" r="5490" b="29477"/>
          <a:stretch>
            <a:fillRect/>
          </a:stretch>
        </p:blipFill>
        <p:spPr bwMode="auto">
          <a:xfrm>
            <a:off x="5715120" y="3598031"/>
            <a:ext cx="1039388" cy="80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826895" y="1691005"/>
            <a:ext cx="228600" cy="22860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62" name="Line 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26895" y="2091055"/>
            <a:ext cx="228600" cy="17145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64" name="Picture 24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r="60385" b="76294"/>
          <a:stretch>
            <a:fillRect/>
          </a:stretch>
        </p:blipFill>
        <p:spPr bwMode="auto">
          <a:xfrm>
            <a:off x="2112645" y="1005205"/>
            <a:ext cx="1028700" cy="6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5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5082" r="59602" b="26009"/>
          <a:stretch>
            <a:fillRect/>
          </a:stretch>
        </p:blipFill>
        <p:spPr bwMode="auto">
          <a:xfrm>
            <a:off x="2112645" y="2037080"/>
            <a:ext cx="1085850" cy="8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69795" y="1633855"/>
            <a:ext cx="9956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无核部分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6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26945" y="2834005"/>
            <a:ext cx="9956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有核部分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" name="Picture 36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t="39880" r="5490" b="29477"/>
          <a:stretch>
            <a:fillRect/>
          </a:stretch>
        </p:blipFill>
        <p:spPr bwMode="auto">
          <a:xfrm>
            <a:off x="1124197" y="3543264"/>
            <a:ext cx="1039388" cy="8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0" y="1039665"/>
            <a:ext cx="4014623" cy="337185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  <a:gs pos="0">
                <a:srgbClr val="8EA6D9">
                  <a:lumMod val="90000"/>
                  <a:lumOff val="10000"/>
                </a:srgbClr>
              </a:gs>
              <a:gs pos="50000">
                <a:srgbClr val="8EA6D9">
                  <a:lumMod val="95000"/>
                  <a:lumOff val="5000"/>
                </a:srgbClr>
              </a:gs>
              <a:gs pos="100000">
                <a:srgbClr val="8EA6D9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去核的细胞质为何可以生活一段时间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4572000" y="1436894"/>
            <a:ext cx="4166528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已合成的蛋白质等物质仍可发挥作用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ectangle 4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73165" y="1859107"/>
            <a:ext cx="2753840" cy="337185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  <a:gs pos="0">
                <a:srgbClr val="8EA6D9">
                  <a:lumMod val="90000"/>
                  <a:lumOff val="10000"/>
                </a:srgbClr>
              </a:gs>
              <a:gs pos="50000">
                <a:srgbClr val="8EA6D9">
                  <a:lumMod val="95000"/>
                  <a:lumOff val="5000"/>
                </a:srgbClr>
              </a:gs>
              <a:gs pos="100000">
                <a:srgbClr val="8EA6D9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为何最终死亡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4573165" y="2179376"/>
            <a:ext cx="406605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没有细胞核，不能指导蛋白质的合成，因此细胞也会死亡。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8" name="Rectangle 48"/>
          <p:cNvSpPr>
            <a:spLocks noChangeArrowheads="1"/>
          </p:cNvSpPr>
          <p:nvPr/>
        </p:nvSpPr>
        <p:spPr bwMode="auto">
          <a:xfrm>
            <a:off x="307468" y="555121"/>
            <a:ext cx="388683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资料３</a:t>
            </a: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变形虫切割、核移植实验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62540" y="4569554"/>
            <a:ext cx="756027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8566" y="4393346"/>
            <a:ext cx="120487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3" grpId="0"/>
      <p:bldP spid="35" grpId="0"/>
      <p:bldP spid="37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1" name="等腰三角形 10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48301" y="3165847"/>
            <a:ext cx="377418" cy="270264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48301" y="3921873"/>
            <a:ext cx="485762" cy="270264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26909" y="3165846"/>
            <a:ext cx="108582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635253" y="4192136"/>
            <a:ext cx="1085820" cy="1191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9893" y="2992020"/>
            <a:ext cx="1028672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64989" y="3165846"/>
            <a:ext cx="11988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一段时间后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56646" y="4083793"/>
            <a:ext cx="1677544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植入细胞核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5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2295" y="1383665"/>
            <a:ext cx="68580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69995" y="1167765"/>
            <a:ext cx="98806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7" name="Text Box 20"/>
          <p:cNvSpPr txBox="1">
            <a:spLocks noChangeArrowheads="1"/>
          </p:cNvSpPr>
          <p:nvPr/>
        </p:nvSpPr>
        <p:spPr bwMode="auto">
          <a:xfrm>
            <a:off x="3122295" y="2301240"/>
            <a:ext cx="130746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正常生活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686644" y="3759952"/>
            <a:ext cx="120487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正常生活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Picture 23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7340" r="79991" b="46817"/>
          <a:stretch>
            <a:fillRect/>
          </a:stretch>
        </p:blipFill>
        <p:spPr bwMode="auto">
          <a:xfrm>
            <a:off x="827740" y="1545450"/>
            <a:ext cx="983429" cy="9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50745" y="3674110"/>
            <a:ext cx="7924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取出核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0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150745" y="4017010"/>
            <a:ext cx="75946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1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893695" y="3674110"/>
            <a:ext cx="457200" cy="33337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72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836545" y="4017010"/>
            <a:ext cx="514350" cy="45720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73" name="Picture 26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8" t="31210" r="32153" b="41615"/>
          <a:stretch>
            <a:fillRect/>
          </a:stretch>
        </p:blipFill>
        <p:spPr bwMode="auto">
          <a:xfrm>
            <a:off x="3350895" y="3274060"/>
            <a:ext cx="937260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27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7" t="62422" r="40781" b="27744"/>
          <a:stretch>
            <a:fillRect/>
          </a:stretch>
        </p:blipFill>
        <p:spPr bwMode="auto">
          <a:xfrm>
            <a:off x="3408045" y="4417060"/>
            <a:ext cx="224155" cy="2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t="39880" r="5490" b="29477"/>
          <a:stretch>
            <a:fillRect/>
          </a:stretch>
        </p:blipFill>
        <p:spPr bwMode="auto">
          <a:xfrm>
            <a:off x="5715120" y="3598031"/>
            <a:ext cx="1039388" cy="80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826895" y="1691005"/>
            <a:ext cx="228600" cy="22860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62" name="Line 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26895" y="2091055"/>
            <a:ext cx="228600" cy="17145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64" name="Picture 24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r="60385" b="76294"/>
          <a:stretch>
            <a:fillRect/>
          </a:stretch>
        </p:blipFill>
        <p:spPr bwMode="auto">
          <a:xfrm>
            <a:off x="2112645" y="1005205"/>
            <a:ext cx="1028700" cy="6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5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5082" r="59602" b="26009"/>
          <a:stretch>
            <a:fillRect/>
          </a:stretch>
        </p:blipFill>
        <p:spPr bwMode="auto">
          <a:xfrm>
            <a:off x="2112645" y="2037080"/>
            <a:ext cx="1085850" cy="8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69795" y="1633855"/>
            <a:ext cx="9956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无核部分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6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26945" y="2834005"/>
            <a:ext cx="99568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有核部分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" name="Picture 36" descr="图片0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t="39880" r="5490" b="29477"/>
          <a:stretch>
            <a:fillRect/>
          </a:stretch>
        </p:blipFill>
        <p:spPr bwMode="auto">
          <a:xfrm>
            <a:off x="1124197" y="3543264"/>
            <a:ext cx="1039388" cy="8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Rectangle 48"/>
          <p:cNvSpPr>
            <a:spLocks noChangeArrowheads="1"/>
          </p:cNvSpPr>
          <p:nvPr/>
        </p:nvSpPr>
        <p:spPr bwMode="auto">
          <a:xfrm>
            <a:off x="307468" y="555121"/>
            <a:ext cx="388683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资料３</a:t>
            </a:r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变形虫切割、核移植实验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62540" y="4569554"/>
            <a:ext cx="756027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8566" y="4393346"/>
            <a:ext cx="120487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4176650" y="2390346"/>
            <a:ext cx="4649541" cy="3371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实验结论：细胞核是细胞生命活动的控制中心。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66209" y="871316"/>
            <a:ext cx="3780130" cy="337185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  <a:gs pos="0">
                <a:srgbClr val="8EA6D9">
                  <a:lumMod val="90000"/>
                  <a:lumOff val="10000"/>
                </a:srgbClr>
              </a:gs>
              <a:gs pos="50000">
                <a:srgbClr val="8EA6D9">
                  <a:lumMod val="95000"/>
                  <a:lumOff val="5000"/>
                </a:srgbClr>
              </a:gs>
              <a:gs pos="100000">
                <a:srgbClr val="8EA6D9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为什么单独的细胞核无法生存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631378" y="1438251"/>
            <a:ext cx="2748818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没有营养物质和能量供应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17413" name="Object 14"/>
          <p:cNvGraphicFramePr>
            <a:graphicFrameLocks noChangeAspect="1"/>
          </p:cNvGraphicFramePr>
          <p:nvPr/>
        </p:nvGraphicFramePr>
        <p:xfrm>
          <a:off x="4531574" y="2896834"/>
          <a:ext cx="2624065" cy="102510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7" imgW="2828925" imgH="1104900" progId="PBrush">
                  <p:embed/>
                </p:oleObj>
              </mc:Choice>
              <mc:Fallback>
                <p:oleObj r:id="rId7" imgW="2828925" imgH="110490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31574" y="2896834"/>
                        <a:ext cx="2624065" cy="1025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3"/>
          <p:cNvGraphicFramePr>
            <a:graphicFrameLocks noChangeAspect="1"/>
          </p:cNvGraphicFramePr>
          <p:nvPr/>
        </p:nvGraphicFramePr>
        <p:xfrm>
          <a:off x="1108203" y="1791654"/>
          <a:ext cx="2569298" cy="150014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9" imgW="2838450" imgH="1657350" progId="PBrush">
                  <p:embed/>
                </p:oleObj>
              </mc:Choice>
              <mc:Fallback>
                <p:oleObj r:id="rId9" imgW="2838450" imgH="16573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08203" y="1791654"/>
                        <a:ext cx="2569298" cy="1500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5"/>
          <p:cNvGraphicFramePr>
            <a:graphicFrameLocks noChangeAspect="1"/>
          </p:cNvGraphicFramePr>
          <p:nvPr/>
        </p:nvGraphicFramePr>
        <p:xfrm>
          <a:off x="6929426" y="2950411"/>
          <a:ext cx="664350" cy="113344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11" imgW="638175" imgH="1257300" progId="PBrush">
                  <p:embed/>
                </p:oleObj>
              </mc:Choice>
              <mc:Fallback>
                <p:oleObj r:id="rId11" imgW="638175" imgH="125730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29426" y="2950411"/>
                        <a:ext cx="664350" cy="11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6"/>
          <p:cNvGraphicFramePr>
            <a:graphicFrameLocks noChangeAspect="1"/>
          </p:cNvGraphicFramePr>
          <p:nvPr/>
        </p:nvGraphicFramePr>
        <p:xfrm>
          <a:off x="4364890" y="1815777"/>
          <a:ext cx="2810989" cy="105367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13" imgW="2933700" imgH="1076325" progId="PBrush">
                  <p:embed/>
                </p:oleObj>
              </mc:Choice>
              <mc:Fallback>
                <p:oleObj r:id="rId13" imgW="2933700" imgH="107632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64890" y="1815777"/>
                        <a:ext cx="2810989" cy="1053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7"/>
          <p:cNvGraphicFramePr>
            <a:graphicFrameLocks noChangeAspect="1"/>
          </p:cNvGraphicFramePr>
          <p:nvPr/>
        </p:nvGraphicFramePr>
        <p:xfrm>
          <a:off x="7037770" y="1600280"/>
          <a:ext cx="606011" cy="117273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15" imgW="609600" imgH="1362075" progId="PBrush">
                  <p:embed/>
                </p:oleObj>
              </mc:Choice>
              <mc:Fallback>
                <p:oleObj r:id="rId15" imgW="609600" imgH="136207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37770" y="1600280"/>
                        <a:ext cx="606011" cy="117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1725" y="1574966"/>
            <a:ext cx="1269172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切开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64891" y="1491935"/>
            <a:ext cx="1259646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重组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54694" y="1504758"/>
            <a:ext cx="1421567" cy="3371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嫁接实验</a:t>
            </a:r>
            <a:endParaRPr lang="zh-CN" altLang="en-US" sz="16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36" name="Rectangle 45"/>
          <p:cNvSpPr>
            <a:spLocks noChangeArrowheads="1"/>
          </p:cNvSpPr>
          <p:nvPr/>
        </p:nvSpPr>
        <p:spPr bwMode="auto">
          <a:xfrm>
            <a:off x="351374" y="607202"/>
            <a:ext cx="373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资料４：伞藻嫁接和核移植实验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3" name="等腰三角形 2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等腰三角形 5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68425" y="790575"/>
          <a:ext cx="701040" cy="172783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7" imgW="476250" imgH="1352550" progId="PBrush">
                  <p:embed/>
                </p:oleObj>
              </mc:Choice>
              <mc:Fallback>
                <p:oleObj r:id="rId7" imgW="476250" imgH="13525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68425" y="790575"/>
                        <a:ext cx="701040" cy="1727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2105" y="2171700"/>
            <a:ext cx="116205" cy="11557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259840" y="2788285"/>
          <a:ext cx="991870" cy="17265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10" imgW="647700" imgH="1181100" progId="PBrush">
                  <p:embed/>
                </p:oleObj>
              </mc:Choice>
              <mc:Fallback>
                <p:oleObj r:id="rId10" imgW="647700" imgH="118110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59840" y="2788285"/>
                        <a:ext cx="991870" cy="1726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07185" y="4145280"/>
            <a:ext cx="128270" cy="123825"/>
          </a:xfrm>
          <a:prstGeom prst="ellipse">
            <a:avLst/>
          </a:prstGeom>
          <a:solidFill>
            <a:schemeClr val="dk2"/>
          </a:solidFill>
          <a:ln w="9525">
            <a:solidFill>
              <a:srgbClr val="FFFF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77716" y="682281"/>
            <a:ext cx="1890660" cy="3371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6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核移植实验</a:t>
            </a:r>
            <a:endParaRPr lang="zh-CN" altLang="en-US" sz="16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3365927" y="1493074"/>
          <a:ext cx="1160827" cy="95961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14" imgW="657225" imgH="542925" progId="PBrush">
                  <p:embed/>
                </p:oleObj>
              </mc:Choice>
              <mc:Fallback>
                <p:oleObj r:id="rId14" imgW="657225" imgH="54292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5927" y="1493074"/>
                        <a:ext cx="1160827" cy="959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691955" y="2249100"/>
            <a:ext cx="809603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691955" y="4193337"/>
            <a:ext cx="809603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Oval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2748" y="2195524"/>
            <a:ext cx="160730" cy="16073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val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1557" y="4138570"/>
            <a:ext cx="161921" cy="161921"/>
          </a:xfrm>
          <a:prstGeom prst="ellipse">
            <a:avLst/>
          </a:prstGeom>
          <a:solidFill>
            <a:schemeClr val="dk2"/>
          </a:solidFill>
          <a:ln w="9525">
            <a:solidFill>
              <a:srgbClr val="FFFF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13346" y="3382544"/>
            <a:ext cx="10251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00299" y="1871682"/>
            <a:ext cx="70244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取核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61029" y="3814729"/>
            <a:ext cx="702449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去核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3744595" y="2411095"/>
          <a:ext cx="432435" cy="1282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23" imgW="304800" imgH="885825" progId="PBrush">
                  <p:embed/>
                </p:oleObj>
              </mc:Choice>
              <mc:Fallback>
                <p:oleObj r:id="rId23" imgW="304800" imgH="88582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44595" y="2411095"/>
                        <a:ext cx="43243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55720" y="3343910"/>
            <a:ext cx="113665" cy="11684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657475" y="2412365"/>
            <a:ext cx="629285" cy="64135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1800225" y="3053715"/>
            <a:ext cx="1486535" cy="81597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30245" y="2585720"/>
            <a:ext cx="57213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核移植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5098845" y="2287158"/>
            <a:ext cx="3445485" cy="82994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实验结论：说明生物体形态结构的建成，主要与细胞核有关。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4604" name="Group 28"/>
          <p:cNvGraphicFramePr>
            <a:graphicFrameLocks noGrp="1"/>
          </p:cNvGraphicFramePr>
          <p:nvPr/>
        </p:nvGraphicFramePr>
        <p:xfrm>
          <a:off x="1222009" y="795368"/>
          <a:ext cx="6686196" cy="3552764"/>
        </p:xfrm>
        <a:graphic>
          <a:graphicData uri="http://schemas.openxmlformats.org/drawingml/2006/table">
            <a:tbl>
              <a:tblPr/>
              <a:tblGrid>
                <a:gridCol w="1771595"/>
                <a:gridCol w="4914601"/>
              </a:tblGrid>
              <a:tr h="421352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实验名称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结论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3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美西螈核移植实验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223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蝾螈受精卵横缢实验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231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变形虫去核及核移植实验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223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伞藻嫁接与核移植实验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79" marR="68579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0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8514" y="1333681"/>
            <a:ext cx="468622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</a:rPr>
              <a:t>生物体性状的遗传主要是由细胞核控制的</a:t>
            </a:r>
            <a:endParaRPr lang="zh-CN" altLang="en-US" sz="160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01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48514" y="2138449"/>
            <a:ext cx="457193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</a:rPr>
              <a:t>细胞核控制着细胞的分裂、分化</a:t>
            </a:r>
            <a:endParaRPr lang="zh-CN" altLang="en-US" sz="160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02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78614" y="2904225"/>
            <a:ext cx="474337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</a:rPr>
              <a:t>细胞核是细胞生命活动的控制中心</a:t>
            </a:r>
            <a:endParaRPr lang="zh-CN" altLang="en-US" sz="160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0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48514" y="3590601"/>
            <a:ext cx="497197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</a:rPr>
              <a:t>生物体形态结构的建成主要与细胞核有关</a:t>
            </a:r>
            <a:endParaRPr lang="zh-CN" altLang="en-US" sz="160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5760" y="4361198"/>
            <a:ext cx="7125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说明细胞核控制细胞的遗传，资料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说明细胞核控制细胞的代谢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  <p:bldP spid="24601" grpId="0"/>
      <p:bldP spid="24602" grpId="0"/>
      <p:bldP spid="2460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3905" y="1466245"/>
            <a:ext cx="971523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DNA</a:t>
            </a:r>
            <a:endParaRPr lang="en-US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75976" y="1557002"/>
            <a:ext cx="457188" cy="171445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5"/>
          <p:cNvSpPr/>
          <p:nvPr>
            <p:custDataLst>
              <p:tags r:id="rId9"/>
            </p:custDataLst>
          </p:nvPr>
        </p:nvSpPr>
        <p:spPr bwMode="auto">
          <a:xfrm>
            <a:off x="3241186" y="884320"/>
            <a:ext cx="57148" cy="1771601"/>
          </a:xfrm>
          <a:prstGeom prst="leftBrace">
            <a:avLst>
              <a:gd name="adj1" fmla="val 258333"/>
              <a:gd name="adj2" fmla="val 50000"/>
            </a:avLst>
          </a:prstGeom>
          <a:noFill/>
          <a:ln w="2540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79138" y="1046013"/>
            <a:ext cx="2435951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亲代传递给子代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33520" y="1165059"/>
            <a:ext cx="503322" cy="148578"/>
          </a:xfrm>
          <a:prstGeom prst="rightArrow">
            <a:avLst>
              <a:gd name="adj1" fmla="val 50000"/>
              <a:gd name="adj2" fmla="val 133272"/>
            </a:avLst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15174" y="981947"/>
            <a:ext cx="1885898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05799" y="2118961"/>
            <a:ext cx="125726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蓝图”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13453" y="1287157"/>
            <a:ext cx="428625" cy="14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遗传信息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52366" y="1912990"/>
            <a:ext cx="74293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控制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92984" y="2048915"/>
            <a:ext cx="1714453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资料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3)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4"/>
          <p:cNvSpPr/>
          <p:nvPr>
            <p:custDataLst>
              <p:tags r:id="rId15"/>
            </p:custDataLst>
          </p:nvPr>
        </p:nvSpPr>
        <p:spPr bwMode="auto">
          <a:xfrm>
            <a:off x="7355031" y="800976"/>
            <a:ext cx="114297" cy="1828750"/>
          </a:xfrm>
          <a:prstGeom prst="rightBrace">
            <a:avLst>
              <a:gd name="adj1" fmla="val 133333"/>
              <a:gd name="adj2" fmla="val 50000"/>
            </a:avLst>
          </a:prstGeom>
          <a:noFill/>
          <a:ln w="28575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71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07300" y="981710"/>
            <a:ext cx="514350" cy="1371600"/>
          </a:xfrm>
          <a:prstGeom prst="ellipse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8EA6D9">
                  <a:lumMod val="98000"/>
                  <a:lumOff val="2000"/>
                </a:srgbClr>
              </a:gs>
              <a:gs pos="50000">
                <a:srgbClr val="8EA6D9"/>
              </a:gs>
              <a:gs pos="100000">
                <a:srgbClr val="8EA6D9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72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64450" y="1204595"/>
            <a:ext cx="428625" cy="12573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控制中心</a:t>
            </a:r>
            <a:endParaRPr lang="zh-CN" altLang="en-US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69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76170" y="3122930"/>
            <a:ext cx="1859915" cy="457200"/>
          </a:xfrm>
          <a:prstGeom prst="ellipse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8EA6D9">
                  <a:lumMod val="98000"/>
                  <a:lumOff val="2000"/>
                </a:srgbClr>
              </a:gs>
              <a:gs pos="50000">
                <a:srgbClr val="8EA6D9"/>
              </a:gs>
              <a:gs pos="100000">
                <a:srgbClr val="8EA6D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7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75560" y="3165475"/>
            <a:ext cx="254825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遗传信息库</a:t>
            </a:r>
            <a:endParaRPr lang="zh-CN" altLang="en-US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87765" y="3189715"/>
            <a:ext cx="1142968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细胞核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21811" y="2386423"/>
            <a:ext cx="1771601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染色质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AutoShap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781871" y="2798790"/>
            <a:ext cx="171445" cy="400039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72346" y="1934420"/>
            <a:ext cx="171445" cy="400039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AutoShap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74980" y="2258261"/>
            <a:ext cx="1487942" cy="95248"/>
          </a:xfrm>
          <a:prstGeom prst="rightArrow">
            <a:avLst>
              <a:gd name="adj1" fmla="val 50000"/>
              <a:gd name="adj2" fmla="val 127641"/>
            </a:avLst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114395" y="4038560"/>
            <a:ext cx="6635170" cy="70675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因此，对细胞核功能的较为全面的阐述应该是：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细胞核是遗传信息库，是细胞代谢和遗传的控制中心。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9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899745" y="1448434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细胞核的功能：</a:t>
            </a:r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9678" y="2283730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细胞核是遗传信息库，是细胞代谢和遗传的控制中心。</a:t>
            </a:r>
            <a:endParaRPr lang="zh-CN" altLang="en-US" sz="18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5735" y="1048702"/>
            <a:ext cx="7387590" cy="30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观察如图所示的模式图，相关说法不正确的是</a:t>
            </a:r>
            <a:r>
              <a:rPr kumimoji="0" lang="zh-CN" altLang="en-US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     ）</a:t>
            </a:r>
            <a:endParaRPr kumimoji="0" lang="en-US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   </a:t>
            </a:r>
            <a:endParaRPr kumimoji="0" lang="zh-CN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A.图中3为核仁，代谢旺盛的细胞核仁较大</a:t>
            </a:r>
            <a:endParaRPr kumimoji="0" lang="zh-CN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B.图中2为核孔，通过该结构不仅可实现核质之间的物质交换，还可实现信息交流</a:t>
            </a:r>
            <a:endParaRPr kumimoji="0" lang="zh-CN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C.图中4为核膜，它是一种双层生物膜，虽其具核孔，但仍具有选择透过性</a:t>
            </a:r>
            <a:endParaRPr kumimoji="0" lang="zh-CN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D.图中1为染色质，该结构与原核细胞中拟核的化学本质相同，均为DNA分子</a:t>
            </a:r>
            <a:endParaRPr kumimoji="0" lang="zh-CN" altLang="zh-CN" sz="160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05" y="1491675"/>
            <a:ext cx="1584110" cy="12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242846" y="1203655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231" name="AutoShap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1595" y="3630930"/>
            <a:ext cx="6343650" cy="1085850"/>
          </a:xfrm>
          <a:prstGeom prst="roundRect">
            <a:avLst>
              <a:gd name="adj" fmla="val 9949"/>
            </a:avLst>
          </a:prstGeom>
          <a:solidFill>
            <a:srgbClr val="FFECD9"/>
          </a:solidFill>
          <a:ln w="57150" cap="rnd">
            <a:solidFill>
              <a:srgbClr val="FF0000"/>
            </a:solidFill>
            <a:prstDash val="sysDot"/>
            <a:rou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32" name="Text Box 4"/>
          <p:cNvSpPr txBox="1">
            <a:spLocks noChangeArrowheads="1"/>
          </p:cNvSpPr>
          <p:nvPr/>
        </p:nvSpPr>
        <p:spPr bwMode="auto">
          <a:xfrm>
            <a:off x="1430655" y="3568700"/>
            <a:ext cx="65151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是否所有的细胞都有细胞核？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哪些细胞具有细胞核？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有细胞核的细胞是否都只有一个细胞核？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75785" y="796310"/>
            <a:ext cx="70151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用光学显微镜观察细胞，最容易看到是细胞的</a:t>
            </a:r>
            <a:r>
              <a:rPr lang="en-US" altLang="zh-CN" sz="1600" u="sng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 __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结构。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9624" y="669148"/>
            <a:ext cx="121440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细胞核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3" name="Picture 7" descr="神经细胞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285" y="1269365"/>
            <a:ext cx="2400300" cy="215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88410" y="3099435"/>
            <a:ext cx="1450340" cy="4603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sz="2200" b="1">
                <a:ea typeface="黑体" panose="02010609060101010101" pitchFamily="49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50000"/>
              </a:lnSpc>
            </a:pPr>
            <a:r>
              <a:rPr lang="zh-CN" altLang="en-US" sz="1600" b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神经细胞</a:t>
            </a:r>
            <a:endParaRPr lang="zh-CN" altLang="en-US" sz="1600" b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9" name="Picture 1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30" y="1440815"/>
            <a:ext cx="221234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02020" y="3169285"/>
            <a:ext cx="1431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洋葱表皮细胞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7" name="Picture 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130" y="1497965"/>
            <a:ext cx="2057400" cy="15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37030" y="3098165"/>
            <a:ext cx="1431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口腔上皮细胞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403780" y="1443716"/>
            <a:ext cx="545422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下列有关细胞核结构的叙述，正确的是（     ）</a:t>
            </a:r>
            <a:endParaRPr lang="en-US" altLang="zh-CN" sz="1600" kern="10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kern="10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．代谢旺盛的细胞核</a:t>
            </a:r>
            <a:r>
              <a:rPr lang="en-US" altLang="zh-CN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数量上升</a:t>
            </a:r>
            <a:endParaRPr lang="zh-CN" altLang="en-US" sz="1600" kern="10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．细胞核的核膜对物质的通过具有选择性，核孔没有</a:t>
            </a:r>
            <a:endParaRPr lang="zh-CN" altLang="en-US" sz="1600" kern="10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．不同细胞中核仁的大小和数量是一样的</a:t>
            </a:r>
            <a:endParaRPr lang="zh-CN" altLang="en-US" sz="1600" kern="10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1600" kern="100"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．细胞核行使遗传功能的重要结构是染色体</a:t>
            </a:r>
            <a:endParaRPr lang="zh-CN" altLang="en-US" sz="1600" kern="100"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2050" y="1563680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899745" y="1275660"/>
            <a:ext cx="4572151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下列哪一项最能代表细胞核的功能（       ）</a:t>
            </a:r>
            <a:endParaRPr lang="en-US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细胞核与生物的遗传变异有关          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与生命的连续性有关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细胞进行有丝分裂时核先分裂          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储存和复制的场所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6311" y="1347665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715" y="541272"/>
            <a:ext cx="7992555" cy="415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核具有什么功能？科学家通过下列实验(见下图)进行探究：①用头发将蝾螈的受精卵横缢为有核和无核的两半，中间只是很少的细胞质相连，结果无核的一半(a)停止分裂，有核的一半(b)能继续分裂；②b部分分裂到16～32个细胞时，将一个细胞核挤入到不能分裂的a部分，结果a部分开始分裂、分化，进而发育成胚胎。下列叙述中，不正确的是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      ）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                          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A．实验结果可以说明细胞核与细胞的分裂、分化有关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B．实验①中，b部分细胞属于对照组，a部分属于实验组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C．实验②中，a部分的操作与实验①中的a部分形成对照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D．实验说明细胞的寿命与细胞核有关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840" y="2211725"/>
            <a:ext cx="4392305" cy="8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224269" y="2139720"/>
            <a:ext cx="363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3"/>
            </p:custDataLst>
          </p:nvPr>
        </p:nvSpPr>
        <p:spPr>
          <a:xfrm>
            <a:off x="899478" y="2067322"/>
            <a:ext cx="3269933" cy="879158"/>
          </a:xfrm>
        </p:spPr>
        <p:txBody>
          <a:bodyPr/>
          <a:lstStyle/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THANKS</a:t>
            </a:r>
            <a:endParaRPr lang="en-US" altLang="zh-C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363200" y="12001500"/>
            <a:ext cx="304800" cy="228600"/>
          </a:xfrm>
          <a:prstGeom prst="cube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subTitle" idx="4294967295"/>
            <p:custDataLst>
              <p:tags r:id="rId7"/>
            </p:custDataLst>
          </p:nvPr>
        </p:nvSpPr>
        <p:spPr>
          <a:xfrm>
            <a:off x="971750" y="1018471"/>
            <a:ext cx="1620417" cy="485768"/>
          </a:xfrm>
          <a:noFill/>
          <a:ln w="9525">
            <a:noFill/>
          </a:ln>
        </p:spPr>
        <p:txBody>
          <a:bodyPr>
            <a:noAutofit/>
          </a:bodyPr>
          <a:lstStyle>
            <a:lvl1pPr marL="0" indent="0" algn="ctr" defTabSz="685800" rtl="0" fontAlgn="base">
              <a:spcBef>
                <a:spcPct val="15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0" algn="ctr" defTabSz="685800" rtl="0" fontAlgn="base">
              <a:spcBef>
                <a:spcPct val="15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ctr" defTabSz="685800" rtl="0" fontAlgn="base">
              <a:spcBef>
                <a:spcPct val="15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ctr" defTabSz="685800" rtl="0" fontAlgn="base">
              <a:spcBef>
                <a:spcPct val="15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ctr" defTabSz="685800" rtl="0" fontAlgn="base">
              <a:spcBef>
                <a:spcPct val="15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714500" lvl="5" indent="0" algn="ctr" defTabSz="685800" rtl="0" eaLnBrk="1" fontAlgn="base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 sz="1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57400" lvl="6" indent="0" algn="ctr" defTabSz="685800" rtl="0" eaLnBrk="1" fontAlgn="base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 sz="1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400300" lvl="7" indent="0" algn="ctr" defTabSz="685800" rtl="0" eaLnBrk="1" fontAlgn="base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 sz="1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743200" lvl="8" indent="0" algn="ctr" defTabSz="685800" rtl="0" eaLnBrk="1" fontAlgn="base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 sz="1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725805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lang="zh-CN" altLang="en-US" sz="1600" kern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真核细胞</a:t>
            </a:r>
            <a:endParaRPr lang="zh-CN" altLang="en-US" sz="1600" kern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39845" y="701252"/>
            <a:ext cx="354324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绝大部分有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个细胞核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有的有多个核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8" name="AutoShape 4"/>
          <p:cNvSpPr/>
          <p:nvPr>
            <p:custDataLst>
              <p:tags r:id="rId9"/>
            </p:custDataLst>
          </p:nvPr>
        </p:nvSpPr>
        <p:spPr bwMode="auto">
          <a:xfrm>
            <a:off x="2100776" y="844221"/>
            <a:ext cx="134539" cy="890574"/>
          </a:xfrm>
          <a:prstGeom prst="leftBrace">
            <a:avLst>
              <a:gd name="adj1" fmla="val 64931"/>
              <a:gd name="adj2" fmla="val 50000"/>
            </a:avLst>
          </a:prstGeom>
          <a:noFill/>
          <a:ln w="5715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25805" eaLnBrk="1" hangingPunct="1">
              <a:lnSpc>
                <a:spcPct val="150000"/>
              </a:lnSpc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390" name="Picture 6" descr="2-133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9310" y="2085537"/>
            <a:ext cx="3807561" cy="2500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845" y="1224797"/>
            <a:ext cx="53283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植物成熟的筛管细胞和哺乳动物成熟的红细胞无细胞核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7840" y="1618377"/>
            <a:ext cx="1166257" cy="3167188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11725" y="771625"/>
            <a:ext cx="244817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一、细胞核的结构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9795" y="2185105"/>
            <a:ext cx="4050444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 fontAlgn="auto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细胞核由哪几部分构成？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725805" fontAlgn="auto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它们的作用分别是什么？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405" name="Picture 3" descr="053"/>
          <p:cNvPicPr>
            <a:picLocks noChangeAspect="1"/>
          </p:cNvPicPr>
          <p:nvPr/>
        </p:nvPicPr>
        <p:blipFill>
          <a:blip r:embed="rId7"/>
          <a:srcRect l="14038" t="73860" r="55692" b="5339"/>
          <a:stretch>
            <a:fillRect/>
          </a:stretch>
        </p:blipFill>
        <p:spPr>
          <a:xfrm>
            <a:off x="788670" y="671830"/>
            <a:ext cx="2000250" cy="1899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45970" y="921385"/>
            <a:ext cx="742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31670" y="1243330"/>
            <a:ext cx="857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2" name="Line 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988820" y="1564640"/>
            <a:ext cx="800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3" name="Line 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503170" y="1892935"/>
            <a:ext cx="285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5805" eaLnBrk="1" hangingPunct="1">
              <a:defRPr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00471" y="671541"/>
            <a:ext cx="859619" cy="33718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核膜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18867" y="1043680"/>
            <a:ext cx="834616" cy="33718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染色质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10682" y="1394542"/>
            <a:ext cx="607210" cy="33718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核仁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32347" y="1763885"/>
            <a:ext cx="607210" cy="33718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核孔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8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39359" y="2463405"/>
            <a:ext cx="457193" cy="228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5" tIns="34527" rIns="69055" bIns="34527" anchor="ctr"/>
          <a:lstStyle/>
          <a:p>
            <a:pPr marL="377825" indent="-377825" defTabSz="725805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细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77825" indent="-377825" defTabSz="725805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胞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77825" indent="-377825" defTabSz="725805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9" name="AutoShape 13"/>
          <p:cNvSpPr/>
          <p:nvPr>
            <p:custDataLst>
              <p:tags r:id="rId17"/>
            </p:custDataLst>
          </p:nvPr>
        </p:nvSpPr>
        <p:spPr bwMode="auto">
          <a:xfrm>
            <a:off x="2344223" y="2672953"/>
            <a:ext cx="330988" cy="1989665"/>
          </a:xfrm>
          <a:prstGeom prst="leftBrace">
            <a:avLst>
              <a:gd name="adj1" fmla="val 58333"/>
              <a:gd name="adj2" fmla="val 50000"/>
            </a:avLst>
          </a:prstGeom>
          <a:noFill/>
          <a:ln w="5715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459" tIns="32729" rIns="65459" bIns="32729" anchor="ctr"/>
          <a:lstStyle/>
          <a:p>
            <a:pPr algn="ctr" defTabSz="692785" eaLnBrk="1" hangingPunct="1">
              <a:defRPr/>
            </a:pPr>
            <a:endParaRPr kumimoji="1" lang="zh-CN" altLang="zh-CN" sz="16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83875" y="2775927"/>
            <a:ext cx="1028684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核膜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99368" y="3591883"/>
            <a:ext cx="857237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核仁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2" name="AutoShape 16"/>
          <p:cNvSpPr/>
          <p:nvPr>
            <p:custDataLst>
              <p:tags r:id="rId20"/>
            </p:custDataLst>
          </p:nvPr>
        </p:nvSpPr>
        <p:spPr bwMode="auto">
          <a:xfrm>
            <a:off x="3361363" y="2519333"/>
            <a:ext cx="171448" cy="857237"/>
          </a:xfrm>
          <a:prstGeom prst="leftBrace">
            <a:avLst>
              <a:gd name="adj1" fmla="val 41667"/>
              <a:gd name="adj2" fmla="val 50000"/>
            </a:avLst>
          </a:prstGeom>
          <a:noFill/>
          <a:ln w="57150">
            <a:solidFill>
              <a:schemeClr val="dk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459" tIns="32729" rIns="65459" bIns="32729" anchor="ctr"/>
          <a:lstStyle/>
          <a:p>
            <a:pPr algn="ctr" defTabSz="692785" eaLnBrk="1" hangingPunct="1">
              <a:defRPr/>
            </a:pPr>
            <a:endParaRPr kumimoji="1" lang="zh-CN" altLang="zh-CN" sz="16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16761" y="2420678"/>
            <a:ext cx="118822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双层膜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16970" y="3009680"/>
            <a:ext cx="702458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核孔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7087" y="3606387"/>
            <a:ext cx="5373208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与某种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RNA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的合成以及核糖体的形成有关</a:t>
            </a:r>
            <a:endParaRPr kumimoji="1"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75211" y="4245742"/>
            <a:ext cx="1512070" cy="33718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染色质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21564" y="4273870"/>
            <a:ext cx="4146651" cy="58356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和蛋白质组成，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是遗传信息的载体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382870" y="2435182"/>
            <a:ext cx="3186063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把核内物质与细胞质分开</a:t>
            </a:r>
            <a:endParaRPr kumimoji="1"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194438" y="3003112"/>
            <a:ext cx="3024141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25805">
              <a:spcBef>
                <a:spcPct val="50000"/>
              </a:spcBef>
              <a:defRPr/>
            </a:pPr>
            <a:r>
              <a:rPr kumimoji="1"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大分子物质进出的通道</a:t>
            </a:r>
            <a:endParaRPr kumimoji="1"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6" grpId="0"/>
      <p:bldP spid="14358" grpId="0"/>
      <p:bldP spid="14359" grpId="0"/>
      <p:bldP spid="14360" grpId="0"/>
      <p:bldP spid="14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579" name="文本框 163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1082" y="296530"/>
            <a:ext cx="4301610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zh-TW" sz="160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zh-TW" sz="160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80" name="图片 16386" descr="02-9染色体的组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1045"/>
          <a:stretch>
            <a:fillRect/>
          </a:stretch>
        </p:blipFill>
        <p:spPr bwMode="auto">
          <a:xfrm>
            <a:off x="1832695" y="565403"/>
            <a:ext cx="5310057" cy="3064906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</a:ln>
        </p:spPr>
      </p:pic>
      <p:sp>
        <p:nvSpPr>
          <p:cNvPr id="24585" name="矩形 164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47789" y="3699680"/>
            <a:ext cx="2376165" cy="842563"/>
          </a:xfrm>
          <a:prstGeom prst="rect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7" name="矩形 1640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64715" y="3796030"/>
            <a:ext cx="464439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dk1"/>
            </a:solidFill>
            <a:miter lim="800000"/>
          </a:ln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8" name="文本框 1640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18510" y="3909695"/>
            <a:ext cx="23571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螺旋化、变粗、变短</a:t>
            </a:r>
            <a:endParaRPr lang="zh-CN" altLang="en-US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9" name="文本框 1640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55745" y="4270375"/>
            <a:ext cx="151193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解螺旋</a:t>
            </a:r>
            <a:endParaRPr lang="zh-CN" altLang="en-US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0" name="直接连接符 1640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99790" y="4213225"/>
            <a:ext cx="21145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1" name="直接连接符 1640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399790" y="4282440"/>
            <a:ext cx="21145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2" name="矩形 1640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65985" y="3828415"/>
            <a:ext cx="1133475" cy="565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染色质</a:t>
            </a:r>
            <a:endParaRPr lang="zh-CN" altLang="en-US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丝状</a:t>
            </a:r>
            <a:r>
              <a:rPr lang="en-US" altLang="zh-CN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93" name="矩形 164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29605" y="3828415"/>
            <a:ext cx="1080770" cy="565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染色体</a:t>
            </a:r>
            <a:endParaRPr lang="zh-CN" altLang="en-US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杆状</a:t>
            </a:r>
            <a:r>
              <a:rPr lang="en-US" altLang="zh-CN" sz="16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16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1707702" y="2263973"/>
            <a:ext cx="588010" cy="30670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DNA</a:t>
            </a:r>
            <a:endParaRPr lang="en-US" altLang="zh-CN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3475125" y="1298232"/>
            <a:ext cx="716280" cy="30670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蛋白质</a:t>
            </a:r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0"/>
            </p:custDataLst>
          </p:nvPr>
        </p:nvSpPr>
        <p:spPr>
          <a:xfrm>
            <a:off x="4120594" y="1035721"/>
            <a:ext cx="894080" cy="30670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染色质链</a:t>
            </a:r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1"/>
            </p:custDataLst>
          </p:nvPr>
        </p:nvSpPr>
        <p:spPr>
          <a:xfrm>
            <a:off x="5025208" y="1943967"/>
            <a:ext cx="716280" cy="30670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染色体</a:t>
            </a:r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>
            <p:custDataLst>
              <p:tags r:id="rId22"/>
            </p:custDataLst>
          </p:nvPr>
        </p:nvSpPr>
        <p:spPr>
          <a:xfrm>
            <a:off x="1936289" y="2931775"/>
            <a:ext cx="2995735" cy="649793"/>
          </a:xfrm>
          <a:prstGeom prst="roundRect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03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8789" y="4400501"/>
            <a:ext cx="165730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4" name="AutoShape 17">
            <a:hlinkClick r:id="rId9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72147" y="3657571"/>
            <a:ext cx="400039" cy="514336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5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752" y="2282174"/>
            <a:ext cx="10858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染色质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671098" y="1729601"/>
            <a:ext cx="46290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特点：容易被碱性染料染成深色的物质。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7" name="AutoShape 21"/>
          <p:cNvSpPr/>
          <p:nvPr>
            <p:custDataLst>
              <p:tags r:id="rId11"/>
            </p:custDataLst>
          </p:nvPr>
        </p:nvSpPr>
        <p:spPr bwMode="auto">
          <a:xfrm>
            <a:off x="1521084" y="1808180"/>
            <a:ext cx="115488" cy="1627630"/>
          </a:xfrm>
          <a:prstGeom prst="leftBrace">
            <a:avLst>
              <a:gd name="adj1" fmla="val 208218"/>
              <a:gd name="adj2" fmla="val 50000"/>
            </a:avLst>
          </a:prstGeom>
          <a:noFill/>
          <a:ln w="28575">
            <a:solidFill>
              <a:schemeClr val="dk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38952" y="2657071"/>
            <a:ext cx="451472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存在形式：染色质和染色体是细胞中同一种物质在不同时期的两种形态。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638952" y="2209409"/>
            <a:ext cx="422898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化学组成：主要由蛋白质和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438" name="Picture 10" descr="染色体浓缩过程"/>
          <p:cNvPicPr>
            <a:picLocks noGrp="1"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3678" y="807674"/>
            <a:ext cx="2607429" cy="16787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02598" y="1593024"/>
            <a:ext cx="7429677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思考：在细胞核中，与其功能有关的最重要的物质是什么？为什么？这种物质位于什么结构上？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04880" y="2873086"/>
            <a:ext cx="7173181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在细胞核中，与其功能有关的最重要的物质是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；原因从两方面理解：在遗传和代谢方面。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20" y="696894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二、细胞核的功能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4620" y="78581"/>
            <a:ext cx="8925795" cy="201335"/>
            <a:chOff x="152827" y="104775"/>
            <a:chExt cx="11901060" cy="268446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>
              <a:off x="226219" y="104775"/>
              <a:ext cx="339306" cy="268446"/>
            </a:xfrm>
            <a:prstGeom prst="triangle">
              <a:avLst>
                <a:gd name="adj" fmla="val 4983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4"/>
              </p:custDataLst>
            </p:nvPr>
          </p:nvSpPr>
          <p:spPr>
            <a:xfrm>
              <a:off x="152827" y="161925"/>
              <a:ext cx="335329" cy="211296"/>
            </a:xfrm>
            <a:prstGeom prst="triangle">
              <a:avLst>
                <a:gd name="adj" fmla="val 2800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1606211" y="114300"/>
              <a:ext cx="447676" cy="250030"/>
            </a:xfrm>
            <a:prstGeom prst="triangle">
              <a:avLst>
                <a:gd name="adj" fmla="val 73825"/>
              </a:avLst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11649074" y="154781"/>
              <a:ext cx="354804" cy="195261"/>
            </a:xfrm>
            <a:prstGeom prst="triangle">
              <a:avLst>
                <a:gd name="adj" fmla="val 7382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1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8066" name="Picture 2"/>
          <p:cNvPicPr>
            <a:picLocks noChangeAspect="1"/>
          </p:cNvPicPr>
          <p:nvPr/>
        </p:nvPicPr>
        <p:blipFill>
          <a:blip r:embed="rId7"/>
          <a:srcRect l="73999" t="39999"/>
          <a:stretch>
            <a:fillRect/>
          </a:stretch>
        </p:blipFill>
        <p:spPr>
          <a:xfrm>
            <a:off x="7257850" y="2173107"/>
            <a:ext cx="742930" cy="1285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7" name="Picture 3" descr="dolly2"/>
          <p:cNvPicPr>
            <a:picLocks noChangeAspect="1"/>
          </p:cNvPicPr>
          <p:nvPr/>
        </p:nvPicPr>
        <p:blipFill>
          <a:blip r:embed="rId8"/>
          <a:srcRect l="34999" t="80481" r="58334"/>
          <a:stretch>
            <a:fillRect/>
          </a:stretch>
        </p:blipFill>
        <p:spPr>
          <a:xfrm>
            <a:off x="2519293" y="3252975"/>
            <a:ext cx="400039" cy="6286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72077" y="534852"/>
            <a:ext cx="428625" cy="13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endParaRPr lang="zh-CN" altLang="zh-CN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16425" y="700366"/>
            <a:ext cx="4286132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实例：克隆羊多莉的诞生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934228" y="4212752"/>
            <a:ext cx="5287394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25805" fontAlgn="b">
              <a:spcBef>
                <a:spcPct val="50000"/>
              </a:spcBef>
              <a:defRPr/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由此可见，</a:t>
            </a:r>
            <a:r>
              <a:rPr kumimoji="1"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生物体性状的遗传主要是由</a:t>
            </a:r>
            <a:r>
              <a:rPr kumimoji="1" lang="zh-CN" altLang="en-US" sz="1600" b="1" u="sng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细胞核</a:t>
            </a:r>
            <a:r>
              <a:rPr kumimoji="1"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控制的。</a:t>
            </a:r>
            <a:endParaRPr kumimoji="1"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45" name="Picture 8" descr="dolly2"/>
          <p:cNvPicPr>
            <a:picLocks noChangeAspect="1"/>
          </p:cNvPicPr>
          <p:nvPr/>
        </p:nvPicPr>
        <p:blipFill>
          <a:blip r:embed="rId8"/>
          <a:srcRect l="85300" t="40263" r="7246" b="47292"/>
          <a:stretch>
            <a:fillRect/>
          </a:stretch>
        </p:blipFill>
        <p:spPr>
          <a:xfrm>
            <a:off x="4057650" y="2346960"/>
            <a:ext cx="5143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7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09947">
            <a:off x="3600450" y="2118360"/>
            <a:ext cx="464185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8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46968">
            <a:off x="3600450" y="2575560"/>
            <a:ext cx="464185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6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451" y="2496948"/>
            <a:ext cx="500048" cy="69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7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9953" y="2550526"/>
            <a:ext cx="500048" cy="69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15" descr="dolly2"/>
          <p:cNvPicPr>
            <a:picLocks noChangeAspect="1"/>
          </p:cNvPicPr>
          <p:nvPr/>
        </p:nvPicPr>
        <p:blipFill>
          <a:blip r:embed="rId8"/>
          <a:srcRect t="1494" r="76135" b="59665"/>
          <a:stretch>
            <a:fillRect/>
          </a:stretch>
        </p:blipFill>
        <p:spPr>
          <a:xfrm>
            <a:off x="1143000" y="714375"/>
            <a:ext cx="1200150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0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1560" y="2228850"/>
            <a:ext cx="149034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黑面母羊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41" name="Picture 18" descr="dolly2"/>
          <p:cNvPicPr>
            <a:picLocks noChangeAspect="1"/>
          </p:cNvPicPr>
          <p:nvPr/>
        </p:nvPicPr>
        <p:blipFill>
          <a:blip r:embed="rId8"/>
          <a:srcRect t="44818" r="73863" b="19328"/>
          <a:stretch>
            <a:fillRect/>
          </a:stretch>
        </p:blipFill>
        <p:spPr>
          <a:xfrm>
            <a:off x="1143000" y="3036570"/>
            <a:ext cx="1376045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3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0765" y="4399280"/>
            <a:ext cx="158051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白面母羊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39" name="Picture 21"/>
          <p:cNvPicPr>
            <a:picLocks noChangeAspect="1"/>
          </p:cNvPicPr>
          <p:nvPr/>
        </p:nvPicPr>
        <p:blipFill>
          <a:blip r:embed="rId14"/>
          <a:srcRect l="46001" t="15334" r="12000" b="12666"/>
          <a:stretch>
            <a:fillRect/>
          </a:stretch>
        </p:blipFill>
        <p:spPr>
          <a:xfrm>
            <a:off x="5763895" y="2011045"/>
            <a:ext cx="1200150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6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06745" y="3496945"/>
            <a:ext cx="131445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代孕母羊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37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76054">
            <a:off x="2574290" y="1579245"/>
            <a:ext cx="1214120" cy="892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9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2940" y="1636395"/>
            <a:ext cx="165862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去核卵细胞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35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696867">
            <a:off x="3006090" y="3144520"/>
            <a:ext cx="492760" cy="614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9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21685" y="3430270"/>
            <a:ext cx="42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 defTabSz="725805">
              <a:spcBef>
                <a:spcPct val="50000"/>
              </a:spcBef>
              <a:defRPr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核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93" name="Picture 29" descr="克隆羊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2498" y="630099"/>
            <a:ext cx="1294958" cy="1147732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8094" name="Picture 30" descr="dolly2"/>
          <p:cNvPicPr>
            <a:picLocks noChangeAspect="1"/>
          </p:cNvPicPr>
          <p:nvPr/>
        </p:nvPicPr>
        <p:blipFill>
          <a:blip r:embed="rId8"/>
          <a:srcRect l="34047" t="-4695" r="58334" b="81627"/>
          <a:stretch>
            <a:fillRect/>
          </a:stretch>
        </p:blipFill>
        <p:spPr>
          <a:xfrm>
            <a:off x="2357373" y="1093240"/>
            <a:ext cx="457188" cy="742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8347" y="2225297"/>
            <a:ext cx="38608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25805" eaLnBrk="1" hangingPunct="1">
              <a:defRPr/>
            </a:pP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早</a:t>
            </a:r>
            <a:endParaRPr lang="zh-CN" altLang="en-US" sz="1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725805" eaLnBrk="1" hangingPunct="1">
              <a:defRPr/>
            </a:pP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期</a:t>
            </a:r>
            <a:endParaRPr lang="zh-CN" altLang="en-US" sz="1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725805" eaLnBrk="1" hangingPunct="1">
              <a:defRPr/>
            </a:pP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胚</a:t>
            </a:r>
            <a:endParaRPr lang="zh-CN" altLang="en-US" sz="1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725805" eaLnBrk="1" hangingPunct="1">
              <a:defRPr/>
            </a:pP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胎</a:t>
            </a:r>
            <a:endParaRPr lang="zh-CN" altLang="en-US" sz="1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96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7901" y="2442181"/>
            <a:ext cx="500048" cy="692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9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WM_BEAUTIFY_SHAPE_IDENTITY" val="{008066b9-6995-49a8-ad92-fa5b053c40ba}"/>
</p:tagLst>
</file>

<file path=ppt/tags/tag13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0"/>
  <p:tag name="KSO_WM_UNIT_INDEX" val="0"/>
  <p:tag name="KSO_WM_UNIT_LAYERLEVEL" val="1"/>
  <p:tag name="KSO_WM_UNIT_SUBTYPE" val="h"/>
  <p:tag name="KSO_WM_UNIT_TYPE" val="i"/>
</p:tagLst>
</file>

<file path=ppt/tags/tag14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0"/>
  <p:tag name="KSO_WM_UNIT_INDEX" val="0"/>
  <p:tag name="KSO_WM_UNIT_LAYERLEVEL" val="1"/>
  <p:tag name="KSO_WM_UNIT_SUBTYPE" val="h"/>
  <p:tag name="KSO_WM_UNIT_TYPE" val="i"/>
</p:tagLst>
</file>

<file path=ppt/tags/tag15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0"/>
  <p:tag name="KSO_WM_UNIT_INDEX" val="0"/>
  <p:tag name="KSO_WM_UNIT_LAYERLEVEL" val="1"/>
  <p:tag name="KSO_WM_UNIT_SUBTYPE" val="h"/>
  <p:tag name="KSO_WM_UNIT_TYPE" val="i"/>
</p:tagLst>
</file>

<file path=ppt/tags/tag16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0"/>
  <p:tag name="KSO_WM_UNIT_INDEX" val="0"/>
  <p:tag name="KSO_WM_UNIT_LAYERLEVEL" val="1"/>
  <p:tag name="KSO_WM_UNIT_SUBTYPE" val="h"/>
  <p:tag name="KSO_WM_UNIT_TYPE" val="i"/>
</p:tagLst>
</file>

<file path=ppt/tags/tag17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0"/>
  <p:tag name="KSO_WM_UNIT_INDEX" val="0"/>
  <p:tag name="KSO_WM_UNIT_LAYERLEVEL" val="1"/>
  <p:tag name="KSO_WM_UNIT_SUBTYPE" val="h"/>
  <p:tag name="KSO_WM_UNIT_TYPE" val="i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0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0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0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0"/>
  <p:tag name="KSO_WM_UNIT_INDEX" val="0"/>
  <p:tag name="KSO_WM_UNIT_LAYERLEVEL" val="1"/>
  <p:tag name="KSO_WM_UNIT_SUBTYPE" val="h"/>
  <p:tag name="KSO_WM_UNIT_TYPE" val="i"/>
</p:tagLst>
</file>

<file path=ppt/tags/tag20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41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41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4411"/>
  <p:tag name="KSO_WM_TEMPLATE_MASTER_THUMB_INDEX" val="12"/>
  <p:tag name="KSO_WM_TEMPLATE_MASTER_TYPE" val="1"/>
  <p:tag name="KSO_WM_TEMPLATE_SUBCATEGORY" val="0"/>
  <p:tag name="KSO_WM_TEMPLATE_THUMBS_INDEX" val="1、4、7、9、12、16、21、24、25、26、27、30、35、39、42、43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411"/>
  <p:tag name="KSO_WM_UNIT_COMPATIBLE" val="0"/>
  <p:tag name="KSO_WM_UNIT_DIAGRAM_ISNUMVISUAL" val="0"/>
  <p:tag name="KSO_WM_UNIT_DIAGRAM_ISREFERUNIT" val="0"/>
  <p:tag name="KSO_WM_UNIT_HIGHLIGHT" val="0"/>
  <p:tag name="KSO_WM_UNIT_ID" val="custom202044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工作汇报"/>
  <p:tag name="KSO_WM_UNIT_TYPE" val="a"/>
  <p:tag name="KSO_WM_UNIT_VALUE" val="10"/>
</p:tagLst>
</file>

<file path=ppt/tags/tag221.xml><?xml version="1.0" encoding="utf-8"?>
<p:tagLst xmlns:p="http://schemas.openxmlformats.org/presentationml/2006/main">
  <p:tag name="KSO_WM_BEAUTIFY_FLAG" val="#wm#"/>
  <p:tag name="KSO_WM_SLIDE_ID" val="custom20204411_1"/>
  <p:tag name="KSO_WM_SLIDE_INDEX" val="1"/>
  <p:tag name="KSO_WM_SLIDE_ITEM_CNT" val="0"/>
  <p:tag name="KSO_WM_SLIDE_LAYOUT" val="a_b"/>
  <p:tag name="KSO_WM_SLIDE_LAYOUT_CNT" val="1_3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4411"/>
  <p:tag name="KSO_WM_TEMPLATE_MASTER_THUMB_INDEX" val="12"/>
  <p:tag name="KSO_WM_TEMPLATE_MASTER_TYPE" val="1"/>
  <p:tag name="KSO_WM_TEMPLATE_SUBCATEGORY" val="0"/>
  <p:tag name="KSO_WM_TEMPLATE_THUMBS_INDEX" val="1、4、7、9、12、16、21、24、25、26、27、30、35、39、42、43"/>
</p:tagLst>
</file>

<file path=ppt/tags/tag22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22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2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2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22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3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23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3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3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23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40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4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24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4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4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24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25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5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5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25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9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0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61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62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4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</p:tagLst>
</file>

<file path=ppt/tags/tag26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</p:tagLst>
</file>

<file path=ppt/tags/tag26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7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71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72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73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7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27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7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7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27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79.xml><?xml version="1.0" encoding="utf-8"?>
<p:tagLst xmlns:p="http://schemas.openxmlformats.org/presentationml/2006/main">
  <p:tag name="KSO_WM_UNIT_TEXT_FILL_FORE_SCHEMECOLOR_INDEX" val="14"/>
  <p:tag name="KSO_WM_UNIT_TEXT_FILL_FORE_SCHEMECOLOR_INDEX_BRIGHTNESS" val="0"/>
  <p:tag name="KSO_WM_UNIT_TEXT_FILL_TYPE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80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</p:tagLst>
</file>

<file path=ppt/tags/tag281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82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8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86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87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88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89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90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91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92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" val="2"/>
  <p:tag name="KSO_WM_UNIT_TEXT_FILL_FORE_SCHEMECOLOR_INDEX_BRIGHTNESS" val="0"/>
  <p:tag name="KSO_WM_UNIT_TEXT_FILL_TYPE" val="1"/>
</p:tagLst>
</file>

<file path=ppt/tags/tag29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29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29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9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29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29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0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0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03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0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0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30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0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0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30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1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11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1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ed9c0c6e-c253-4a51-9e56-0e6b854d1f6f}"/>
</p:tagLst>
</file>

<file path=ppt/tags/tag31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1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1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31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1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2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2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32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2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2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32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30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1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3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34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6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8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39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40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41.xml><?xml version="1.0" encoding="utf-8"?>
<p:tagLst xmlns:p="http://schemas.openxmlformats.org/presentationml/2006/main">
  <p:tag name="KSO_WM_UNIT_TEXT_FILL_FORE_SCHEMECOLOR_INDEX" val="11"/>
  <p:tag name="KSO_WM_UNIT_TEXT_FILL_FORE_SCHEMECOLOR_INDEX_BRIGHTNESS" val="0"/>
  <p:tag name="KSO_WM_UNIT_TEXT_FILL_TYPE" val="1"/>
</p:tagLst>
</file>

<file path=ppt/tags/tag34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4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34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4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4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34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4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49.xml><?xml version="1.0" encoding="utf-8"?>
<p:tagLst xmlns:p="http://schemas.openxmlformats.org/presentationml/2006/main">
  <p:tag name="KSO_WM_UNIT_FILL_FORE_SCHEMECOLOR_INDEX" val="9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8.xml><?xml version="1.0" encoding="utf-8"?>
<p:tagLst xmlns:p="http://schemas.openxmlformats.org/presentationml/2006/main">
  <p:tag name="KSO_WM_UNIT_FILL_FORE_SCHEMECOLOR_INDEX" val="9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</p:tagLst>
</file>

<file path=ppt/tags/tag359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6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62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63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6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6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6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6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6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6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0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71.xml><?xml version="1.0" encoding="utf-8"?>
<p:tagLst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37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37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37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7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7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37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378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79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0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1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8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8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8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8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88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9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90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91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92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9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9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95.xml><?xml version="1.0" encoding="utf-8"?>
<p:tagLst xmlns:p="http://schemas.openxmlformats.org/presentationml/2006/main">
  <p:tag name="KSO_WM_UNIT_FILL_FORE_SCHEMECOLOR_INDEX_1" val="6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6"/>
  <p:tag name="KSO_WM_UNIT_LINE_FORE_SCHEMECOLOR_INDEX_BRIGHTNESS" val="0"/>
</p:tagLst>
</file>

<file path=ppt/tags/tag396.xml><?xml version="1.0" encoding="utf-8"?>
<p:tagLst xmlns:p="http://schemas.openxmlformats.org/presentationml/2006/main">
  <p:tag name="KSO_WM_UNIT_FILL_FORE_SCHEMECOLOR_INDEX_1" val="6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6"/>
  <p:tag name="KSO_WM_UNIT_LINE_FORE_SCHEMECOLOR_INDEX_BRIGHTNESS" val="0"/>
</p:tagLst>
</file>

<file path=ppt/tags/tag39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9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99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0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40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0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0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40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0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6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8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0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1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2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1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16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1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18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19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2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2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22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2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24.xml><?xml version="1.0" encoding="utf-8"?>
<p:tagLst xmlns:p="http://schemas.openxmlformats.org/presentationml/2006/main">
  <p:tag name="KSO_WM_UNIT_FILL_FORE_SCHEMECOLOR_INDEX_1" val="6"/>
  <p:tag name="KSO_WM_UNIT_FILL_FORE_SCHEMECOLOR_INDEX_1_BRIGHTNESS" val="0.1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.05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0.05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6"/>
  <p:tag name="KSO_WM_UNIT_LINE_FORE_SCHEMECOLOR_INDEX_BRIGHTNESS" val="0"/>
</p:tagLst>
</file>

<file path=ppt/tags/tag425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2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42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2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2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3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3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3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3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3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43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3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3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43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4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1.xml><?xml version="1.0" encoding="utf-8"?>
<p:tagLst xmlns:p="http://schemas.openxmlformats.org/presentationml/2006/main">
  <p:tag name="KSO_WM_UNIT_FILL_FORE_SCHEMECOLOR_INDEX" val="15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44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3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44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4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6.xml><?xml version="1.0" encoding="utf-8"?>
<p:tagLst xmlns:p="http://schemas.openxmlformats.org/presentationml/2006/main">
  <p:tag name="KSO_WM_UNIT_FILL_FORE_SCHEMECOLOR_INDEX" val="15"/>
  <p:tag name="KSO_WM_UNIT_FILL_FORE_SCHEMECOLOR_INDEX_BRIGHTNESS" val="0"/>
  <p:tag name="KSO_WM_UNIT_FILL_TYPE" val="1"/>
  <p:tag name="KSO_WM_UNIT_TEXT_FILL_FORE_SCHEMECOLOR_INDEX" val="13"/>
  <p:tag name="KSO_WM_UNIT_TEXT_FILL_FORE_SCHEMECOLOR_INDEX_BRIGHTNESS" val="0"/>
  <p:tag name="KSO_WM_UNIT_TEXT_FILL_TYPE" val="1"/>
</p:tagLst>
</file>

<file path=ppt/tags/tag44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5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51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52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5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5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5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ed9c0c6e-c253-4a51-9e56-0e6b854d1f6f}"/>
</p:tagLst>
</file>

<file path=ppt/tags/tag45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5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5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45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60.xml><?xml version="1.0" encoding="utf-8"?>
<p:tagLst xmlns:p="http://schemas.openxmlformats.org/presentationml/2006/main">
  <p:tag name="KSO_WM_UNIT_TEXT_FILL_FORE_SCHEMECOLOR_INDEX" val="11"/>
  <p:tag name="KSO_WM_UNIT_TEXT_FILL_FORE_SCHEMECOLOR_INDEX_BRIGHTNESS" val="0"/>
  <p:tag name="KSO_WM_UNIT_TEXT_FILL_TYPE" val="1"/>
</p:tagLst>
</file>

<file path=ppt/tags/tag461.xml><?xml version="1.0" encoding="utf-8"?>
<p:tagLst xmlns:p="http://schemas.openxmlformats.org/presentationml/2006/main">
  <p:tag name="KSO_WM_UNIT_TEXT_FILL_FORE_SCHEMECOLOR_INDEX" val="11"/>
  <p:tag name="KSO_WM_UNIT_TEXT_FILL_FORE_SCHEMECOLOR_INDEX_BRIGHTNESS" val="0"/>
  <p:tag name="KSO_WM_UNIT_TEXT_FILL_TYPE" val="1"/>
</p:tagLst>
</file>

<file path=ppt/tags/tag462.xml><?xml version="1.0" encoding="utf-8"?>
<p:tagLst xmlns:p="http://schemas.openxmlformats.org/presentationml/2006/main">
  <p:tag name="KSO_WM_UNIT_TEXT_FILL_FORE_SCHEMECOLOR_INDEX" val="11"/>
  <p:tag name="KSO_WM_UNIT_TEXT_FILL_FORE_SCHEMECOLOR_INDEX_BRIGHTNESS" val="0"/>
  <p:tag name="KSO_WM_UNIT_TEXT_FILL_TYPE" val="1"/>
</p:tagLst>
</file>

<file path=ppt/tags/tag463.xml><?xml version="1.0" encoding="utf-8"?>
<p:tagLst xmlns:p="http://schemas.openxmlformats.org/presentationml/2006/main">
  <p:tag name="KSO_WM_UNIT_TEXT_FILL_FORE_SCHEMECOLOR_INDEX" val="11"/>
  <p:tag name="KSO_WM_UNIT_TEXT_FILL_FORE_SCHEMECOLOR_INDEX_BRIGHTNESS" val="0"/>
  <p:tag name="KSO_WM_UNIT_TEXT_FILL_TYPE" val="1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6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46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6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6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46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7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71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72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7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74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7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7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7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78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79.xml><?xml version="1.0" encoding="utf-8"?>
<p:tagLst xmlns:p="http://schemas.openxmlformats.org/presentationml/2006/main">
  <p:tag name="KSO_WM_UNIT_FILL_FORE_SCHEMECOLOR_INDEX_1" val="6"/>
  <p:tag name="KSO_WM_UNIT_FILL_FORE_SCHEMECOLOR_INDEX_1_BRIGHTNESS" val="0.02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-0.01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TEXT_FILL_FORE_SCHEMECOLOR_INDEX" val="2"/>
  <p:tag name="KSO_WM_UNIT_TEXT_FILL_FORE_SCHEMECOLOR_INDEX_BRIGHTNESS" val="0"/>
  <p:tag name="KSO_WM_UNIT_TEXT_FILL_TYPE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80.xml><?xml version="1.0" encoding="utf-8"?>
<p:tagLst xmlns:p="http://schemas.openxmlformats.org/presentationml/2006/main">
  <p:tag name="KSO_WM_UNIT_TEXT_FILL_FORE_SCHEMECOLOR_INDEX" val="14"/>
  <p:tag name="KSO_WM_UNIT_TEXT_FILL_FORE_SCHEMECOLOR_INDEX_BRIGHTNESS" val="0"/>
  <p:tag name="KSO_WM_UNIT_TEXT_FILL_TYPE" val="1"/>
</p:tagLst>
</file>

<file path=ppt/tags/tag481.xml><?xml version="1.0" encoding="utf-8"?>
<p:tagLst xmlns:p="http://schemas.openxmlformats.org/presentationml/2006/main">
  <p:tag name="KSO_WM_UNIT_FILL_FORE_SCHEMECOLOR_INDEX_1" val="6"/>
  <p:tag name="KSO_WM_UNIT_FILL_FORE_SCHEMECOLOR_INDEX_1_BRIGHTNESS" val="0.02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0"/>
  <p:tag name="KSO_WM_UNIT_FILL_FORE_SCHEMECOLOR_INDEX_2_POS" val="0.5"/>
  <p:tag name="KSO_WM_UNIT_FILL_FORE_SCHEMECOLOR_INDEX_2_TRANS" val="0"/>
  <p:tag name="KSO_WM_UNIT_FILL_FORE_SCHEMECOLOR_INDEX_3" val="6"/>
  <p:tag name="KSO_WM_UNIT_FILL_FORE_SCHEMECOLOR_INDEX_3_BRIGHTNESS" val="-0.01"/>
  <p:tag name="KSO_WM_UNIT_FILL_FORE_SCHEMECOLOR_INDEX_3_POS" val="1"/>
  <p:tag name="KSO_WM_UNIT_FILL_FORE_SCHEMECOLOR_INDEX_3_TRANS" val="0"/>
  <p:tag name="KSO_WM_UNIT_FILL_GRADIENT_ANGLE" val="90"/>
  <p:tag name="KSO_WM_UNIT_FILL_GRADIENT_DIRECTION" val="1"/>
  <p:tag name="KSO_WM_UNIT_FILL_GRADIENT_TYPE" val="0"/>
  <p:tag name="KSO_WM_UNIT_FILL_TYPE" val="3"/>
  <p:tag name="KSO_WM_UNIT_LINE_FILL_TYPE" val="2"/>
  <p:tag name="KSO_WM_UNIT_LINE_FORE_SCHEMECOLOR_INDEX" val="6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482.xml><?xml version="1.0" encoding="utf-8"?>
<p:tagLst xmlns:p="http://schemas.openxmlformats.org/presentationml/2006/main">
  <p:tag name="KSO_WM_UNIT_TEXT_FILL_FORE_SCHEMECOLOR_INDEX" val="14"/>
  <p:tag name="KSO_WM_UNIT_TEXT_FILL_FORE_SCHEMECOLOR_INDEX_BRIGHTNESS" val="0"/>
  <p:tag name="KSO_WM_UNIT_TEXT_FILL_TYPE" val="1"/>
</p:tagLst>
</file>

<file path=ppt/tags/tag48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8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85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6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7.xml><?xml version="1.0" encoding="utf-8"?>
<p:tagLst xmlns:p="http://schemas.openxmlformats.org/presentationml/2006/main"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88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8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ed9c0c6e-c253-4a51-9e56-0e6b854d1f6f}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9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9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9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49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9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95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5281"/>
</p:tagLst>
</file>

<file path=ppt/tags/tag49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49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9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49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0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0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02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5281"/>
</p:tagLst>
</file>

<file path=ppt/tags/tag50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008066b9-6995-49a8-ad92-fa5b053c40ba}"/>
</p:tagLst>
</file>

<file path=ppt/tags/tag50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0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0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50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0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09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528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1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ed9c0c6e-c253-4a51-9e56-0e6b854d1f6f}"/>
</p:tagLst>
</file>

<file path=ppt/tags/tag51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1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1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51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1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16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5281"/>
</p:tagLst>
</file>

<file path=ppt/tags/tag51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ed9c0c6e-c253-4a51-9e56-0e6b854d1f6f}"/>
</p:tagLst>
</file>

<file path=ppt/tags/tag51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1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2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TEXT_FILL_FORE_SCHEMECOLOR_INDEX" val="2"/>
  <p:tag name="KSO_WM_UNIT_TEXT_FILL_FORE_SCHEMECOLOR_INDEX_BRIGHTNESS" val="0"/>
  <p:tag name="KSO_WM_UNIT_TEXT_FILL_TYPE" val="1"/>
</p:tagLst>
</file>

<file path=ppt/tags/tag52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</p:tagLst>
</file>

<file path=ppt/tags/tag52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23.xml><?xml version="1.0" encoding="utf-8"?>
<p:tagLst xmlns:p="http://schemas.openxmlformats.org/presentationml/2006/main">
  <p:tag name="KSO_WM_SLIDE_BACKGROUND_TYPE" val="general"/>
  <p:tag name="KSO_WM_SLIDE_BK_DARK_LIGHT" val=""/>
  <p:tag name="KSO_WM_TEMPLATE_CATEGORY" val="custom"/>
  <p:tag name="KSO_WM_TEMPLATE_INDEX" val="20205281"/>
</p:tagLst>
</file>

<file path=ppt/tags/tag5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411"/>
  <p:tag name="KSO_WM_UNIT_COMPATIBLE" val="0"/>
  <p:tag name="KSO_WM_UNIT_DIAGRAM_ISNUMVISUAL" val="0"/>
  <p:tag name="KSO_WM_UNIT_DIAGRAM_ISREFERUNIT" val="0"/>
  <p:tag name="KSO_WM_UNIT_HIGHLIGHT" val="0"/>
  <p:tag name="KSO_WM_UNIT_ID" val="custom20204411_43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聆听"/>
  <p:tag name="KSO_WM_UNIT_TYPE" val="a"/>
  <p:tag name="KSO_WM_UNIT_VALUE" val="10"/>
</p:tagLst>
</file>

<file path=ppt/tags/tag525.xml><?xml version="1.0" encoding="utf-8"?>
<p:tagLst xmlns:p="http://schemas.openxmlformats.org/presentationml/2006/main">
  <p:tag name="KSO_WM_BEAUTIFY_FLAG" val="#wm#"/>
  <p:tag name="KSO_WM_SLIDE_ID" val="custom20204411_43"/>
  <p:tag name="KSO_WM_SLIDE_INDEX" val="43"/>
  <p:tag name="KSO_WM_SLIDE_ITEM_CNT" val="0"/>
  <p:tag name="KSO_WM_SLIDE_LAYOUT" val="a_b"/>
  <p:tag name="KSO_WM_SLIDE_LAYOUT_CNT" val="1_1"/>
  <p:tag name="KSO_WM_SLIDE_SUBTYPE" val="pureTxt"/>
  <p:tag name="KSO_WM_SLIDE_TYPE" val="endPage"/>
  <p:tag name="KSO_WM_TAG_VERSION" val="1.0"/>
  <p:tag name="KSO_WM_TEMPLATE_CATEGORY" val="custom"/>
  <p:tag name="KSO_WM_TEMPLATE_COLOR_TYPE" val="1"/>
  <p:tag name="KSO_WM_TEMPLATE_INDEX" val="20204411"/>
  <p:tag name="KSO_WM_TEMPLATE_MASTER_TYPE" val="1"/>
  <p:tag name="KSO_WM_TEMPLATE_SUBCATEGORY" val="0"/>
</p:tagLst>
</file>

<file path=ppt/tags/tag52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VlMzEwOTdhMzM1OGVkNjI0OTgxZDQ4ZmNlYzUxOTMifQ==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3_Office 主题​​">
  <a:themeElements>
    <a:clrScheme name="235123452345">
      <a:dk1>
        <a:sysClr val="windowText" lastClr="000000"/>
      </a:dk1>
      <a:lt1>
        <a:sysClr val="window" lastClr="FFFFFF"/>
      </a:lt1>
      <a:dk2>
        <a:srgbClr val="ECEDEF"/>
      </a:dk2>
      <a:lt2>
        <a:srgbClr val="FFFFFF"/>
      </a:lt2>
      <a:accent1>
        <a:srgbClr val="79B1E3"/>
      </a:accent1>
      <a:accent2>
        <a:srgbClr val="8EA6D9"/>
      </a:accent2>
      <a:accent3>
        <a:srgbClr val="A39BCF"/>
      </a:accent3>
      <a:accent4>
        <a:srgbClr val="B98FC5"/>
      </a:accent4>
      <a:accent5>
        <a:srgbClr val="CE84BB"/>
      </a:accent5>
      <a:accent6>
        <a:srgbClr val="E379B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169</Paragraphs>
  <Slides>23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宋体</vt:lpstr>
      <vt:lpstr>Times New Roman</vt:lpstr>
      <vt:lpstr>微软雅黑</vt:lpstr>
      <vt:lpstr>汉仪旗黑-85S</vt:lpstr>
      <vt:lpstr>Calibri</vt:lpstr>
      <vt:lpstr>Cambria</vt:lpstr>
      <vt:lpstr>黑体</vt:lpstr>
      <vt:lpstr>Wingdings</vt:lpstr>
      <vt:lpstr>等线</vt:lpstr>
      <vt:lpstr>默认设计模板</vt:lpstr>
      <vt:lpstr>3.3细胞核的结构和功能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2022-09-28T22:24:40.157</cp:lastPrinted>
  <dcterms:created xsi:type="dcterms:W3CDTF">2022-09-28T22:24:40Z</dcterms:created>
  <dcterms:modified xsi:type="dcterms:W3CDTF">2022-09-28T14:24:41Z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