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561" r:id="rId3"/>
    <p:sldId id="558" r:id="rId4"/>
    <p:sldId id="502" r:id="rId5"/>
    <p:sldId id="606" r:id="rId6"/>
    <p:sldId id="624" r:id="rId8"/>
    <p:sldId id="607" r:id="rId9"/>
    <p:sldId id="625" r:id="rId10"/>
    <p:sldId id="626" r:id="rId11"/>
    <p:sldId id="566" r:id="rId12"/>
    <p:sldId id="567" r:id="rId13"/>
    <p:sldId id="568" r:id="rId14"/>
    <p:sldId id="574" r:id="rId15"/>
    <p:sldId id="582" r:id="rId16"/>
    <p:sldId id="583" r:id="rId17"/>
    <p:sldId id="570" r:id="rId18"/>
    <p:sldId id="590" r:id="rId19"/>
    <p:sldId id="591" r:id="rId20"/>
    <p:sldId id="592" r:id="rId21"/>
    <p:sldId id="571" r:id="rId22"/>
    <p:sldId id="569"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istrator" initials="A" lastIdx="1" clrIdx="0"/>
  <p:cmAuthor id="1" name="孙文纯" initials="孙文纯" lastIdx="1" clrIdx="0"/>
  <p:cmAuthor id="7" name="1206988966@qq.com" initials="1" lastIdx="1" clrIdx="2"/>
  <p:cmAuthor id="8" name="姜伟光" initials="姜" lastIdx="1" clrIdx="0"/>
  <p:cmAuthor id="2" name="作者" initials="A" lastIdx="1" clrIdx="1"/>
  <p:cmAuthor id="3" name="lenovo" initials="l" lastIdx="6" clrIdx="2"/>
  <p:cmAuthor id="5" name="宋洁然" initials="宋" lastIdx="2" clrIdx="1"/>
  <p:cmAuthor id="6" name="ming qiu" initials="m"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commentAuthors" Target="commentAuthors.xml"/><Relationship Id="rId26" Type="http://schemas.openxmlformats.org/officeDocument/2006/relationships/tableStyles" Target="tableStyles.xml"/><Relationship Id="rId25" Type="http://schemas.openxmlformats.org/officeDocument/2006/relationships/viewProps" Target="viewProps.xml"/><Relationship Id="rId24" Type="http://schemas.openxmlformats.org/officeDocument/2006/relationships/presProps" Target="presProps.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en-US" altLang="zh-CN">
              <a:sym typeface="+mn-ea"/>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1399333" y="1061567"/>
            <a:ext cx="9361200" cy="1000400"/>
          </a:xfrm>
          <a:prstGeom prst="rect">
            <a:avLst/>
          </a:prstGeom>
        </p:spPr>
        <p:txBody>
          <a:bodyPr/>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pPr fontAlgn="base"/>
          </a:p>
        </p:txBody>
      </p:sp>
      <p:sp>
        <p:nvSpPr>
          <p:cNvPr id="21" name="Shape 21"/>
          <p:cNvSpPr txBox="1">
            <a:spLocks noGrp="1"/>
          </p:cNvSpPr>
          <p:nvPr>
            <p:ph type="body" idx="1"/>
          </p:nvPr>
        </p:nvSpPr>
        <p:spPr>
          <a:xfrm>
            <a:off x="1399333" y="1946200"/>
            <a:ext cx="4557200" cy="3667200"/>
          </a:xfrm>
          <a:prstGeom prst="rect">
            <a:avLst/>
          </a:prstGeom>
        </p:spPr>
        <p:txBody>
          <a:bodyPr/>
          <a:lstStyle>
            <a:lvl1pPr lvl="0">
              <a:spcBef>
                <a:spcPts val="0"/>
              </a:spcBef>
              <a:buSzPct val="100000"/>
              <a:defRPr sz="2665"/>
            </a:lvl1pPr>
            <a:lvl2pPr lvl="1">
              <a:spcBef>
                <a:spcPts val="0"/>
              </a:spcBef>
              <a:buSzPct val="100000"/>
              <a:defRPr sz="2665"/>
            </a:lvl2pPr>
            <a:lvl3pPr lvl="2">
              <a:spcBef>
                <a:spcPts val="0"/>
              </a:spcBef>
              <a:buSzPct val="100000"/>
              <a:defRPr sz="2665"/>
            </a:lvl3pPr>
            <a:lvl4pPr lvl="3">
              <a:spcBef>
                <a:spcPts val="0"/>
              </a:spcBef>
              <a:buSzPct val="100000"/>
              <a:defRPr sz="2665"/>
            </a:lvl4pPr>
            <a:lvl5pPr lvl="4">
              <a:spcBef>
                <a:spcPts val="0"/>
              </a:spcBef>
              <a:buSzPct val="100000"/>
              <a:defRPr sz="2665"/>
            </a:lvl5pPr>
            <a:lvl6pPr lvl="5">
              <a:spcBef>
                <a:spcPts val="0"/>
              </a:spcBef>
              <a:buSzPct val="100000"/>
              <a:defRPr sz="2665"/>
            </a:lvl6pPr>
            <a:lvl7pPr lvl="6">
              <a:spcBef>
                <a:spcPts val="0"/>
              </a:spcBef>
              <a:buSzPct val="100000"/>
              <a:defRPr sz="2665"/>
            </a:lvl7pPr>
            <a:lvl8pPr lvl="7">
              <a:spcBef>
                <a:spcPts val="0"/>
              </a:spcBef>
              <a:buSzPct val="100000"/>
              <a:defRPr sz="2665"/>
            </a:lvl8pPr>
            <a:lvl9pPr lvl="8">
              <a:spcBef>
                <a:spcPts val="0"/>
              </a:spcBef>
              <a:buSzPct val="100000"/>
              <a:defRPr sz="2665"/>
            </a:lvl9pPr>
          </a:lstStyle>
          <a:p>
            <a:pPr fontAlgn="base"/>
          </a:p>
        </p:txBody>
      </p:sp>
      <p:sp>
        <p:nvSpPr>
          <p:cNvPr id="22" name="Shape 22"/>
          <p:cNvSpPr txBox="1">
            <a:spLocks noGrp="1"/>
          </p:cNvSpPr>
          <p:nvPr>
            <p:ph type="body" idx="2"/>
          </p:nvPr>
        </p:nvSpPr>
        <p:spPr>
          <a:xfrm>
            <a:off x="6235632" y="1946200"/>
            <a:ext cx="4524799" cy="3667200"/>
          </a:xfrm>
          <a:prstGeom prst="rect">
            <a:avLst/>
          </a:prstGeom>
        </p:spPr>
        <p:txBody>
          <a:bodyPr/>
          <a:lstStyle>
            <a:lvl1pPr lvl="0">
              <a:spcBef>
                <a:spcPts val="0"/>
              </a:spcBef>
              <a:buSzPct val="100000"/>
              <a:defRPr sz="2665"/>
            </a:lvl1pPr>
            <a:lvl2pPr lvl="1">
              <a:spcBef>
                <a:spcPts val="0"/>
              </a:spcBef>
              <a:buSzPct val="100000"/>
              <a:defRPr sz="2665"/>
            </a:lvl2pPr>
            <a:lvl3pPr lvl="2">
              <a:spcBef>
                <a:spcPts val="0"/>
              </a:spcBef>
              <a:buSzPct val="100000"/>
              <a:defRPr sz="2665"/>
            </a:lvl3pPr>
            <a:lvl4pPr lvl="3">
              <a:spcBef>
                <a:spcPts val="0"/>
              </a:spcBef>
              <a:buSzPct val="100000"/>
              <a:defRPr sz="2665"/>
            </a:lvl4pPr>
            <a:lvl5pPr lvl="4">
              <a:spcBef>
                <a:spcPts val="0"/>
              </a:spcBef>
              <a:buSzPct val="100000"/>
              <a:defRPr sz="2665"/>
            </a:lvl5pPr>
            <a:lvl6pPr lvl="5">
              <a:spcBef>
                <a:spcPts val="0"/>
              </a:spcBef>
              <a:buSzPct val="100000"/>
              <a:defRPr sz="2665"/>
            </a:lvl6pPr>
            <a:lvl7pPr lvl="6">
              <a:spcBef>
                <a:spcPts val="0"/>
              </a:spcBef>
              <a:buSzPct val="100000"/>
              <a:defRPr sz="2665"/>
            </a:lvl7pPr>
            <a:lvl8pPr lvl="7">
              <a:spcBef>
                <a:spcPts val="0"/>
              </a:spcBef>
              <a:buSzPct val="100000"/>
              <a:defRPr sz="2665"/>
            </a:lvl8pPr>
            <a:lvl9pPr lvl="8">
              <a:spcBef>
                <a:spcPts val="0"/>
              </a:spcBef>
              <a:buSzPct val="100000"/>
              <a:defRPr sz="2665"/>
            </a:lvl9pPr>
          </a:lstStyle>
          <a:p>
            <a:pPr fontAlgn="base"/>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标题幻灯片">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246284"/>
            <a:ext cx="2844800" cy="476251"/>
          </a:xfrm>
          <a:prstGeom prst="rect">
            <a:avLst/>
          </a:prstGeom>
          <a:noFill/>
          <a:ln w="9525">
            <a:noFill/>
            <a:miter lim="800000"/>
          </a:ln>
          <a:effectLst/>
        </p:spPr>
        <p:txBody>
          <a:bodyPr vert="horz" wrap="square" lIns="91440" tIns="45720" rIns="91440" bIns="45720" numCol="1" anchor="t" anchorCtr="0" compatLnSpc="1"/>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页脚占位符 2"/>
          <p:cNvSpPr>
            <a:spLocks noGrp="1"/>
          </p:cNvSpPr>
          <p:nvPr>
            <p:ph type="ftr" sz="quarter" idx="11"/>
          </p:nvPr>
        </p:nvSpPr>
        <p:spPr>
          <a:xfrm>
            <a:off x="4165600" y="6246284"/>
            <a:ext cx="3860800" cy="476251"/>
          </a:xfrm>
          <a:prstGeom prst="rect">
            <a:avLst/>
          </a:prstGeom>
          <a:noFill/>
          <a:ln w="9525">
            <a:noFill/>
            <a:miter lim="800000"/>
          </a:ln>
          <a:effectLst/>
        </p:spPr>
        <p:txBody>
          <a:bodyPr vert="horz" wrap="square" lIns="91440" tIns="45720" rIns="91440" bIns="45720" numCol="1" anchor="t" anchorCtr="0" compatLnSpc="1"/>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4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灯片编号占位符 3"/>
          <p:cNvSpPr>
            <a:spLocks noGrp="1"/>
          </p:cNvSpPr>
          <p:nvPr>
            <p:ph type="sldNum" sz="quarter" idx="12"/>
          </p:nvPr>
        </p:nvSpPr>
        <p:spPr>
          <a:xfrm>
            <a:off x="8737600" y="6246284"/>
            <a:ext cx="2844800" cy="476251"/>
          </a:xfrm>
          <a:prstGeom prst="rect">
            <a:avLst/>
          </a:prstGeom>
          <a:noFill/>
          <a:ln w="9525">
            <a:noFill/>
            <a:miter lim="800000"/>
          </a:ln>
          <a:effectLst/>
        </p:spPr>
        <p:txBody>
          <a:bodyPr vert="horz" wrap="square" lIns="91440" tIns="45720" rIns="91440" bIns="45720" numCol="1" anchor="t" anchorCtr="0" compatLnSpc="1"/>
          <a:p>
            <a:pPr lvl="0" eaLnBrk="1" fontAlgn="base" hangingPunct="1">
              <a:buNone/>
            </a:pPr>
            <a:fld id="{9A0DB2DC-4C9A-4742-B13C-FB6460FD3503}" type="slidenum">
              <a:rPr lang="en-US" altLang="zh-CN" strike="noStrike" noProof="1" dirty="0">
                <a:latin typeface="Arial" panose="020B0604020202020204" pitchFamily="34" charset="0"/>
                <a:ea typeface="宋体" panose="02010600030101010101" pitchFamily="2" charset="-122"/>
                <a:cs typeface="+mn-cs"/>
              </a:rPr>
            </a:fld>
            <a:endParaRPr lang="en-US" altLang="zh-CN" strike="noStrike" noProof="1"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9" Type="http://schemas.openxmlformats.org/officeDocument/2006/relationships/tags" Target="../tags/tag34.xml"/><Relationship Id="rId8" Type="http://schemas.openxmlformats.org/officeDocument/2006/relationships/tags" Target="../tags/tag33.xml"/><Relationship Id="rId7" Type="http://schemas.openxmlformats.org/officeDocument/2006/relationships/tags" Target="../tags/tag32.xml"/><Relationship Id="rId6" Type="http://schemas.openxmlformats.org/officeDocument/2006/relationships/tags" Target="../tags/tag31.xml"/><Relationship Id="rId5" Type="http://schemas.openxmlformats.org/officeDocument/2006/relationships/tags" Target="../tags/tag30.xml"/><Relationship Id="rId4" Type="http://schemas.openxmlformats.org/officeDocument/2006/relationships/tags" Target="../tags/tag29.xml"/><Relationship Id="rId3" Type="http://schemas.openxmlformats.org/officeDocument/2006/relationships/tags" Target="../tags/tag28.xml"/><Relationship Id="rId23" Type="http://schemas.openxmlformats.org/officeDocument/2006/relationships/slideLayout" Target="../slideLayouts/slideLayout7.xml"/><Relationship Id="rId22" Type="http://schemas.openxmlformats.org/officeDocument/2006/relationships/tags" Target="../tags/tag47.xml"/><Relationship Id="rId21" Type="http://schemas.openxmlformats.org/officeDocument/2006/relationships/tags" Target="../tags/tag46.xml"/><Relationship Id="rId20" Type="http://schemas.openxmlformats.org/officeDocument/2006/relationships/tags" Target="../tags/tag45.xml"/><Relationship Id="rId2" Type="http://schemas.openxmlformats.org/officeDocument/2006/relationships/tags" Target="../tags/tag27.xml"/><Relationship Id="rId19" Type="http://schemas.openxmlformats.org/officeDocument/2006/relationships/tags" Target="../tags/tag44.xml"/><Relationship Id="rId18" Type="http://schemas.openxmlformats.org/officeDocument/2006/relationships/tags" Target="../tags/tag43.xml"/><Relationship Id="rId17" Type="http://schemas.openxmlformats.org/officeDocument/2006/relationships/tags" Target="../tags/tag42.xml"/><Relationship Id="rId16" Type="http://schemas.openxmlformats.org/officeDocument/2006/relationships/tags" Target="../tags/tag41.xml"/><Relationship Id="rId15" Type="http://schemas.openxmlformats.org/officeDocument/2006/relationships/tags" Target="../tags/tag40.xml"/><Relationship Id="rId14" Type="http://schemas.openxmlformats.org/officeDocument/2006/relationships/tags" Target="../tags/tag39.xml"/><Relationship Id="rId13" Type="http://schemas.openxmlformats.org/officeDocument/2006/relationships/tags" Target="../tags/tag38.xml"/><Relationship Id="rId12" Type="http://schemas.openxmlformats.org/officeDocument/2006/relationships/tags" Target="../tags/tag37.xml"/><Relationship Id="rId11" Type="http://schemas.openxmlformats.org/officeDocument/2006/relationships/tags" Target="../tags/tag36.xml"/><Relationship Id="rId10" Type="http://schemas.openxmlformats.org/officeDocument/2006/relationships/tags" Target="../tags/tag35.xml"/><Relationship Id="rId1" Type="http://schemas.openxmlformats.org/officeDocument/2006/relationships/tags" Target="../tags/tag26.xml"/></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3.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1.xml"/><Relationship Id="rId3" Type="http://schemas.openxmlformats.org/officeDocument/2006/relationships/slideLayout" Target="../slideLayouts/slideLayout3.xml"/><Relationship Id="rId2" Type="http://schemas.openxmlformats.org/officeDocument/2006/relationships/tags" Target="../tags/tag53.xml"/><Relationship Id="rId1" Type="http://schemas.openxmlformats.org/officeDocument/2006/relationships/tags" Target="../tags/tag5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4.xml"/></Relationships>
</file>

<file path=ppt/slides/_rels/slide3.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2.xml"/><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slide" Target="slide3.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4.xml"/><Relationship Id="rId3" Type="http://schemas.openxmlformats.org/officeDocument/2006/relationships/slide" Target="slide6.xml"/><Relationship Id="rId2" Type="http://schemas.openxmlformats.org/officeDocument/2006/relationships/slide" Target="slide4.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xml"/><Relationship Id="rId3" Type="http://schemas.openxmlformats.org/officeDocument/2006/relationships/slide" Target="slide5.xml"/><Relationship Id="rId2" Type="http://schemas.openxmlformats.org/officeDocument/2006/relationships/slide" Target="slide4.xml"/><Relationship Id="rId1" Type="http://schemas.openxmlformats.org/officeDocument/2006/relationships/tags" Target="../tags/tag5.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9" Type="http://schemas.openxmlformats.org/officeDocument/2006/relationships/tags" Target="../tags/tag17.xml"/><Relationship Id="rId8" Type="http://schemas.openxmlformats.org/officeDocument/2006/relationships/tags" Target="../tags/tag16.xml"/><Relationship Id="rId7" Type="http://schemas.openxmlformats.org/officeDocument/2006/relationships/tags" Target="../tags/tag15.xml"/><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9" Type="http://schemas.openxmlformats.org/officeDocument/2006/relationships/notesSlide" Target="../notesSlides/notesSlide3.xml"/><Relationship Id="rId18" Type="http://schemas.openxmlformats.org/officeDocument/2006/relationships/slideLayout" Target="../slideLayouts/slideLayout3.xml"/><Relationship Id="rId17" Type="http://schemas.openxmlformats.org/officeDocument/2006/relationships/tags" Target="../tags/tag25.xml"/><Relationship Id="rId16" Type="http://schemas.openxmlformats.org/officeDocument/2006/relationships/tags" Target="../tags/tag24.xml"/><Relationship Id="rId15" Type="http://schemas.openxmlformats.org/officeDocument/2006/relationships/tags" Target="../tags/tag23.xml"/><Relationship Id="rId14" Type="http://schemas.openxmlformats.org/officeDocument/2006/relationships/tags" Target="../tags/tag22.xml"/><Relationship Id="rId13" Type="http://schemas.openxmlformats.org/officeDocument/2006/relationships/tags" Target="../tags/tag21.xml"/><Relationship Id="rId12" Type="http://schemas.openxmlformats.org/officeDocument/2006/relationships/tags" Target="../tags/tag20.xml"/><Relationship Id="rId11" Type="http://schemas.openxmlformats.org/officeDocument/2006/relationships/tags" Target="../tags/tag19.xml"/><Relationship Id="rId10" Type="http://schemas.openxmlformats.org/officeDocument/2006/relationships/tags" Target="../tags/tag18.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 name="Text Box 2"/>
          <p:cNvSpPr txBox="1">
            <a:spLocks noChangeArrowheads="1"/>
          </p:cNvSpPr>
          <p:nvPr/>
        </p:nvSpPr>
        <p:spPr bwMode="auto">
          <a:xfrm>
            <a:off x="694267" y="1072094"/>
            <a:ext cx="11458222" cy="646319"/>
          </a:xfrm>
          <a:prstGeom prst="rect">
            <a:avLst/>
          </a:prstGeom>
          <a:noFill/>
          <a:ln w="38100">
            <a:noFill/>
            <a:prstDash val="sysDot"/>
            <a:miter lim="800000"/>
          </a:ln>
        </p:spPr>
        <p:txBody>
          <a:bodyPr wrap="square" lIns="91428" tIns="45714" rIns="91428" bIns="45714">
            <a:spAutoFit/>
          </a:bodyPr>
          <a:p>
            <a:pPr algn="ctr">
              <a:spcBef>
                <a:spcPct val="50000"/>
              </a:spcBef>
            </a:pPr>
            <a:r>
              <a:rPr lang="zh-CN" altLang="en-US" sz="3600" b="1" dirty="0">
                <a:solidFill>
                  <a:srgbClr val="C00000"/>
                </a:solidFill>
                <a:latin typeface="黑体" panose="02010609060101010101" pitchFamily="49" charset="-122"/>
                <a:ea typeface="黑体" panose="02010609060101010101" pitchFamily="49" charset="-122"/>
              </a:rPr>
              <a:t>中国近代史（</a:t>
            </a:r>
            <a:r>
              <a:rPr lang="en-US" altLang="zh-CN" sz="3600" b="1" dirty="0">
                <a:solidFill>
                  <a:srgbClr val="C00000"/>
                </a:solidFill>
                <a:latin typeface="黑体" panose="02010609060101010101" pitchFamily="49" charset="-122"/>
                <a:ea typeface="黑体" panose="02010609060101010101" pitchFamily="49" charset="-122"/>
              </a:rPr>
              <a:t>1840</a:t>
            </a:r>
            <a:r>
              <a:rPr lang="en-US" altLang="zh-CN" sz="3600" b="1" dirty="0">
                <a:solidFill>
                  <a:srgbClr val="C00000"/>
                </a:solidFill>
                <a:ea typeface="黑体" panose="02010609060101010101" pitchFamily="49" charset="-122"/>
              </a:rPr>
              <a:t>—</a:t>
            </a:r>
            <a:r>
              <a:rPr lang="en-US" altLang="zh-CN" sz="3600" b="1" dirty="0">
                <a:solidFill>
                  <a:srgbClr val="C00000"/>
                </a:solidFill>
                <a:latin typeface="黑体" panose="02010609060101010101" pitchFamily="49" charset="-122"/>
                <a:ea typeface="黑体" panose="02010609060101010101" pitchFamily="49" charset="-122"/>
              </a:rPr>
              <a:t>1949</a:t>
            </a:r>
            <a:r>
              <a:rPr lang="zh-CN" altLang="en-US" sz="3600" b="1" dirty="0">
                <a:solidFill>
                  <a:srgbClr val="C00000"/>
                </a:solidFill>
                <a:latin typeface="黑体" panose="02010609060101010101" pitchFamily="49" charset="-122"/>
                <a:ea typeface="黑体" panose="02010609060101010101" pitchFamily="49" charset="-122"/>
              </a:rPr>
              <a:t>年）</a:t>
            </a:r>
            <a:endParaRPr lang="zh-CN" altLang="en-US" sz="3600" b="1" dirty="0">
              <a:solidFill>
                <a:srgbClr val="C00000"/>
              </a:solidFill>
              <a:latin typeface="黑体" panose="02010609060101010101" pitchFamily="49" charset="-122"/>
              <a:ea typeface="黑体" panose="02010609060101010101" pitchFamily="49" charset="-122"/>
            </a:endParaRPr>
          </a:p>
        </p:txBody>
      </p:sp>
      <p:sp>
        <p:nvSpPr>
          <p:cNvPr id="3" name="文本框 2"/>
          <p:cNvSpPr txBox="1"/>
          <p:nvPr/>
        </p:nvSpPr>
        <p:spPr>
          <a:xfrm>
            <a:off x="1530985" y="2141855"/>
            <a:ext cx="10062210" cy="645160"/>
          </a:xfrm>
          <a:prstGeom prst="rect">
            <a:avLst/>
          </a:prstGeom>
          <a:noFill/>
        </p:spPr>
        <p:txBody>
          <a:bodyPr wrap="none" rtlCol="0" anchor="t">
            <a:spAutoFit/>
          </a:bodyPr>
          <a:p>
            <a:pPr algn="l"/>
            <a:r>
              <a:rPr lang="en-US" altLang="zh-CN" sz="3600" b="1" cap="all">
                <a:solidFill>
                  <a:schemeClr val="tx1"/>
                </a:solidFill>
                <a:latin typeface="黑体" panose="02010609060101010101" pitchFamily="49" charset="-122"/>
                <a:ea typeface="黑体" panose="02010609060101010101" pitchFamily="49" charset="-122"/>
                <a:cs typeface="+mn-ea"/>
                <a:sym typeface="+mn-ea"/>
              </a:rPr>
              <a:t>——</a:t>
            </a:r>
            <a:r>
              <a:rPr lang="zh-CN" altLang="en-US" sz="3600" b="1">
                <a:solidFill>
                  <a:srgbClr val="FF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甲午战争</a:t>
            </a:r>
            <a:r>
              <a:rPr lang="zh-CN" altLang="en-US" sz="3600" b="1">
                <a:solidFill>
                  <a:srgbClr val="FF0000"/>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至五四运动前的中国</a:t>
            </a:r>
            <a:r>
              <a:rPr lang="zh-CN" altLang="en-US" sz="36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a:t>
            </a:r>
            <a:r>
              <a:rPr lang="en-US" altLang="zh-CN" sz="36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95</a:t>
            </a:r>
            <a:r>
              <a:rPr lang="zh-CN" altLang="en-US" sz="36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a:t>
            </a:r>
            <a:r>
              <a:rPr lang="en-US" altLang="zh-CN" sz="36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919</a:t>
            </a:r>
            <a:r>
              <a:rPr lang="zh-CN" altLang="en-US" sz="36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3600" b="1">
              <a:solidFill>
                <a:schemeClr val="tx1"/>
              </a:solidFill>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6" name="组合 295"/>
          <p:cNvGrpSpPr>
            <a:grpSpLocks noChangeAspect="1"/>
          </p:cNvGrpSpPr>
          <p:nvPr>
            <p:custDataLst>
              <p:tags r:id="rId1"/>
            </p:custDataLst>
          </p:nvPr>
        </p:nvGrpSpPr>
        <p:grpSpPr>
          <a:xfrm>
            <a:off x="863600" y="2084688"/>
            <a:ext cx="406400" cy="405798"/>
            <a:chOff x="836313" y="1281817"/>
            <a:chExt cx="1905000" cy="1902179"/>
          </a:xfrm>
        </p:grpSpPr>
        <p:sp>
          <p:nvSpPr>
            <p:cNvPr id="29" name="任意多边形: 形状 1"/>
            <p:cNvSpPr/>
            <p:nvPr>
              <p:custDataLst>
                <p:tags r:id="rId2"/>
              </p:custDataLst>
            </p:nvPr>
          </p:nvSpPr>
          <p:spPr>
            <a:xfrm>
              <a:off x="1612041" y="1484447"/>
              <a:ext cx="0" cy="0"/>
            </a:xfrm>
            <a:custGeom>
              <a:avLst/>
              <a:gdLst/>
              <a:ahLst/>
              <a:cxnLst/>
              <a:rect l="0" t="0" r="0" b="0"/>
              <a:pathLst>
                <a:path w="1" h="1">
                  <a:moveTo>
                    <a:pt x="0" y="0"/>
                  </a:moveTo>
                  <a:close/>
                </a:path>
              </a:pathLst>
            </a:custGeom>
            <a:solidFill>
              <a:srgbClr val="F13C73"/>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0000"/>
                </a:solidFill>
              </a:endParaRPr>
            </a:p>
          </p:txBody>
        </p:sp>
        <p:grpSp>
          <p:nvGrpSpPr>
            <p:cNvPr id="31" name="组合 30"/>
            <p:cNvGrpSpPr/>
            <p:nvPr/>
          </p:nvGrpSpPr>
          <p:grpSpPr>
            <a:xfrm>
              <a:off x="836313" y="1281817"/>
              <a:ext cx="1905000" cy="1902179"/>
              <a:chOff x="659130" y="612140"/>
              <a:chExt cx="5146039" cy="5138420"/>
            </a:xfrm>
          </p:grpSpPr>
          <p:sp>
            <p:nvSpPr>
              <p:cNvPr id="32" name="任意多边形: 形状 2"/>
              <p:cNvSpPr/>
              <p:nvPr>
                <p:custDataLst>
                  <p:tags r:id="rId3"/>
                </p:custDataLst>
              </p:nvPr>
            </p:nvSpPr>
            <p:spPr>
              <a:xfrm>
                <a:off x="659130" y="927100"/>
                <a:ext cx="5146039" cy="4457700"/>
              </a:xfrm>
              <a:custGeom>
                <a:avLst/>
                <a:gdLst>
                  <a:gd name="connsiteX0" fmla="*/ 3859530 w 5146040"/>
                  <a:gd name="connsiteY0" fmla="*/ 0 h 4457700"/>
                  <a:gd name="connsiteX1" fmla="*/ 1286510 w 5146040"/>
                  <a:gd name="connsiteY1" fmla="*/ 0 h 4457700"/>
                  <a:gd name="connsiteX2" fmla="*/ 0 w 5146040"/>
                  <a:gd name="connsiteY2" fmla="*/ 2228850 h 4457700"/>
                  <a:gd name="connsiteX3" fmla="*/ 1286510 w 5146040"/>
                  <a:gd name="connsiteY3" fmla="*/ 4457700 h 4457700"/>
                  <a:gd name="connsiteX4" fmla="*/ 3859530 w 5146040"/>
                  <a:gd name="connsiteY4" fmla="*/ 4457700 h 4457700"/>
                  <a:gd name="connsiteX5" fmla="*/ 5146040 w 5146040"/>
                  <a:gd name="connsiteY5" fmla="*/ 2228850 h 4457700"/>
                  <a:gd name="connsiteX6" fmla="*/ 3859530 w 5146040"/>
                  <a:gd name="connsiteY6" fmla="*/ 0 h 445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6040" h="4457700">
                    <a:moveTo>
                      <a:pt x="3859530" y="0"/>
                    </a:moveTo>
                    <a:lnTo>
                      <a:pt x="1286510" y="0"/>
                    </a:lnTo>
                    <a:lnTo>
                      <a:pt x="0" y="2228850"/>
                    </a:lnTo>
                    <a:lnTo>
                      <a:pt x="1286510" y="4457700"/>
                    </a:lnTo>
                    <a:lnTo>
                      <a:pt x="3859530" y="4457700"/>
                    </a:lnTo>
                    <a:lnTo>
                      <a:pt x="5146040" y="2228850"/>
                    </a:lnTo>
                    <a:lnTo>
                      <a:pt x="3859530" y="0"/>
                    </a:lnTo>
                  </a:path>
                </a:pathLst>
              </a:custGeom>
              <a:solidFill>
                <a:schemeClr val="accent1">
                  <a:lumMod val="20000"/>
                  <a:lumOff val="80000"/>
                </a:schemeClr>
              </a:solidFill>
              <a:ln w="6350" cap="flat" cmpd="sng" algn="ctr">
                <a:noFill/>
                <a:prstDash val="solid"/>
                <a:miter lim="800000"/>
              </a:ln>
              <a:effectLst/>
              <a:extLst>
                <a:ext uri="{91240B29-F687-4F45-9708-019B960494DF}">
                  <a14:hiddenLine xmlns:a14="http://schemas.microsoft.com/office/drawing/2010/main" w="6350">
                    <a:solidFill>
                      <a:schemeClr val="accent1"/>
                    </a:solidFill>
                    <a:prstDash val="solid"/>
                    <a:miter lim="800000"/>
                    <a:headEnd/>
                    <a:tailEn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dirty="0">
                  <a:solidFill>
                    <a:schemeClr val="accent1">
                      <a:lumMod val="40000"/>
                      <a:lumOff val="60000"/>
                    </a:schemeClr>
                  </a:solidFill>
                </a:endParaRPr>
              </a:p>
            </p:txBody>
          </p:sp>
          <p:sp>
            <p:nvSpPr>
              <p:cNvPr id="33" name="任意多边形: 形状 3"/>
              <p:cNvSpPr/>
              <p:nvPr>
                <p:custDataLst>
                  <p:tags r:id="rId4"/>
                </p:custDataLst>
              </p:nvPr>
            </p:nvSpPr>
            <p:spPr>
              <a:xfrm>
                <a:off x="688340" y="709930"/>
                <a:ext cx="5036820" cy="4892040"/>
              </a:xfrm>
              <a:custGeom>
                <a:avLst/>
                <a:gdLst>
                  <a:gd name="connsiteX0" fmla="*/ 5036820 w 5036820"/>
                  <a:gd name="connsiteY0" fmla="*/ 1916430 h 4892040"/>
                  <a:gd name="connsiteX1" fmla="*/ 3319780 w 5036820"/>
                  <a:gd name="connsiteY1" fmla="*/ 0 h 4892040"/>
                  <a:gd name="connsiteX2" fmla="*/ 800100 w 5036820"/>
                  <a:gd name="connsiteY2" fmla="*/ 529590 h 4892040"/>
                  <a:gd name="connsiteX3" fmla="*/ 0 w 5036820"/>
                  <a:gd name="connsiteY3" fmla="*/ 2975610 h 4892040"/>
                  <a:gd name="connsiteX4" fmla="*/ 1717040 w 5036820"/>
                  <a:gd name="connsiteY4" fmla="*/ 4892040 h 4892040"/>
                  <a:gd name="connsiteX5" fmla="*/ 4236720 w 5036820"/>
                  <a:gd name="connsiteY5" fmla="*/ 4362450 h 4892040"/>
                  <a:gd name="connsiteX6" fmla="*/ 5036820 w 5036820"/>
                  <a:gd name="connsiteY6" fmla="*/ 1916430 h 48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20" h="4892040">
                    <a:moveTo>
                      <a:pt x="5036820" y="1916430"/>
                    </a:moveTo>
                    <a:lnTo>
                      <a:pt x="3319780" y="0"/>
                    </a:lnTo>
                    <a:lnTo>
                      <a:pt x="800100" y="529590"/>
                    </a:lnTo>
                    <a:lnTo>
                      <a:pt x="0" y="2975610"/>
                    </a:lnTo>
                    <a:lnTo>
                      <a:pt x="1717040" y="4892040"/>
                    </a:lnTo>
                    <a:lnTo>
                      <a:pt x="4236720" y="4362450"/>
                    </a:lnTo>
                    <a:lnTo>
                      <a:pt x="5036820" y="1916430"/>
                    </a:lnTo>
                  </a:path>
                </a:pathLst>
              </a:custGeom>
              <a:solidFill>
                <a:schemeClr val="accent1">
                  <a:lumMod val="60000"/>
                  <a:lumOff val="40000"/>
                </a:schemeClr>
              </a:solidFill>
              <a:ln w="6350" cap="flat" cmpd="sng" algn="ctr">
                <a:noFill/>
                <a:prstDash val="solid"/>
                <a:miter lim="800000"/>
              </a:ln>
              <a:effectLst/>
              <a:extLst>
                <a:ext uri="{91240B29-F687-4F45-9708-019B960494DF}">
                  <a14:hiddenLine xmlns:a14="http://schemas.microsoft.com/office/drawing/2010/main" w="6350">
                    <a:solidFill>
                      <a:schemeClr val="accent1"/>
                    </a:solidFill>
                    <a:prstDash val="solid"/>
                    <a:miter lim="800000"/>
                    <a:headEnd/>
                    <a:tailEn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dirty="0">
                  <a:solidFill>
                    <a:schemeClr val="accent1">
                      <a:lumMod val="60000"/>
                      <a:lumOff val="40000"/>
                    </a:schemeClr>
                  </a:solidFill>
                </a:endParaRPr>
              </a:p>
            </p:txBody>
          </p:sp>
          <p:sp>
            <p:nvSpPr>
              <p:cNvPr id="34" name="任意多边形: 形状 4"/>
              <p:cNvSpPr/>
              <p:nvPr>
                <p:custDataLst>
                  <p:tags r:id="rId5"/>
                </p:custDataLst>
              </p:nvPr>
            </p:nvSpPr>
            <p:spPr>
              <a:xfrm>
                <a:off x="885190" y="612140"/>
                <a:ext cx="4592320" cy="5138420"/>
              </a:xfrm>
              <a:custGeom>
                <a:avLst/>
                <a:gdLst>
                  <a:gd name="connsiteX0" fmla="*/ 4451350 w 4592320"/>
                  <a:gd name="connsiteY0" fmla="*/ 3976370 h 5138420"/>
                  <a:gd name="connsiteX1" fmla="*/ 4592320 w 4592320"/>
                  <a:gd name="connsiteY1" fmla="*/ 1405890 h 5138420"/>
                  <a:gd name="connsiteX2" fmla="*/ 2437130 w 4592320"/>
                  <a:gd name="connsiteY2" fmla="*/ 0 h 5138420"/>
                  <a:gd name="connsiteX3" fmla="*/ 140970 w 4592320"/>
                  <a:gd name="connsiteY3" fmla="*/ 1162050 h 5138420"/>
                  <a:gd name="connsiteX4" fmla="*/ 0 w 4592320"/>
                  <a:gd name="connsiteY4" fmla="*/ 3732530 h 5138420"/>
                  <a:gd name="connsiteX5" fmla="*/ 2155190 w 4592320"/>
                  <a:gd name="connsiteY5" fmla="*/ 5138420 h 5138420"/>
                  <a:gd name="connsiteX6" fmla="*/ 4451350 w 4592320"/>
                  <a:gd name="connsiteY6" fmla="*/ 3976370 h 51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92320" h="5138420">
                    <a:moveTo>
                      <a:pt x="4451350" y="3976370"/>
                    </a:moveTo>
                    <a:lnTo>
                      <a:pt x="4592320" y="1405890"/>
                    </a:lnTo>
                    <a:lnTo>
                      <a:pt x="2437130" y="0"/>
                    </a:lnTo>
                    <a:lnTo>
                      <a:pt x="140970" y="1162050"/>
                    </a:lnTo>
                    <a:lnTo>
                      <a:pt x="0" y="3732530"/>
                    </a:lnTo>
                    <a:lnTo>
                      <a:pt x="2155190" y="5138420"/>
                    </a:lnTo>
                    <a:lnTo>
                      <a:pt x="4451350" y="3976370"/>
                    </a:lnTo>
                  </a:path>
                </a:pathLst>
              </a:custGeom>
              <a:solidFill>
                <a:schemeClr val="accent1"/>
              </a:solidFill>
              <a:ln w="6350" cap="flat" cmpd="sng" algn="ctr">
                <a:noFill/>
                <a:prstDash val="solid"/>
                <a:miter lim="800000"/>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chemeClr val="accent1">
                      <a:lumMod val="75000"/>
                    </a:schemeClr>
                  </a:solidFill>
                </a:endParaRPr>
              </a:p>
            </p:txBody>
          </p:sp>
        </p:grpSp>
        <p:sp>
          <p:nvSpPr>
            <p:cNvPr id="35" name="任意多边形: 形状 6"/>
            <p:cNvSpPr/>
            <p:nvPr>
              <p:custDataLst>
                <p:tags r:id="rId6"/>
              </p:custDataLst>
            </p:nvPr>
          </p:nvSpPr>
          <p:spPr>
            <a:xfrm>
              <a:off x="1463477" y="1643353"/>
              <a:ext cx="652552" cy="1156540"/>
            </a:xfrm>
            <a:custGeom>
              <a:avLst/>
              <a:gdLst/>
              <a:ahLst/>
              <a:cxnLst/>
              <a:rect l="0" t="0" r="0" b="0"/>
              <a:pathLst>
                <a:path w="1762761" h="3124201">
                  <a:moveTo>
                    <a:pt x="765810" y="34290"/>
                  </a:moveTo>
                  <a:lnTo>
                    <a:pt x="1103630" y="33020"/>
                  </a:lnTo>
                  <a:cubicBezTo>
                    <a:pt x="1132840" y="33020"/>
                    <a:pt x="1158240" y="25400"/>
                    <a:pt x="1178560" y="13970"/>
                  </a:cubicBezTo>
                  <a:cubicBezTo>
                    <a:pt x="1201420" y="0"/>
                    <a:pt x="1230630" y="15240"/>
                    <a:pt x="1230630" y="41910"/>
                  </a:cubicBezTo>
                  <a:lnTo>
                    <a:pt x="1242060" y="2278380"/>
                  </a:lnTo>
                  <a:cubicBezTo>
                    <a:pt x="1236980" y="2548890"/>
                    <a:pt x="1291590" y="2602230"/>
                    <a:pt x="1357630" y="2600960"/>
                  </a:cubicBezTo>
                  <a:lnTo>
                    <a:pt x="1607820" y="2599690"/>
                  </a:lnTo>
                  <a:cubicBezTo>
                    <a:pt x="1691640" y="2599690"/>
                    <a:pt x="1761490" y="2667000"/>
                    <a:pt x="1761490" y="2752090"/>
                  </a:cubicBezTo>
                  <a:lnTo>
                    <a:pt x="1762760" y="2962910"/>
                  </a:lnTo>
                  <a:cubicBezTo>
                    <a:pt x="1762760" y="3046730"/>
                    <a:pt x="1695451" y="3116580"/>
                    <a:pt x="1610360" y="3116580"/>
                  </a:cubicBezTo>
                  <a:lnTo>
                    <a:pt x="166371" y="3124200"/>
                  </a:lnTo>
                  <a:cubicBezTo>
                    <a:pt x="82550" y="3124200"/>
                    <a:pt x="12700" y="3056890"/>
                    <a:pt x="12700" y="2971800"/>
                  </a:cubicBezTo>
                  <a:lnTo>
                    <a:pt x="11430" y="2760980"/>
                  </a:lnTo>
                  <a:cubicBezTo>
                    <a:pt x="11430" y="2677160"/>
                    <a:pt x="78740" y="2607310"/>
                    <a:pt x="163830" y="2607310"/>
                  </a:cubicBezTo>
                  <a:lnTo>
                    <a:pt x="389890" y="2606040"/>
                  </a:lnTo>
                  <a:cubicBezTo>
                    <a:pt x="473710" y="2606040"/>
                    <a:pt x="542290" y="2537460"/>
                    <a:pt x="542290" y="2452370"/>
                  </a:cubicBezTo>
                  <a:lnTo>
                    <a:pt x="534670" y="969010"/>
                  </a:lnTo>
                  <a:cubicBezTo>
                    <a:pt x="534670" y="862330"/>
                    <a:pt x="426720" y="788670"/>
                    <a:pt x="326390" y="826770"/>
                  </a:cubicBezTo>
                  <a:cubicBezTo>
                    <a:pt x="276860" y="845820"/>
                    <a:pt x="238760" y="858520"/>
                    <a:pt x="204470" y="869950"/>
                  </a:cubicBezTo>
                  <a:cubicBezTo>
                    <a:pt x="106680" y="902970"/>
                    <a:pt x="3810" y="831850"/>
                    <a:pt x="2540" y="727710"/>
                  </a:cubicBezTo>
                  <a:cubicBezTo>
                    <a:pt x="2540" y="687070"/>
                    <a:pt x="1270" y="647700"/>
                    <a:pt x="1270" y="613410"/>
                  </a:cubicBezTo>
                  <a:cubicBezTo>
                    <a:pt x="0" y="554990"/>
                    <a:pt x="33020" y="502920"/>
                    <a:pt x="83820" y="476250"/>
                  </a:cubicBezTo>
                  <a:cubicBezTo>
                    <a:pt x="307340" y="360680"/>
                    <a:pt x="496570" y="269240"/>
                    <a:pt x="651510" y="87630"/>
                  </a:cubicBezTo>
                  <a:cubicBezTo>
                    <a:pt x="679450" y="54610"/>
                    <a:pt x="721360" y="34290"/>
                    <a:pt x="765810" y="34290"/>
                  </a:cubicBezTo>
                  <a:close/>
                </a:path>
              </a:pathLst>
            </a:custGeom>
            <a:solidFill>
              <a:srgbClr val="FFFFFF"/>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rgbClr val="FF0000"/>
                </a:solidFill>
              </a:endParaRPr>
            </a:p>
          </p:txBody>
        </p:sp>
      </p:grpSp>
      <p:grpSp>
        <p:nvGrpSpPr>
          <p:cNvPr id="299" name="组合 298"/>
          <p:cNvGrpSpPr>
            <a:grpSpLocks noChangeAspect="1"/>
          </p:cNvGrpSpPr>
          <p:nvPr>
            <p:custDataLst>
              <p:tags r:id="rId7"/>
            </p:custDataLst>
          </p:nvPr>
        </p:nvGrpSpPr>
        <p:grpSpPr>
          <a:xfrm>
            <a:off x="863600" y="2921952"/>
            <a:ext cx="406400" cy="405798"/>
            <a:chOff x="2995313" y="1281817"/>
            <a:chExt cx="1905000" cy="1902179"/>
          </a:xfrm>
        </p:grpSpPr>
        <p:grpSp>
          <p:nvGrpSpPr>
            <p:cNvPr id="36" name="组合 35"/>
            <p:cNvGrpSpPr/>
            <p:nvPr/>
          </p:nvGrpSpPr>
          <p:grpSpPr>
            <a:xfrm>
              <a:off x="2995313" y="1281817"/>
              <a:ext cx="1905000" cy="1902179"/>
              <a:chOff x="595630" y="612140"/>
              <a:chExt cx="5146040" cy="5138420"/>
            </a:xfrm>
          </p:grpSpPr>
          <p:sp>
            <p:nvSpPr>
              <p:cNvPr id="37" name="任意多边形: 形状 8"/>
              <p:cNvSpPr/>
              <p:nvPr>
                <p:custDataLst>
                  <p:tags r:id="rId8"/>
                </p:custDataLst>
              </p:nvPr>
            </p:nvSpPr>
            <p:spPr>
              <a:xfrm>
                <a:off x="595630" y="927100"/>
                <a:ext cx="5146040" cy="4457700"/>
              </a:xfrm>
              <a:custGeom>
                <a:avLst/>
                <a:gdLst>
                  <a:gd name="connsiteX0" fmla="*/ 3859530 w 5146040"/>
                  <a:gd name="connsiteY0" fmla="*/ 0 h 4457700"/>
                  <a:gd name="connsiteX1" fmla="*/ 1286510 w 5146040"/>
                  <a:gd name="connsiteY1" fmla="*/ 0 h 4457700"/>
                  <a:gd name="connsiteX2" fmla="*/ 0 w 5146040"/>
                  <a:gd name="connsiteY2" fmla="*/ 2228850 h 4457700"/>
                  <a:gd name="connsiteX3" fmla="*/ 1286510 w 5146040"/>
                  <a:gd name="connsiteY3" fmla="*/ 4457700 h 4457700"/>
                  <a:gd name="connsiteX4" fmla="*/ 3859530 w 5146040"/>
                  <a:gd name="connsiteY4" fmla="*/ 4457700 h 4457700"/>
                  <a:gd name="connsiteX5" fmla="*/ 5146040 w 5146040"/>
                  <a:gd name="connsiteY5" fmla="*/ 2228850 h 4457700"/>
                  <a:gd name="connsiteX6" fmla="*/ 3859530 w 5146040"/>
                  <a:gd name="connsiteY6" fmla="*/ 0 h 445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6040" h="4457700">
                    <a:moveTo>
                      <a:pt x="3859530" y="0"/>
                    </a:moveTo>
                    <a:lnTo>
                      <a:pt x="1286510" y="0"/>
                    </a:lnTo>
                    <a:lnTo>
                      <a:pt x="0" y="2228850"/>
                    </a:lnTo>
                    <a:lnTo>
                      <a:pt x="1286510" y="4457700"/>
                    </a:lnTo>
                    <a:lnTo>
                      <a:pt x="3859530" y="4457700"/>
                    </a:lnTo>
                    <a:lnTo>
                      <a:pt x="5146040" y="2228850"/>
                    </a:lnTo>
                    <a:lnTo>
                      <a:pt x="3859530" y="0"/>
                    </a:lnTo>
                  </a:path>
                </a:pathLst>
              </a:custGeom>
              <a:solidFill>
                <a:schemeClr val="accent1">
                  <a:lumMod val="20000"/>
                  <a:lumOff val="80000"/>
                </a:schemeClr>
              </a:solidFill>
              <a:ln w="6350" cap="flat" cmpd="sng" algn="ctr">
                <a:noFill/>
                <a:prstDash val="solid"/>
                <a:miter lim="800000"/>
              </a:ln>
              <a:effectLst/>
              <a:extLst>
                <a:ext uri="{91240B29-F687-4F45-9708-019B960494DF}">
                  <a14:hiddenLine xmlns:a14="http://schemas.microsoft.com/office/drawing/2010/main" w="6350">
                    <a:solidFill>
                      <a:schemeClr val="accent1"/>
                    </a:solidFill>
                    <a:prstDash val="solid"/>
                    <a:miter lim="800000"/>
                    <a:headEnd/>
                    <a:tailEn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chemeClr val="accent1">
                      <a:lumMod val="75000"/>
                    </a:schemeClr>
                  </a:solidFill>
                </a:endParaRPr>
              </a:p>
            </p:txBody>
          </p:sp>
          <p:sp>
            <p:nvSpPr>
              <p:cNvPr id="38" name="任意多边形: 形状 9"/>
              <p:cNvSpPr/>
              <p:nvPr>
                <p:custDataLst>
                  <p:tags r:id="rId9"/>
                </p:custDataLst>
              </p:nvPr>
            </p:nvSpPr>
            <p:spPr>
              <a:xfrm>
                <a:off x="624840" y="709930"/>
                <a:ext cx="5036820" cy="4892040"/>
              </a:xfrm>
              <a:custGeom>
                <a:avLst/>
                <a:gdLst>
                  <a:gd name="connsiteX0" fmla="*/ 5036820 w 5036820"/>
                  <a:gd name="connsiteY0" fmla="*/ 1916430 h 4892040"/>
                  <a:gd name="connsiteX1" fmla="*/ 3319780 w 5036820"/>
                  <a:gd name="connsiteY1" fmla="*/ 0 h 4892040"/>
                  <a:gd name="connsiteX2" fmla="*/ 800100 w 5036820"/>
                  <a:gd name="connsiteY2" fmla="*/ 529590 h 4892040"/>
                  <a:gd name="connsiteX3" fmla="*/ 0 w 5036820"/>
                  <a:gd name="connsiteY3" fmla="*/ 2975610 h 4892040"/>
                  <a:gd name="connsiteX4" fmla="*/ 1717040 w 5036820"/>
                  <a:gd name="connsiteY4" fmla="*/ 4892040 h 4892040"/>
                  <a:gd name="connsiteX5" fmla="*/ 4236720 w 5036820"/>
                  <a:gd name="connsiteY5" fmla="*/ 4362450 h 4892040"/>
                  <a:gd name="connsiteX6" fmla="*/ 5036820 w 5036820"/>
                  <a:gd name="connsiteY6" fmla="*/ 1916430 h 48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20" h="4892040">
                    <a:moveTo>
                      <a:pt x="5036820" y="1916430"/>
                    </a:moveTo>
                    <a:lnTo>
                      <a:pt x="3319780" y="0"/>
                    </a:lnTo>
                    <a:lnTo>
                      <a:pt x="800100" y="529590"/>
                    </a:lnTo>
                    <a:lnTo>
                      <a:pt x="0" y="2975610"/>
                    </a:lnTo>
                    <a:lnTo>
                      <a:pt x="1717040" y="4892040"/>
                    </a:lnTo>
                    <a:lnTo>
                      <a:pt x="4236720" y="4362450"/>
                    </a:lnTo>
                    <a:lnTo>
                      <a:pt x="5036820" y="1916430"/>
                    </a:lnTo>
                  </a:path>
                </a:pathLst>
              </a:custGeom>
              <a:solidFill>
                <a:schemeClr val="accent1">
                  <a:lumMod val="60000"/>
                  <a:lumOff val="40000"/>
                </a:schemeClr>
              </a:solidFill>
              <a:ln w="6350" cap="flat" cmpd="sng" algn="ctr">
                <a:noFill/>
                <a:prstDash val="solid"/>
                <a:miter lim="800000"/>
              </a:ln>
              <a:effectLst/>
              <a:extLst>
                <a:ext uri="{91240B29-F687-4F45-9708-019B960494DF}">
                  <a14:hiddenLine xmlns:a14="http://schemas.microsoft.com/office/drawing/2010/main" w="6350">
                    <a:solidFill>
                      <a:schemeClr val="accent1"/>
                    </a:solidFill>
                    <a:prstDash val="solid"/>
                    <a:miter lim="800000"/>
                    <a:headEnd/>
                    <a:tailEn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dirty="0">
                  <a:solidFill>
                    <a:schemeClr val="accent1">
                      <a:lumMod val="75000"/>
                    </a:schemeClr>
                  </a:solidFill>
                </a:endParaRPr>
              </a:p>
            </p:txBody>
          </p:sp>
          <p:sp>
            <p:nvSpPr>
              <p:cNvPr id="39" name="任意多边形: 形状 10"/>
              <p:cNvSpPr/>
              <p:nvPr>
                <p:custDataLst>
                  <p:tags r:id="rId10"/>
                </p:custDataLst>
              </p:nvPr>
            </p:nvSpPr>
            <p:spPr>
              <a:xfrm>
                <a:off x="821690" y="612140"/>
                <a:ext cx="4592320" cy="5138420"/>
              </a:xfrm>
              <a:custGeom>
                <a:avLst/>
                <a:gdLst>
                  <a:gd name="connsiteX0" fmla="*/ 4451350 w 4592320"/>
                  <a:gd name="connsiteY0" fmla="*/ 3976370 h 5138420"/>
                  <a:gd name="connsiteX1" fmla="*/ 4592320 w 4592320"/>
                  <a:gd name="connsiteY1" fmla="*/ 1405890 h 5138420"/>
                  <a:gd name="connsiteX2" fmla="*/ 2437130 w 4592320"/>
                  <a:gd name="connsiteY2" fmla="*/ 0 h 5138420"/>
                  <a:gd name="connsiteX3" fmla="*/ 140970 w 4592320"/>
                  <a:gd name="connsiteY3" fmla="*/ 1162050 h 5138420"/>
                  <a:gd name="connsiteX4" fmla="*/ 0 w 4592320"/>
                  <a:gd name="connsiteY4" fmla="*/ 3732530 h 5138420"/>
                  <a:gd name="connsiteX5" fmla="*/ 2155190 w 4592320"/>
                  <a:gd name="connsiteY5" fmla="*/ 5138420 h 5138420"/>
                  <a:gd name="connsiteX6" fmla="*/ 4451350 w 4592320"/>
                  <a:gd name="connsiteY6" fmla="*/ 3976370 h 51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92320" h="5138420">
                    <a:moveTo>
                      <a:pt x="4451350" y="3976370"/>
                    </a:moveTo>
                    <a:lnTo>
                      <a:pt x="4592320" y="1405890"/>
                    </a:lnTo>
                    <a:lnTo>
                      <a:pt x="2437130" y="0"/>
                    </a:lnTo>
                    <a:lnTo>
                      <a:pt x="140970" y="1162050"/>
                    </a:lnTo>
                    <a:lnTo>
                      <a:pt x="0" y="3732530"/>
                    </a:lnTo>
                    <a:lnTo>
                      <a:pt x="2155190" y="5138420"/>
                    </a:lnTo>
                    <a:lnTo>
                      <a:pt x="4451350" y="3976370"/>
                    </a:lnTo>
                  </a:path>
                </a:pathLst>
              </a:custGeom>
              <a:solidFill>
                <a:schemeClr val="accent1"/>
              </a:solidFill>
              <a:ln w="6350" cap="flat" cmpd="sng" algn="ctr">
                <a:noFill/>
                <a:prstDash val="solid"/>
                <a:miter lim="800000"/>
              </a:ln>
              <a:effectLst/>
              <a:extLst>
                <a:ext uri="{91240B29-F687-4F45-9708-019B960494DF}">
                  <a14:hiddenLine xmlns:a14="http://schemas.microsoft.com/office/drawing/2010/main" w="6350">
                    <a:solidFill>
                      <a:schemeClr val="accent1"/>
                    </a:solidFill>
                    <a:prstDash val="solid"/>
                    <a:miter lim="800000"/>
                    <a:headEnd/>
                    <a:tailEnd/>
                  </a14:hiddenLine>
                </a:ext>
              </a:ex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dirty="0">
                  <a:solidFill>
                    <a:schemeClr val="accent1">
                      <a:lumMod val="75000"/>
                    </a:schemeClr>
                  </a:solidFill>
                </a:endParaRPr>
              </a:p>
            </p:txBody>
          </p:sp>
        </p:grpSp>
        <p:sp>
          <p:nvSpPr>
            <p:cNvPr id="40" name="任意多边形: 形状 12"/>
            <p:cNvSpPr/>
            <p:nvPr>
              <p:custDataLst>
                <p:tags r:id="rId11"/>
              </p:custDataLst>
            </p:nvPr>
          </p:nvSpPr>
          <p:spPr>
            <a:xfrm>
              <a:off x="3599441" y="1633480"/>
              <a:ext cx="697685" cy="1087900"/>
            </a:xfrm>
            <a:custGeom>
              <a:avLst/>
              <a:gdLst/>
              <a:ahLst/>
              <a:cxnLst/>
              <a:rect l="0" t="0" r="0" b="0"/>
              <a:pathLst>
                <a:path w="1884680" h="2938781">
                  <a:moveTo>
                    <a:pt x="417830" y="1035050"/>
                  </a:moveTo>
                  <a:lnTo>
                    <a:pt x="132080" y="979170"/>
                  </a:lnTo>
                  <a:cubicBezTo>
                    <a:pt x="52070" y="963930"/>
                    <a:pt x="0" y="885190"/>
                    <a:pt x="17780" y="806450"/>
                  </a:cubicBezTo>
                  <a:cubicBezTo>
                    <a:pt x="134620" y="271780"/>
                    <a:pt x="443230" y="3810"/>
                    <a:pt x="943610" y="1270"/>
                  </a:cubicBezTo>
                  <a:cubicBezTo>
                    <a:pt x="1236980" y="0"/>
                    <a:pt x="1460500" y="80010"/>
                    <a:pt x="1615440" y="242570"/>
                  </a:cubicBezTo>
                  <a:cubicBezTo>
                    <a:pt x="1769110" y="405130"/>
                    <a:pt x="1846580" y="604520"/>
                    <a:pt x="1847850" y="839470"/>
                  </a:cubicBezTo>
                  <a:cubicBezTo>
                    <a:pt x="1849120" y="1082040"/>
                    <a:pt x="1765300" y="1320800"/>
                    <a:pt x="1597660" y="1553210"/>
                  </a:cubicBezTo>
                  <a:cubicBezTo>
                    <a:pt x="1478280" y="1718310"/>
                    <a:pt x="1285240" y="1903730"/>
                    <a:pt x="1016000" y="2108200"/>
                  </a:cubicBezTo>
                  <a:cubicBezTo>
                    <a:pt x="905510" y="2193290"/>
                    <a:pt x="966470" y="2369820"/>
                    <a:pt x="1104900" y="2369820"/>
                  </a:cubicBezTo>
                  <a:lnTo>
                    <a:pt x="1617979" y="2367280"/>
                  </a:lnTo>
                  <a:cubicBezTo>
                    <a:pt x="1766570" y="2366010"/>
                    <a:pt x="1884679" y="2493010"/>
                    <a:pt x="1873250" y="2641600"/>
                  </a:cubicBezTo>
                  <a:lnTo>
                    <a:pt x="1861820" y="2797810"/>
                  </a:lnTo>
                  <a:cubicBezTo>
                    <a:pt x="1855470" y="2874010"/>
                    <a:pt x="1793240" y="2932430"/>
                    <a:pt x="1717040" y="2932430"/>
                  </a:cubicBezTo>
                  <a:lnTo>
                    <a:pt x="147320" y="2938780"/>
                  </a:lnTo>
                  <a:cubicBezTo>
                    <a:pt x="67310" y="2938780"/>
                    <a:pt x="1270" y="2874010"/>
                    <a:pt x="1270" y="2794000"/>
                  </a:cubicBezTo>
                  <a:lnTo>
                    <a:pt x="0" y="2440940"/>
                  </a:lnTo>
                  <a:cubicBezTo>
                    <a:pt x="0" y="2399030"/>
                    <a:pt x="17780" y="2358390"/>
                    <a:pt x="49530" y="2330450"/>
                  </a:cubicBezTo>
                  <a:cubicBezTo>
                    <a:pt x="547370" y="1897380"/>
                    <a:pt x="859790" y="1590040"/>
                    <a:pt x="985520" y="1408430"/>
                  </a:cubicBezTo>
                  <a:cubicBezTo>
                    <a:pt x="1116330" y="1220470"/>
                    <a:pt x="1181100" y="1042670"/>
                    <a:pt x="1179830" y="875030"/>
                  </a:cubicBezTo>
                  <a:cubicBezTo>
                    <a:pt x="1178560" y="635000"/>
                    <a:pt x="1087120" y="515620"/>
                    <a:pt x="906780" y="516890"/>
                  </a:cubicBezTo>
                  <a:cubicBezTo>
                    <a:pt x="797560" y="516890"/>
                    <a:pt x="718820" y="565150"/>
                    <a:pt x="669290" y="660400"/>
                  </a:cubicBezTo>
                  <a:cubicBezTo>
                    <a:pt x="635000" y="726440"/>
                    <a:pt x="608330" y="811530"/>
                    <a:pt x="590550" y="916940"/>
                  </a:cubicBezTo>
                  <a:cubicBezTo>
                    <a:pt x="575310" y="996950"/>
                    <a:pt x="497840" y="1050290"/>
                    <a:pt x="417830" y="1035050"/>
                  </a:cubicBezTo>
                  <a:close/>
                </a:path>
              </a:pathLst>
            </a:custGeom>
            <a:solidFill>
              <a:srgbClr val="FFFFFF"/>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1">
                    <a:lumMod val="60000"/>
                    <a:lumOff val="40000"/>
                  </a:schemeClr>
                </a:solidFill>
              </a:endParaRPr>
            </a:p>
          </p:txBody>
        </p:sp>
      </p:grpSp>
      <p:grpSp>
        <p:nvGrpSpPr>
          <p:cNvPr id="300" name="组合 299"/>
          <p:cNvGrpSpPr>
            <a:grpSpLocks noChangeAspect="1"/>
          </p:cNvGrpSpPr>
          <p:nvPr>
            <p:custDataLst>
              <p:tags r:id="rId12"/>
            </p:custDataLst>
          </p:nvPr>
        </p:nvGrpSpPr>
        <p:grpSpPr>
          <a:xfrm>
            <a:off x="863600" y="4131628"/>
            <a:ext cx="406400" cy="405798"/>
            <a:chOff x="5154313" y="1281817"/>
            <a:chExt cx="1905000" cy="1902179"/>
          </a:xfrm>
        </p:grpSpPr>
        <p:sp>
          <p:nvSpPr>
            <p:cNvPr id="41" name="任意多边形: 形状 14"/>
            <p:cNvSpPr/>
            <p:nvPr>
              <p:custDataLst>
                <p:tags r:id="rId13"/>
              </p:custDataLst>
            </p:nvPr>
          </p:nvSpPr>
          <p:spPr>
            <a:xfrm>
              <a:off x="5154313" y="1398411"/>
              <a:ext cx="1905000" cy="1650185"/>
            </a:xfrm>
            <a:custGeom>
              <a:avLst/>
              <a:gdLst>
                <a:gd name="connsiteX0" fmla="*/ 3859530 w 5146040"/>
                <a:gd name="connsiteY0" fmla="*/ 0 h 4457700"/>
                <a:gd name="connsiteX1" fmla="*/ 1286510 w 5146040"/>
                <a:gd name="connsiteY1" fmla="*/ 0 h 4457700"/>
                <a:gd name="connsiteX2" fmla="*/ 0 w 5146040"/>
                <a:gd name="connsiteY2" fmla="*/ 2228850 h 4457700"/>
                <a:gd name="connsiteX3" fmla="*/ 1286510 w 5146040"/>
                <a:gd name="connsiteY3" fmla="*/ 4457700 h 4457700"/>
                <a:gd name="connsiteX4" fmla="*/ 3859530 w 5146040"/>
                <a:gd name="connsiteY4" fmla="*/ 4457700 h 4457700"/>
                <a:gd name="connsiteX5" fmla="*/ 5146040 w 5146040"/>
                <a:gd name="connsiteY5" fmla="*/ 2228850 h 4457700"/>
                <a:gd name="connsiteX6" fmla="*/ 3859530 w 5146040"/>
                <a:gd name="connsiteY6" fmla="*/ 0 h 445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6040" h="4457700">
                  <a:moveTo>
                    <a:pt x="3859530" y="0"/>
                  </a:moveTo>
                  <a:lnTo>
                    <a:pt x="1286510" y="0"/>
                  </a:lnTo>
                  <a:lnTo>
                    <a:pt x="0" y="2228850"/>
                  </a:lnTo>
                  <a:lnTo>
                    <a:pt x="1286510" y="4457700"/>
                  </a:lnTo>
                  <a:lnTo>
                    <a:pt x="3859530" y="4457700"/>
                  </a:lnTo>
                  <a:lnTo>
                    <a:pt x="5146040" y="2228850"/>
                  </a:lnTo>
                  <a:lnTo>
                    <a:pt x="3859530" y="0"/>
                  </a:lnTo>
                </a:path>
              </a:pathLst>
            </a:custGeom>
            <a:solidFill>
              <a:schemeClr val="accent1">
                <a:lumMod val="20000"/>
                <a:lumOff val="80000"/>
              </a:schemeClr>
            </a:solidFill>
            <a:ln w="6350" cap="flat" cmpd="sng" algn="ctr">
              <a:noFill/>
              <a:prstDash val="solid"/>
              <a:miter lim="800000"/>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chemeClr val="accent1">
                    <a:lumMod val="40000"/>
                    <a:lumOff val="60000"/>
                  </a:schemeClr>
                </a:solidFill>
              </a:endParaRPr>
            </a:p>
          </p:txBody>
        </p:sp>
        <p:sp>
          <p:nvSpPr>
            <p:cNvPr id="42" name="任意多边形: 形状 15"/>
            <p:cNvSpPr/>
            <p:nvPr>
              <p:custDataLst>
                <p:tags r:id="rId14"/>
              </p:custDataLst>
            </p:nvPr>
          </p:nvSpPr>
          <p:spPr>
            <a:xfrm>
              <a:off x="5165126" y="1318018"/>
              <a:ext cx="1864568" cy="1810972"/>
            </a:xfrm>
            <a:custGeom>
              <a:avLst/>
              <a:gdLst>
                <a:gd name="connsiteX0" fmla="*/ 5036820 w 5036820"/>
                <a:gd name="connsiteY0" fmla="*/ 1916430 h 4892040"/>
                <a:gd name="connsiteX1" fmla="*/ 3319780 w 5036820"/>
                <a:gd name="connsiteY1" fmla="*/ 0 h 4892040"/>
                <a:gd name="connsiteX2" fmla="*/ 800100 w 5036820"/>
                <a:gd name="connsiteY2" fmla="*/ 529590 h 4892040"/>
                <a:gd name="connsiteX3" fmla="*/ 0 w 5036820"/>
                <a:gd name="connsiteY3" fmla="*/ 2975610 h 4892040"/>
                <a:gd name="connsiteX4" fmla="*/ 1717040 w 5036820"/>
                <a:gd name="connsiteY4" fmla="*/ 4892040 h 4892040"/>
                <a:gd name="connsiteX5" fmla="*/ 4236720 w 5036820"/>
                <a:gd name="connsiteY5" fmla="*/ 4362450 h 4892040"/>
                <a:gd name="connsiteX6" fmla="*/ 5036820 w 5036820"/>
                <a:gd name="connsiteY6" fmla="*/ 1916430 h 48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20" h="4892040">
                  <a:moveTo>
                    <a:pt x="5036820" y="1916430"/>
                  </a:moveTo>
                  <a:lnTo>
                    <a:pt x="3319780" y="0"/>
                  </a:lnTo>
                  <a:lnTo>
                    <a:pt x="800100" y="529590"/>
                  </a:lnTo>
                  <a:lnTo>
                    <a:pt x="0" y="2975610"/>
                  </a:lnTo>
                  <a:lnTo>
                    <a:pt x="1717040" y="4892040"/>
                  </a:lnTo>
                  <a:lnTo>
                    <a:pt x="4236720" y="4362450"/>
                  </a:lnTo>
                  <a:lnTo>
                    <a:pt x="5036820" y="1916430"/>
                  </a:lnTo>
                </a:path>
              </a:pathLst>
            </a:custGeom>
            <a:solidFill>
              <a:schemeClr val="accent1">
                <a:lumMod val="60000"/>
                <a:lumOff val="40000"/>
              </a:schemeClr>
            </a:solidFill>
            <a:ln w="6350" cap="flat" cmpd="sng" algn="ctr">
              <a:noFill/>
              <a:prstDash val="solid"/>
              <a:miter lim="800000"/>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dirty="0">
                <a:solidFill>
                  <a:schemeClr val="accent1">
                    <a:lumMod val="60000"/>
                    <a:lumOff val="40000"/>
                  </a:schemeClr>
                </a:solidFill>
              </a:endParaRPr>
            </a:p>
          </p:txBody>
        </p:sp>
        <p:sp>
          <p:nvSpPr>
            <p:cNvPr id="43" name="任意多边形: 形状 16"/>
            <p:cNvSpPr/>
            <p:nvPr>
              <p:custDataLst>
                <p:tags r:id="rId15"/>
              </p:custDataLst>
            </p:nvPr>
          </p:nvSpPr>
          <p:spPr>
            <a:xfrm>
              <a:off x="5237998" y="1281817"/>
              <a:ext cx="1700020" cy="1902179"/>
            </a:xfrm>
            <a:custGeom>
              <a:avLst/>
              <a:gdLst>
                <a:gd name="connsiteX0" fmla="*/ 4451350 w 4592320"/>
                <a:gd name="connsiteY0" fmla="*/ 3976370 h 5138420"/>
                <a:gd name="connsiteX1" fmla="*/ 4592320 w 4592320"/>
                <a:gd name="connsiteY1" fmla="*/ 1405890 h 5138420"/>
                <a:gd name="connsiteX2" fmla="*/ 2437130 w 4592320"/>
                <a:gd name="connsiteY2" fmla="*/ 0 h 5138420"/>
                <a:gd name="connsiteX3" fmla="*/ 140970 w 4592320"/>
                <a:gd name="connsiteY3" fmla="*/ 1162050 h 5138420"/>
                <a:gd name="connsiteX4" fmla="*/ 0 w 4592320"/>
                <a:gd name="connsiteY4" fmla="*/ 3732530 h 5138420"/>
                <a:gd name="connsiteX5" fmla="*/ 2155190 w 4592320"/>
                <a:gd name="connsiteY5" fmla="*/ 5138420 h 5138420"/>
                <a:gd name="connsiteX6" fmla="*/ 4451350 w 4592320"/>
                <a:gd name="connsiteY6" fmla="*/ 3976370 h 51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92320" h="5138420">
                  <a:moveTo>
                    <a:pt x="4451350" y="3976370"/>
                  </a:moveTo>
                  <a:lnTo>
                    <a:pt x="4592320" y="1405890"/>
                  </a:lnTo>
                  <a:lnTo>
                    <a:pt x="2437130" y="0"/>
                  </a:lnTo>
                  <a:lnTo>
                    <a:pt x="140970" y="1162050"/>
                  </a:lnTo>
                  <a:lnTo>
                    <a:pt x="0" y="3732530"/>
                  </a:lnTo>
                  <a:lnTo>
                    <a:pt x="2155190" y="5138420"/>
                  </a:lnTo>
                  <a:lnTo>
                    <a:pt x="4451350" y="3976370"/>
                  </a:lnTo>
                </a:path>
              </a:pathLst>
            </a:custGeom>
            <a:solidFill>
              <a:schemeClr val="accent1"/>
            </a:solidFill>
            <a:ln w="6350" cap="flat" cmpd="sng" algn="ctr">
              <a:noFill/>
              <a:prstDash val="solid"/>
              <a:miter lim="800000"/>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chemeClr val="accent1">
                    <a:lumMod val="75000"/>
                  </a:schemeClr>
                </a:solidFill>
              </a:endParaRPr>
            </a:p>
          </p:txBody>
        </p:sp>
        <p:sp>
          <p:nvSpPr>
            <p:cNvPr id="44" name="任意多边形: 形状 18"/>
            <p:cNvSpPr/>
            <p:nvPr>
              <p:custDataLst>
                <p:tags r:id="rId16"/>
              </p:custDataLst>
            </p:nvPr>
          </p:nvSpPr>
          <p:spPr>
            <a:xfrm>
              <a:off x="5755620" y="1642413"/>
              <a:ext cx="722133" cy="1121750"/>
            </a:xfrm>
            <a:custGeom>
              <a:avLst/>
              <a:gdLst/>
              <a:ahLst/>
              <a:cxnLst/>
              <a:rect l="0" t="0" r="0" b="0"/>
              <a:pathLst>
                <a:path w="1950721" h="3030221">
                  <a:moveTo>
                    <a:pt x="455930" y="835660"/>
                  </a:moveTo>
                  <a:lnTo>
                    <a:pt x="256540" y="798830"/>
                  </a:lnTo>
                  <a:cubicBezTo>
                    <a:pt x="144780" y="778510"/>
                    <a:pt x="80010" y="657860"/>
                    <a:pt x="127000" y="553720"/>
                  </a:cubicBezTo>
                  <a:cubicBezTo>
                    <a:pt x="294640" y="187960"/>
                    <a:pt x="591820" y="3810"/>
                    <a:pt x="1014730" y="1270"/>
                  </a:cubicBezTo>
                  <a:cubicBezTo>
                    <a:pt x="1287780" y="0"/>
                    <a:pt x="1499870" y="69850"/>
                    <a:pt x="1653540" y="209550"/>
                  </a:cubicBezTo>
                  <a:cubicBezTo>
                    <a:pt x="1807210" y="350520"/>
                    <a:pt x="1884680" y="541020"/>
                    <a:pt x="1885950" y="783590"/>
                  </a:cubicBezTo>
                  <a:cubicBezTo>
                    <a:pt x="1887220" y="994410"/>
                    <a:pt x="1819910" y="1163320"/>
                    <a:pt x="1685290" y="1290320"/>
                  </a:cubicBezTo>
                  <a:cubicBezTo>
                    <a:pt x="1605280" y="1365250"/>
                    <a:pt x="1607820" y="1494790"/>
                    <a:pt x="1695450" y="1560830"/>
                  </a:cubicBezTo>
                  <a:cubicBezTo>
                    <a:pt x="1864360" y="1686560"/>
                    <a:pt x="1948180" y="1879600"/>
                    <a:pt x="1949450" y="2137410"/>
                  </a:cubicBezTo>
                  <a:cubicBezTo>
                    <a:pt x="1950720" y="2426970"/>
                    <a:pt x="1861820" y="2647950"/>
                    <a:pt x="1681480" y="2799080"/>
                  </a:cubicBezTo>
                  <a:cubicBezTo>
                    <a:pt x="1501140" y="2950210"/>
                    <a:pt x="1271270" y="3027680"/>
                    <a:pt x="991870" y="3028950"/>
                  </a:cubicBezTo>
                  <a:cubicBezTo>
                    <a:pt x="740410" y="3030220"/>
                    <a:pt x="521970" y="2965450"/>
                    <a:pt x="336550" y="2834640"/>
                  </a:cubicBezTo>
                  <a:cubicBezTo>
                    <a:pt x="190500" y="2731770"/>
                    <a:pt x="88900" y="2573020"/>
                    <a:pt x="27940" y="2357120"/>
                  </a:cubicBezTo>
                  <a:cubicBezTo>
                    <a:pt x="0" y="2255520"/>
                    <a:pt x="64770" y="2152650"/>
                    <a:pt x="167640" y="2134870"/>
                  </a:cubicBezTo>
                  <a:lnTo>
                    <a:pt x="387350" y="2096770"/>
                  </a:lnTo>
                  <a:cubicBezTo>
                    <a:pt x="474980" y="2081530"/>
                    <a:pt x="561340" y="2134870"/>
                    <a:pt x="585470" y="2219961"/>
                  </a:cubicBezTo>
                  <a:cubicBezTo>
                    <a:pt x="640080" y="2410461"/>
                    <a:pt x="759460" y="2505711"/>
                    <a:pt x="942340" y="2504440"/>
                  </a:cubicBezTo>
                  <a:cubicBezTo>
                    <a:pt x="1046480" y="2504440"/>
                    <a:pt x="1130300" y="2468881"/>
                    <a:pt x="1191260" y="2397761"/>
                  </a:cubicBezTo>
                  <a:cubicBezTo>
                    <a:pt x="1252220" y="2326640"/>
                    <a:pt x="1282700" y="2226311"/>
                    <a:pt x="1282700" y="2095501"/>
                  </a:cubicBezTo>
                  <a:cubicBezTo>
                    <a:pt x="1281430" y="1828801"/>
                    <a:pt x="1130300" y="1695451"/>
                    <a:pt x="829310" y="1697991"/>
                  </a:cubicBezTo>
                  <a:lnTo>
                    <a:pt x="829310" y="1697991"/>
                  </a:lnTo>
                  <a:cubicBezTo>
                    <a:pt x="731520" y="1699261"/>
                    <a:pt x="650240" y="1620521"/>
                    <a:pt x="650240" y="1522731"/>
                  </a:cubicBezTo>
                  <a:lnTo>
                    <a:pt x="650240" y="1402081"/>
                  </a:lnTo>
                  <a:cubicBezTo>
                    <a:pt x="650240" y="1304291"/>
                    <a:pt x="728980" y="1225551"/>
                    <a:pt x="825500" y="1224281"/>
                  </a:cubicBezTo>
                  <a:lnTo>
                    <a:pt x="828040" y="1224281"/>
                  </a:lnTo>
                  <a:cubicBezTo>
                    <a:pt x="924560" y="1224281"/>
                    <a:pt x="999490" y="1214121"/>
                    <a:pt x="1054100" y="1196341"/>
                  </a:cubicBezTo>
                  <a:cubicBezTo>
                    <a:pt x="1108710" y="1178561"/>
                    <a:pt x="1154430" y="1140461"/>
                    <a:pt x="1189990" y="1082041"/>
                  </a:cubicBezTo>
                  <a:cubicBezTo>
                    <a:pt x="1226820" y="1024891"/>
                    <a:pt x="1244600" y="948691"/>
                    <a:pt x="1243331" y="855981"/>
                  </a:cubicBezTo>
                  <a:cubicBezTo>
                    <a:pt x="1242060" y="618491"/>
                    <a:pt x="1143001" y="499111"/>
                    <a:pt x="946151" y="500381"/>
                  </a:cubicBezTo>
                  <a:cubicBezTo>
                    <a:pt x="810261" y="501651"/>
                    <a:pt x="711201" y="576581"/>
                    <a:pt x="650241" y="725171"/>
                  </a:cubicBezTo>
                  <a:cubicBezTo>
                    <a:pt x="619760" y="805180"/>
                    <a:pt x="539750" y="850900"/>
                    <a:pt x="455930" y="835660"/>
                  </a:cubicBezTo>
                  <a:close/>
                </a:path>
              </a:pathLst>
            </a:custGeom>
            <a:solidFill>
              <a:srgbClr val="F9F9F9"/>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1">
                    <a:lumMod val="75000"/>
                  </a:schemeClr>
                </a:solidFill>
              </a:endParaRPr>
            </a:p>
          </p:txBody>
        </p:sp>
      </p:grpSp>
      <p:grpSp>
        <p:nvGrpSpPr>
          <p:cNvPr id="301" name="组合 300"/>
          <p:cNvGrpSpPr>
            <a:grpSpLocks noChangeAspect="1"/>
          </p:cNvGrpSpPr>
          <p:nvPr>
            <p:custDataLst>
              <p:tags r:id="rId17"/>
            </p:custDataLst>
          </p:nvPr>
        </p:nvGrpSpPr>
        <p:grpSpPr>
          <a:xfrm>
            <a:off x="863600" y="5278103"/>
            <a:ext cx="406400" cy="405798"/>
            <a:chOff x="7313313" y="1281817"/>
            <a:chExt cx="1905000" cy="1902179"/>
          </a:xfrm>
        </p:grpSpPr>
        <p:sp>
          <p:nvSpPr>
            <p:cNvPr id="45" name="任意多边形: 形状 20"/>
            <p:cNvSpPr/>
            <p:nvPr>
              <p:custDataLst>
                <p:tags r:id="rId18"/>
              </p:custDataLst>
            </p:nvPr>
          </p:nvSpPr>
          <p:spPr>
            <a:xfrm>
              <a:off x="7313313" y="1398411"/>
              <a:ext cx="1905000" cy="1650185"/>
            </a:xfrm>
            <a:custGeom>
              <a:avLst/>
              <a:gdLst>
                <a:gd name="connsiteX0" fmla="*/ 3859530 w 5146040"/>
                <a:gd name="connsiteY0" fmla="*/ 0 h 4457700"/>
                <a:gd name="connsiteX1" fmla="*/ 1286510 w 5146040"/>
                <a:gd name="connsiteY1" fmla="*/ 0 h 4457700"/>
                <a:gd name="connsiteX2" fmla="*/ 0 w 5146040"/>
                <a:gd name="connsiteY2" fmla="*/ 2228850 h 4457700"/>
                <a:gd name="connsiteX3" fmla="*/ 1286510 w 5146040"/>
                <a:gd name="connsiteY3" fmla="*/ 4457700 h 4457700"/>
                <a:gd name="connsiteX4" fmla="*/ 3859530 w 5146040"/>
                <a:gd name="connsiteY4" fmla="*/ 4457700 h 4457700"/>
                <a:gd name="connsiteX5" fmla="*/ 5146040 w 5146040"/>
                <a:gd name="connsiteY5" fmla="*/ 2228850 h 4457700"/>
                <a:gd name="connsiteX6" fmla="*/ 3859530 w 5146040"/>
                <a:gd name="connsiteY6" fmla="*/ 0 h 4457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146040" h="4457700">
                  <a:moveTo>
                    <a:pt x="3859530" y="0"/>
                  </a:moveTo>
                  <a:lnTo>
                    <a:pt x="1286510" y="0"/>
                  </a:lnTo>
                  <a:lnTo>
                    <a:pt x="0" y="2228850"/>
                  </a:lnTo>
                  <a:lnTo>
                    <a:pt x="1286510" y="4457700"/>
                  </a:lnTo>
                  <a:lnTo>
                    <a:pt x="3859530" y="4457700"/>
                  </a:lnTo>
                  <a:lnTo>
                    <a:pt x="5146040" y="2228850"/>
                  </a:lnTo>
                  <a:lnTo>
                    <a:pt x="3859530" y="0"/>
                  </a:lnTo>
                </a:path>
              </a:pathLst>
            </a:custGeom>
            <a:solidFill>
              <a:schemeClr val="accent1">
                <a:lumMod val="20000"/>
                <a:lumOff val="80000"/>
              </a:schemeClr>
            </a:solidFill>
            <a:ln w="6350" cap="flat" cmpd="sng" algn="ctr">
              <a:noFill/>
              <a:prstDash val="solid"/>
              <a:miter lim="800000"/>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dirty="0">
                <a:solidFill>
                  <a:schemeClr val="accent1">
                    <a:lumMod val="40000"/>
                    <a:lumOff val="60000"/>
                  </a:schemeClr>
                </a:solidFill>
              </a:endParaRPr>
            </a:p>
          </p:txBody>
        </p:sp>
        <p:sp>
          <p:nvSpPr>
            <p:cNvPr id="46" name="任意多边形: 形状 21"/>
            <p:cNvSpPr/>
            <p:nvPr>
              <p:custDataLst>
                <p:tags r:id="rId19"/>
              </p:custDataLst>
            </p:nvPr>
          </p:nvSpPr>
          <p:spPr>
            <a:xfrm>
              <a:off x="7324126" y="1318018"/>
              <a:ext cx="1864568" cy="1810972"/>
            </a:xfrm>
            <a:custGeom>
              <a:avLst/>
              <a:gdLst>
                <a:gd name="connsiteX0" fmla="*/ 5036820 w 5036820"/>
                <a:gd name="connsiteY0" fmla="*/ 1916430 h 4892040"/>
                <a:gd name="connsiteX1" fmla="*/ 3319780 w 5036820"/>
                <a:gd name="connsiteY1" fmla="*/ 0 h 4892040"/>
                <a:gd name="connsiteX2" fmla="*/ 800100 w 5036820"/>
                <a:gd name="connsiteY2" fmla="*/ 529590 h 4892040"/>
                <a:gd name="connsiteX3" fmla="*/ 0 w 5036820"/>
                <a:gd name="connsiteY3" fmla="*/ 2975610 h 4892040"/>
                <a:gd name="connsiteX4" fmla="*/ 1717040 w 5036820"/>
                <a:gd name="connsiteY4" fmla="*/ 4892040 h 4892040"/>
                <a:gd name="connsiteX5" fmla="*/ 4236720 w 5036820"/>
                <a:gd name="connsiteY5" fmla="*/ 4362450 h 4892040"/>
                <a:gd name="connsiteX6" fmla="*/ 5036820 w 5036820"/>
                <a:gd name="connsiteY6" fmla="*/ 1916430 h 489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36820" h="4892040">
                  <a:moveTo>
                    <a:pt x="5036820" y="1916430"/>
                  </a:moveTo>
                  <a:lnTo>
                    <a:pt x="3319780" y="0"/>
                  </a:lnTo>
                  <a:lnTo>
                    <a:pt x="800100" y="529590"/>
                  </a:lnTo>
                  <a:lnTo>
                    <a:pt x="0" y="2975610"/>
                  </a:lnTo>
                  <a:lnTo>
                    <a:pt x="1717040" y="4892040"/>
                  </a:lnTo>
                  <a:lnTo>
                    <a:pt x="4236720" y="4362450"/>
                  </a:lnTo>
                  <a:lnTo>
                    <a:pt x="5036820" y="1916430"/>
                  </a:lnTo>
                </a:path>
              </a:pathLst>
            </a:custGeom>
            <a:solidFill>
              <a:schemeClr val="accent1">
                <a:lumMod val="60000"/>
                <a:lumOff val="40000"/>
              </a:schemeClr>
            </a:solidFill>
            <a:ln w="6350" cap="flat" cmpd="sng" algn="ctr">
              <a:noFill/>
              <a:prstDash val="solid"/>
              <a:miter lim="800000"/>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chemeClr val="accent1">
                    <a:lumMod val="60000"/>
                    <a:lumOff val="40000"/>
                  </a:schemeClr>
                </a:solidFill>
              </a:endParaRPr>
            </a:p>
          </p:txBody>
        </p:sp>
        <p:sp>
          <p:nvSpPr>
            <p:cNvPr id="47" name="任意多边形: 形状 22"/>
            <p:cNvSpPr/>
            <p:nvPr>
              <p:custDataLst>
                <p:tags r:id="rId20"/>
              </p:custDataLst>
            </p:nvPr>
          </p:nvSpPr>
          <p:spPr>
            <a:xfrm>
              <a:off x="7396998" y="1281817"/>
              <a:ext cx="1700020" cy="1902179"/>
            </a:xfrm>
            <a:custGeom>
              <a:avLst/>
              <a:gdLst>
                <a:gd name="connsiteX0" fmla="*/ 4451350 w 4592320"/>
                <a:gd name="connsiteY0" fmla="*/ 3976370 h 5138420"/>
                <a:gd name="connsiteX1" fmla="*/ 4592320 w 4592320"/>
                <a:gd name="connsiteY1" fmla="*/ 1405890 h 5138420"/>
                <a:gd name="connsiteX2" fmla="*/ 2437130 w 4592320"/>
                <a:gd name="connsiteY2" fmla="*/ 0 h 5138420"/>
                <a:gd name="connsiteX3" fmla="*/ 140970 w 4592320"/>
                <a:gd name="connsiteY3" fmla="*/ 1162050 h 5138420"/>
                <a:gd name="connsiteX4" fmla="*/ 0 w 4592320"/>
                <a:gd name="connsiteY4" fmla="*/ 3732530 h 5138420"/>
                <a:gd name="connsiteX5" fmla="*/ 2155190 w 4592320"/>
                <a:gd name="connsiteY5" fmla="*/ 5138420 h 5138420"/>
                <a:gd name="connsiteX6" fmla="*/ 4451350 w 4592320"/>
                <a:gd name="connsiteY6" fmla="*/ 3976370 h 51384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92320" h="5138420">
                  <a:moveTo>
                    <a:pt x="4451350" y="3976370"/>
                  </a:moveTo>
                  <a:lnTo>
                    <a:pt x="4592320" y="1405890"/>
                  </a:lnTo>
                  <a:lnTo>
                    <a:pt x="2437130" y="0"/>
                  </a:lnTo>
                  <a:lnTo>
                    <a:pt x="140970" y="1162050"/>
                  </a:lnTo>
                  <a:lnTo>
                    <a:pt x="0" y="3732530"/>
                  </a:lnTo>
                  <a:lnTo>
                    <a:pt x="2155190" y="5138420"/>
                  </a:lnTo>
                  <a:lnTo>
                    <a:pt x="4451350" y="3976370"/>
                  </a:lnTo>
                </a:path>
              </a:pathLst>
            </a:custGeom>
            <a:solidFill>
              <a:schemeClr val="accent1"/>
            </a:solidFill>
            <a:ln w="6350" cap="flat" cmpd="sng" algn="ctr">
              <a:noFill/>
              <a:prstDash val="solid"/>
              <a:miter lim="800000"/>
            </a:ln>
            <a:effectLst/>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2400">
                <a:solidFill>
                  <a:schemeClr val="accent1">
                    <a:lumMod val="75000"/>
                  </a:schemeClr>
                </a:solidFill>
              </a:endParaRPr>
            </a:p>
          </p:txBody>
        </p:sp>
        <p:sp>
          <p:nvSpPr>
            <p:cNvPr id="71" name="PA_ImportSvg_636990674857228203"/>
            <p:cNvSpPr/>
            <p:nvPr>
              <p:custDataLst>
                <p:tags r:id="rId21"/>
              </p:custDataLst>
            </p:nvPr>
          </p:nvSpPr>
          <p:spPr>
            <a:xfrm>
              <a:off x="7885472" y="1718105"/>
              <a:ext cx="721192" cy="1059221"/>
            </a:xfrm>
            <a:custGeom>
              <a:avLst/>
              <a:gdLst/>
              <a:ahLst/>
              <a:cxnLst/>
              <a:rect l="l" t="t" r="r" b="b"/>
              <a:pathLst>
                <a:path w="1948179" h="2861309">
                  <a:moveTo>
                    <a:pt x="1004569" y="2540"/>
                  </a:moveTo>
                  <a:lnTo>
                    <a:pt x="1529079" y="0"/>
                  </a:lnTo>
                  <a:cubicBezTo>
                    <a:pt x="1581149" y="0"/>
                    <a:pt x="1623059" y="41910"/>
                    <a:pt x="1623059" y="92710"/>
                  </a:cubicBezTo>
                  <a:lnTo>
                    <a:pt x="1630679" y="1623060"/>
                  </a:lnTo>
                  <a:cubicBezTo>
                    <a:pt x="1630679" y="1675130"/>
                    <a:pt x="1672589" y="1717040"/>
                    <a:pt x="1724659" y="1715770"/>
                  </a:cubicBezTo>
                  <a:lnTo>
                    <a:pt x="1852929" y="1714500"/>
                  </a:lnTo>
                  <a:cubicBezTo>
                    <a:pt x="1904999" y="1714500"/>
                    <a:pt x="1946909" y="1756409"/>
                    <a:pt x="1946909" y="1807209"/>
                  </a:cubicBezTo>
                  <a:lnTo>
                    <a:pt x="1948179" y="2100580"/>
                  </a:lnTo>
                  <a:cubicBezTo>
                    <a:pt x="1948179" y="2152650"/>
                    <a:pt x="1906269" y="2194559"/>
                    <a:pt x="1855469" y="2194559"/>
                  </a:cubicBezTo>
                  <a:lnTo>
                    <a:pt x="1727199" y="2195830"/>
                  </a:lnTo>
                  <a:cubicBezTo>
                    <a:pt x="1675129" y="2195830"/>
                    <a:pt x="1633219" y="2237739"/>
                    <a:pt x="1634489" y="2289809"/>
                  </a:cubicBezTo>
                  <a:lnTo>
                    <a:pt x="1637029" y="2764789"/>
                  </a:lnTo>
                  <a:cubicBezTo>
                    <a:pt x="1637029" y="2816859"/>
                    <a:pt x="1595120" y="2858769"/>
                    <a:pt x="1544320" y="2858769"/>
                  </a:cubicBezTo>
                  <a:lnTo>
                    <a:pt x="1112520" y="2861309"/>
                  </a:lnTo>
                  <a:cubicBezTo>
                    <a:pt x="1060449" y="2861309"/>
                    <a:pt x="1018540" y="2819400"/>
                    <a:pt x="1018540" y="2768600"/>
                  </a:cubicBezTo>
                  <a:lnTo>
                    <a:pt x="1016000" y="2293620"/>
                  </a:lnTo>
                  <a:cubicBezTo>
                    <a:pt x="1016000" y="2241550"/>
                    <a:pt x="974090" y="2199640"/>
                    <a:pt x="922020" y="2200910"/>
                  </a:cubicBezTo>
                  <a:lnTo>
                    <a:pt x="95250" y="2204720"/>
                  </a:lnTo>
                  <a:cubicBezTo>
                    <a:pt x="43180" y="2204720"/>
                    <a:pt x="1270" y="2162810"/>
                    <a:pt x="1270" y="2112010"/>
                  </a:cubicBezTo>
                  <a:lnTo>
                    <a:pt x="0" y="1748790"/>
                  </a:lnTo>
                  <a:cubicBezTo>
                    <a:pt x="0" y="1732280"/>
                    <a:pt x="3810" y="1717040"/>
                    <a:pt x="11430" y="1703070"/>
                  </a:cubicBezTo>
                  <a:lnTo>
                    <a:pt x="923289" y="50800"/>
                  </a:lnTo>
                  <a:cubicBezTo>
                    <a:pt x="938529" y="21590"/>
                    <a:pt x="970279" y="2540"/>
                    <a:pt x="1004569" y="2540"/>
                  </a:cubicBezTo>
                  <a:close/>
                  <a:moveTo>
                    <a:pt x="1060449" y="1659890"/>
                  </a:moveTo>
                  <a:lnTo>
                    <a:pt x="1056639" y="965200"/>
                  </a:lnTo>
                  <a:cubicBezTo>
                    <a:pt x="1056639" y="867410"/>
                    <a:pt x="925829" y="835660"/>
                    <a:pt x="880109" y="922020"/>
                  </a:cubicBezTo>
                  <a:lnTo>
                    <a:pt x="509269" y="1619250"/>
                  </a:lnTo>
                  <a:cubicBezTo>
                    <a:pt x="476249" y="1681480"/>
                    <a:pt x="521969" y="1757680"/>
                    <a:pt x="593089" y="1757680"/>
                  </a:cubicBezTo>
                  <a:lnTo>
                    <a:pt x="967739" y="1756410"/>
                  </a:lnTo>
                  <a:cubicBezTo>
                    <a:pt x="1019809" y="1753870"/>
                    <a:pt x="1061719" y="1711960"/>
                    <a:pt x="1060449" y="1659890"/>
                  </a:cubicBezTo>
                  <a:close/>
                </a:path>
              </a:pathLst>
            </a:custGeom>
            <a:solidFill>
              <a:srgbClr val="FFFFFF"/>
            </a:solidFill>
            <a:ln w="12700" cap="flat" cmpd="sng" algn="ctr">
              <a:noFill/>
              <a:prstDash val="solid"/>
              <a:miter lim="800000"/>
            </a:ln>
            <a:effectLst/>
            <a:extLst>
              <a:ext uri="{91240B29-F687-4F45-9708-019B960494DF}">
                <a14:hiddenLine xmlns:a14="http://schemas.microsoft.com/office/drawing/2010/main" w="12700">
                  <a:solidFill>
                    <a:schemeClr val="accent1">
                      <a:shade val="50000"/>
                    </a:schemeClr>
                  </a:solidFill>
                  <a:prstDash val="solid"/>
                  <a:miter lim="800000"/>
                  <a:headEnd/>
                  <a:tailEn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solidFill>
                  <a:schemeClr val="accent1">
                    <a:lumMod val="75000"/>
                  </a:schemeClr>
                </a:solidFill>
              </a:endParaRPr>
            </a:p>
          </p:txBody>
        </p:sp>
      </p:grpSp>
      <p:sp>
        <p:nvSpPr>
          <p:cNvPr id="48" name="文本框 47"/>
          <p:cNvSpPr txBox="1"/>
          <p:nvPr>
            <p:custDataLst>
              <p:tags r:id="rId22"/>
            </p:custDataLst>
          </p:nvPr>
        </p:nvSpPr>
        <p:spPr>
          <a:xfrm>
            <a:off x="1334770" y="1908492"/>
            <a:ext cx="10207625" cy="3902710"/>
          </a:xfrm>
          <a:prstGeom prst="rect">
            <a:avLst/>
          </a:prstGeom>
          <a:noFill/>
        </p:spPr>
        <p:txBody>
          <a:bodyPr wrap="square" lIns="101600" tIns="0" rIns="82550" bIns="0" rtlCol="0" anchor="t" anchorCtr="0">
            <a:spAutoFit/>
          </a:bodyPr>
          <a:lstStyle>
            <a:defPPr>
              <a:defRPr lang="zh-CN"/>
            </a:defPPr>
            <a:lvl1pPr fontAlgn="auto">
              <a:lnSpc>
                <a:spcPct val="130000"/>
              </a:lnSpc>
              <a:spcAft>
                <a:spcPts val="1000"/>
              </a:spcAft>
              <a:defRPr sz="1600" spc="150"/>
            </a:lvl1pPr>
          </a:lstStyle>
          <a:p>
            <a:pPr marL="0" lvl="0" indent="0" algn="l" fontAlgn="ctr">
              <a:lnSpc>
                <a:spcPct val="130000"/>
              </a:lnSpc>
              <a:spcBef>
                <a:spcPts val="2665"/>
              </a:spcBef>
              <a:spcAft>
                <a:spcPts val="0"/>
              </a:spcAft>
              <a:buSzPct val="100000"/>
              <a:buNone/>
            </a:pPr>
            <a:r>
              <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英国独霸:鸦片战争以来,英国长期处于优势地位。</a:t>
            </a:r>
            <a:endPar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endParaRPr>
          </a:p>
          <a:p>
            <a:pPr marL="0" lvl="0" indent="0" algn="l" fontAlgn="ctr">
              <a:lnSpc>
                <a:spcPct val="130000"/>
              </a:lnSpc>
              <a:spcBef>
                <a:spcPts val="2665"/>
              </a:spcBef>
              <a:spcAft>
                <a:spcPts val="0"/>
              </a:spcAft>
              <a:buSzPct val="100000"/>
              <a:buNone/>
            </a:pPr>
            <a:r>
              <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列强纷争:甲午中日战争以后,日本、俄国、德国、美国在华势力迅速增长,形成列强联合瓜分中国的格局。</a:t>
            </a:r>
            <a:endPar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endParaRPr>
          </a:p>
          <a:p>
            <a:pPr marL="0" lvl="0" indent="0" algn="l" fontAlgn="ctr">
              <a:lnSpc>
                <a:spcPct val="130000"/>
              </a:lnSpc>
              <a:spcBef>
                <a:spcPts val="2665"/>
              </a:spcBef>
              <a:spcAft>
                <a:spcPts val="0"/>
              </a:spcAft>
              <a:buSzPct val="100000"/>
              <a:buNone/>
            </a:pPr>
            <a:r>
              <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美日争雄:第一次世界大战后,欧洲列强在华势力削弱,美日势力迅速增长,矛盾日渐加剧。</a:t>
            </a:r>
            <a:endPar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endParaRPr>
          </a:p>
          <a:p>
            <a:pPr marL="0" lvl="0" indent="0" algn="l" fontAlgn="ctr">
              <a:lnSpc>
                <a:spcPct val="130000"/>
              </a:lnSpc>
              <a:spcBef>
                <a:spcPts val="2665"/>
              </a:spcBef>
              <a:spcAft>
                <a:spcPts val="0"/>
              </a:spcAft>
              <a:buSzPct val="100000"/>
              <a:buNone/>
            </a:pPr>
            <a:r>
              <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美国独霸:抗日战争以后,日本战败,美国形成独霸中国的局面。</a:t>
            </a:r>
            <a:endParaRPr lang="zh-CN" altLang="en-US" sz="2400" b="1" spc="30" dirty="0">
              <a:ln w="3175">
                <a:noFill/>
                <a:prstDash val="dash"/>
              </a:ln>
              <a:solidFill>
                <a:schemeClr val="tx1"/>
              </a:solidFill>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24579" name="Text Box 6"/>
          <p:cNvSpPr>
            <a:spLocks noChangeArrowheads="1"/>
          </p:cNvSpPr>
          <p:nvPr/>
        </p:nvSpPr>
        <p:spPr bwMode="auto">
          <a:xfrm>
            <a:off x="1002030" y="1125855"/>
            <a:ext cx="10540365" cy="583565"/>
          </a:xfrm>
          <a:prstGeom prst="rect">
            <a:avLst/>
          </a:prstGeom>
          <a:solidFill>
            <a:srgbClr val="0000FF"/>
          </a:solidFill>
          <a:ln w="9525">
            <a:noFill/>
            <a:miter lim="800000"/>
          </a:ln>
        </p:spPr>
        <p:txBody>
          <a:bodyPr wrap="square">
            <a:spAutoFit/>
          </a:bodyPr>
          <a:lstStyle/>
          <a:p>
            <a:pPr lvl="0" algn="l" fontAlgn="base">
              <a:buClrTx/>
              <a:buSzTx/>
              <a:buFont typeface="Arial" panose="020B0604020202020204" pitchFamily="34" charset="0"/>
            </a:pPr>
            <a:r>
              <a:rPr lang="zh-CN" altLang="en-US" sz="3200" b="1">
                <a:solidFill>
                  <a:srgbClr val="FFFF00"/>
                </a:solidFill>
                <a:latin typeface="Arial" panose="020B0604020202020204" pitchFamily="34" charset="0"/>
                <a:ea typeface="黑体" panose="02010609060101010101" pitchFamily="49" charset="-122"/>
                <a:sym typeface="+mn-ea"/>
              </a:rPr>
              <a:t>二、</a:t>
            </a:r>
            <a:r>
              <a:rPr lang="zh-CN" altLang="en-US" sz="3200" b="1">
                <a:solidFill>
                  <a:srgbClr val="FFFF00"/>
                </a:solidFill>
                <a:latin typeface="Arial" panose="020B0604020202020204" pitchFamily="34" charset="0"/>
                <a:ea typeface="黑体" panose="02010609060101010101" pitchFamily="49" charset="-122"/>
                <a:sym typeface="+mn-ea"/>
              </a:rPr>
              <a:t>近代以来</a:t>
            </a:r>
            <a:r>
              <a:rPr lang="zh-CN" altLang="en-US" sz="3200" b="1">
                <a:solidFill>
                  <a:srgbClr val="FFFF00"/>
                </a:solidFill>
                <a:latin typeface="Arial" panose="020B0604020202020204" pitchFamily="34" charset="0"/>
                <a:ea typeface="黑体" panose="02010609060101010101" pitchFamily="49" charset="-122"/>
                <a:sym typeface="+mn-ea"/>
              </a:rPr>
              <a:t>,</a:t>
            </a:r>
            <a:r>
              <a:rPr lang="zh-CN" altLang="en-US" sz="3200" b="1">
                <a:solidFill>
                  <a:srgbClr val="FFFF00"/>
                </a:solidFill>
                <a:latin typeface="Arial" panose="020B0604020202020204" pitchFamily="34" charset="0"/>
                <a:ea typeface="黑体" panose="02010609060101010101" pitchFamily="49" charset="-122"/>
                <a:sym typeface="+mn-ea"/>
              </a:rPr>
              <a:t>西方列强在华势力格局发生了怎样的变化</a:t>
            </a:r>
            <a:r>
              <a:rPr lang="zh-CN" altLang="en-US" sz="3200" b="1">
                <a:solidFill>
                  <a:srgbClr val="FFFF00"/>
                </a:solidFill>
                <a:latin typeface="Arial" panose="020B0604020202020204" pitchFamily="34" charset="0"/>
                <a:ea typeface="黑体" panose="02010609060101010101" pitchFamily="49" charset="-122"/>
                <a:sym typeface="+mn-ea"/>
              </a:rPr>
              <a:t>?</a:t>
            </a:r>
            <a:endParaRPr lang="zh-CN" altLang="en-US" sz="3200" b="1">
              <a:solidFill>
                <a:srgbClr val="FFFF00"/>
              </a:solidFill>
              <a:latin typeface="Arial" panose="020B0604020202020204" pitchFamily="34" charset="0"/>
              <a:ea typeface="黑体" panose="020106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checkerboard(across)">
                                      <p:cBhvr>
                                        <p:cTn id="7"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48" grpId="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矩形 99"/>
          <p:cNvSpPr/>
          <p:nvPr/>
        </p:nvSpPr>
        <p:spPr bwMode="auto">
          <a:xfrm>
            <a:off x="0" y="169545"/>
            <a:ext cx="12191365" cy="583565"/>
          </a:xfrm>
          <a:prstGeom prst="rect">
            <a:avLst/>
          </a:prstGeom>
          <a:solidFill>
            <a:srgbClr val="0000FF"/>
          </a:solidFill>
          <a:ln w="9525">
            <a:noFill/>
            <a:miter lim="800000"/>
          </a:ln>
        </p:spPr>
        <p:txBody>
          <a:bodyPr wrap="square">
            <a:spAutoFit/>
          </a:bodyPr>
          <a:lstStyle/>
          <a:p>
            <a:pPr lvl="0" algn="l" fontAlgn="base">
              <a:buClrTx/>
              <a:buSzTx/>
              <a:buFont typeface="Arial" panose="020B0604020202020204" pitchFamily="34" charset="0"/>
            </a:pPr>
            <a:r>
              <a:rPr lang="zh-CN" altLang="en-US" sz="3200" b="1">
                <a:solidFill>
                  <a:srgbClr val="FFFF00"/>
                </a:solidFill>
                <a:latin typeface="Arial" panose="020B0604020202020204" pitchFamily="34" charset="0"/>
                <a:ea typeface="黑体" panose="02010609060101010101" pitchFamily="49" charset="-122"/>
                <a:sym typeface="+mn-ea"/>
              </a:rPr>
              <a:t>三、有人认为</a:t>
            </a:r>
            <a:r>
              <a:rPr lang="zh-CN" altLang="en-US" sz="3200" b="1">
                <a:solidFill>
                  <a:srgbClr val="FFFF00"/>
                </a:solidFill>
                <a:latin typeface="Arial" panose="020B0604020202020204" pitchFamily="34" charset="0"/>
                <a:ea typeface="黑体" panose="02010609060101010101" pitchFamily="49" charset="-122"/>
                <a:sym typeface="+mn-ea"/>
              </a:rPr>
              <a:t>中日甲午战争是中国近代史</a:t>
            </a:r>
            <a:r>
              <a:rPr lang="zh-CN" altLang="en-US" sz="3200" b="1">
                <a:solidFill>
                  <a:srgbClr val="FFFF00"/>
                </a:solidFill>
                <a:latin typeface="Arial" panose="020B0604020202020204" pitchFamily="34" charset="0"/>
                <a:ea typeface="黑体" panose="02010609060101010101" pitchFamily="49" charset="-122"/>
                <a:sym typeface="+mn-ea"/>
              </a:rPr>
              <a:t>重要转折点</a:t>
            </a:r>
            <a:r>
              <a:rPr lang="zh-CN" altLang="en-US" sz="3200" b="1">
                <a:solidFill>
                  <a:srgbClr val="FFFF00"/>
                </a:solidFill>
                <a:latin typeface="Arial" panose="020B0604020202020204" pitchFamily="34" charset="0"/>
                <a:ea typeface="黑体" panose="02010609060101010101" pitchFamily="49" charset="-122"/>
                <a:sym typeface="+mn-ea"/>
              </a:rPr>
              <a:t>，请说明理由</a:t>
            </a:r>
            <a:endParaRPr lang="zh-CN" altLang="en-US" sz="3200" b="1">
              <a:solidFill>
                <a:srgbClr val="FFFF00"/>
              </a:solidFill>
              <a:latin typeface="Arial" panose="020B0604020202020204" pitchFamily="34" charset="0"/>
              <a:ea typeface="黑体" panose="02010609060101010101" pitchFamily="49" charset="-122"/>
              <a:sym typeface="+mn-ea"/>
            </a:endParaRPr>
          </a:p>
        </p:txBody>
      </p:sp>
      <p:sp>
        <p:nvSpPr>
          <p:cNvPr id="428" name="文本框 427"/>
          <p:cNvSpPr txBox="1"/>
          <p:nvPr>
            <p:custDataLst>
              <p:tags r:id="rId1"/>
            </p:custDataLst>
          </p:nvPr>
        </p:nvSpPr>
        <p:spPr>
          <a:xfrm>
            <a:off x="252095" y="4267200"/>
            <a:ext cx="11166474" cy="2413000"/>
          </a:xfrm>
          <a:prstGeom prst="rect">
            <a:avLst/>
          </a:prstGeom>
          <a:noFill/>
          <a:ln>
            <a:noFill/>
            <a:prstDash val="dash"/>
          </a:ln>
        </p:spPr>
        <p:txBody>
          <a:bodyPr wrap="square" lIns="71755" tIns="36195" rIns="71755" bIns="36195" rtlCol="0">
            <a:spAutoFit/>
          </a:bodyPr>
          <a:lstStyle>
            <a:defPPr>
              <a:defRPr lang="zh-CN"/>
            </a:defPPr>
            <a:lvl1pPr fontAlgn="auto">
              <a:lnSpc>
                <a:spcPct val="130000"/>
              </a:lnSpc>
              <a:spcAft>
                <a:spcPts val="1000"/>
              </a:spcAft>
              <a:defRPr sz="1600" spc="150"/>
            </a:lvl1pPr>
          </a:lstStyle>
          <a:p>
            <a:pPr marR="0" lvl="0" indent="0" algn="l" defTabSz="914400" rtl="0" eaLnBrk="1" fontAlgn="ctr" latinLnBrk="0" hangingPunct="1">
              <a:lnSpc>
                <a:spcPct val="130000"/>
              </a:lnSpc>
              <a:spcBef>
                <a:spcPts val="1000"/>
              </a:spcBef>
              <a:spcAft>
                <a:spcPts val="0"/>
              </a:spcAft>
              <a:buSzPct val="100000"/>
              <a:buFont typeface="+mj-lt"/>
              <a:buNone/>
              <a:defRPr/>
            </a:pPr>
            <a:r>
              <a:rPr kumimoji="0" lang="en-US" altLang="zh-CN" sz="2800" b="1" i="0" u="none" strike="noStrike" kern="1200" cap="none" spc="164" normalizeH="0" baseline="0" noProof="0" dirty="0">
                <a:ln>
                  <a:noFill/>
                </a:ln>
                <a:solidFill>
                  <a:srgbClr val="1D41D5"/>
                </a:solidFill>
                <a:effectLst/>
                <a:uLnTx/>
                <a:uFillTx/>
                <a:latin typeface="微软雅黑" panose="020B0503020204020204" charset="-122"/>
                <a:ea typeface="微软雅黑" panose="020B0503020204020204" charset="-122"/>
                <a:cs typeface="+mn-cs"/>
                <a:sym typeface="+mn-ea"/>
              </a:rPr>
              <a:t>2.</a:t>
            </a:r>
            <a:r>
              <a:rPr kumimoji="0" lang="zh-CN" sz="2800" b="1" i="0" u="none" strike="noStrike" kern="1200" cap="none" spc="164" normalizeH="0" baseline="0" noProof="0" dirty="0">
                <a:ln>
                  <a:noFill/>
                </a:ln>
                <a:solidFill>
                  <a:srgbClr val="1D41D5"/>
                </a:solidFill>
                <a:effectLst/>
                <a:uLnTx/>
                <a:uFillTx/>
                <a:latin typeface="微软雅黑" panose="020B0503020204020204" charset="-122"/>
                <a:ea typeface="微软雅黑" panose="020B0503020204020204" charset="-122"/>
                <a:cs typeface="+mn-cs"/>
                <a:sym typeface="+mn-ea"/>
              </a:rPr>
              <a:t>甲午中日战争推动了近代中国的民主革命进程</a:t>
            </a:r>
            <a:endParaRPr kumimoji="0" lang="zh-CN" sz="2800" b="1" i="0" u="none" strike="noStrike" kern="1200" cap="none" spc="164" normalizeH="0" baseline="0" noProof="0" dirty="0">
              <a:ln>
                <a:noFill/>
              </a:ln>
              <a:solidFill>
                <a:srgbClr val="1D41D5"/>
              </a:solidFill>
              <a:effectLst/>
              <a:uLnTx/>
              <a:uFillTx/>
              <a:latin typeface="微软雅黑" panose="020B0503020204020204" charset="-122"/>
              <a:ea typeface="微软雅黑" panose="020B0503020204020204" charset="-122"/>
              <a:cs typeface="+mn-cs"/>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领导阶级转变为民族资产阶级。</a:t>
            </a:r>
            <a:endPar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探索内容：由器物上升到制度、思想等领域。</a:t>
            </a:r>
            <a:endPar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中华民族开始觉醒，更多的阶层投身于爱国救亡的行列</a:t>
            </a:r>
            <a:r>
              <a:rPr kumimoji="0" lang="zh-CN" sz="2800" b="1" i="0" u="none" strike="noStrike" kern="1200" cap="none" spc="144" normalizeH="0" baseline="0" noProof="0" dirty="0">
                <a:ln>
                  <a:noFill/>
                </a:ln>
                <a:effectLst/>
                <a:uLnTx/>
                <a:uFillTx/>
                <a:latin typeface="楷体" panose="02010609060101010101" pitchFamily="49" charset="-122"/>
                <a:ea typeface="楷体" panose="02010609060101010101" pitchFamily="49" charset="-122"/>
                <a:cs typeface="楷体" panose="02010609060101010101" pitchFamily="49" charset="-122"/>
                <a:sym typeface="+mn-ea"/>
              </a:rPr>
              <a:t>。</a:t>
            </a:r>
            <a:endParaRPr kumimoji="0" lang="zh-CN" sz="2800" b="1" i="0" u="none" strike="noStrike" kern="1200" cap="none" spc="144" normalizeH="0" baseline="0" noProof="0" dirty="0">
              <a:ln>
                <a:noFill/>
              </a:ln>
              <a:effectLst/>
              <a:uLnTx/>
              <a:uFillTx/>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433" name="文本框 432"/>
          <p:cNvSpPr txBox="1"/>
          <p:nvPr>
            <p:custDataLst>
              <p:tags r:id="rId2"/>
            </p:custDataLst>
          </p:nvPr>
        </p:nvSpPr>
        <p:spPr>
          <a:xfrm>
            <a:off x="478155" y="753110"/>
            <a:ext cx="10713720" cy="3600450"/>
          </a:xfrm>
          <a:prstGeom prst="rect">
            <a:avLst/>
          </a:prstGeom>
          <a:noFill/>
          <a:ln>
            <a:noFill/>
            <a:prstDash val="dash"/>
          </a:ln>
        </p:spPr>
        <p:txBody>
          <a:bodyPr wrap="square" lIns="71755" tIns="36195" rIns="71755" bIns="36195" rtlCol="0">
            <a:spAutoFit/>
          </a:bodyPr>
          <a:lstStyle>
            <a:defPPr>
              <a:defRPr lang="zh-CN"/>
            </a:defPPr>
            <a:lvl1pPr fontAlgn="auto">
              <a:lnSpc>
                <a:spcPct val="130000"/>
              </a:lnSpc>
              <a:spcAft>
                <a:spcPts val="1000"/>
              </a:spcAft>
              <a:defRPr sz="1600" spc="150"/>
            </a:lvl1pPr>
          </a:lstStyle>
          <a:p>
            <a:pPr marL="353060" marR="0" lvl="0" indent="-353060" algn="l" defTabSz="914400" rtl="0" eaLnBrk="1" fontAlgn="ctr" latinLnBrk="0" hangingPunct="1">
              <a:lnSpc>
                <a:spcPct val="130000"/>
              </a:lnSpc>
              <a:spcBef>
                <a:spcPts val="1000"/>
              </a:spcBef>
              <a:spcAft>
                <a:spcPts val="0"/>
              </a:spcAft>
              <a:buSzPct val="100000"/>
              <a:buFont typeface="+mj-lt"/>
              <a:buAutoNum type="arabicPeriod"/>
              <a:defRPr/>
            </a:pPr>
            <a:r>
              <a:rPr kumimoji="0" lang="zh-CN" sz="2800" b="1" i="0" u="none" strike="noStrike" kern="1200" cap="none" spc="164" normalizeH="0" baseline="0" noProof="0" dirty="0">
                <a:ln>
                  <a:noFill/>
                </a:ln>
                <a:solidFill>
                  <a:srgbClr val="1D41D5"/>
                </a:solidFill>
                <a:effectLst/>
                <a:uLnTx/>
                <a:uFillTx/>
                <a:latin typeface="微软雅黑" panose="020B0503020204020204" charset="-122"/>
                <a:ea typeface="微软雅黑" panose="020B0503020204020204" charset="-122"/>
                <a:cs typeface="+mn-cs"/>
                <a:sym typeface="+mn-ea"/>
              </a:rPr>
              <a:t>列强侵华方式的变化</a:t>
            </a:r>
            <a:endParaRPr kumimoji="0" lang="zh-CN" sz="2800" b="1" i="0" u="none" strike="noStrike" kern="1200" cap="none" spc="164" normalizeH="0" baseline="0" noProof="0" dirty="0">
              <a:ln>
                <a:noFill/>
              </a:ln>
              <a:solidFill>
                <a:srgbClr val="1D41D5"/>
              </a:solidFill>
              <a:effectLst/>
              <a:uLnTx/>
              <a:uFillTx/>
              <a:latin typeface="微软雅黑" panose="020B0503020204020204" charset="-122"/>
              <a:ea typeface="微软雅黑" panose="020B0503020204020204" charset="-122"/>
              <a:cs typeface="+mn-cs"/>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争做中国债主。</a:t>
            </a:r>
            <a:endPar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抢夺路权和矿权。</a:t>
            </a:r>
            <a:endPar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在中国争相开设银行、工厂。</a:t>
            </a:r>
            <a:endPar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强占租借地和划分势力范围。</a:t>
            </a:r>
            <a:endPar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endParaRPr>
          </a:p>
          <a:p>
            <a:pPr marL="635000" marR="0" lvl="1" indent="-226060" algn="l" defTabSz="914400" rtl="0" eaLnBrk="1" fontAlgn="ctr" latinLnBrk="0" hangingPunct="1">
              <a:lnSpc>
                <a:spcPct val="120000"/>
              </a:lnSpc>
              <a:spcBef>
                <a:spcPts val="600"/>
              </a:spcBef>
              <a:spcAft>
                <a:spcPts val="0"/>
              </a:spcAft>
              <a:buSzPct val="90000"/>
              <a:buFont typeface="+mj-ea"/>
              <a:buAutoNum type="circleNumDbPlain"/>
              <a:defRPr/>
            </a:pPr>
            <a:r>
              <a:rPr kumimoji="0" lang="en-US"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门户开放</a:t>
            </a:r>
            <a:r>
              <a:rPr kumimoji="0" lang="en-US"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a:t>
            </a:r>
            <a:r>
              <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政策。</a:t>
            </a:r>
            <a:endParaRPr kumimoji="0" lang="zh-CN" sz="2800" b="1" i="0" u="none" strike="noStrike" kern="1200" cap="none" spc="144" normalizeH="0" baseline="0" noProof="0" dirty="0">
              <a:ln>
                <a:noFill/>
              </a:ln>
              <a:solidFill>
                <a:schemeClr val="tx1"/>
              </a:solidFill>
              <a:effectLst/>
              <a:uLnTx/>
              <a:uFillTx/>
              <a:latin typeface="楷体" panose="02010609060101010101" pitchFamily="49" charset="-122"/>
              <a:ea typeface="楷体" panose="02010609060101010101" pitchFamily="49" charset="-122"/>
              <a:cs typeface="楷体" panose="02010609060101010101" pitchFamily="49"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33"/>
                                        </p:tgtEl>
                                        <p:attrNameLst>
                                          <p:attrName>style.visibility</p:attrName>
                                        </p:attrNameLst>
                                      </p:cBhvr>
                                      <p:to>
                                        <p:strVal val="visible"/>
                                      </p:to>
                                    </p:set>
                                    <p:animEffect transition="in" filter="blinds(horizontal)">
                                      <p:cBhvr>
                                        <p:cTn id="7" dur="500"/>
                                        <p:tgtEl>
                                          <p:spTgt spid="43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428"/>
                                        </p:tgtEl>
                                        <p:attrNameLst>
                                          <p:attrName>style.visibility</p:attrName>
                                        </p:attrNameLst>
                                      </p:cBhvr>
                                      <p:to>
                                        <p:strVal val="visible"/>
                                      </p:to>
                                    </p:set>
                                    <p:animEffect transition="in" filter="checkerboard(across)">
                                      <p:cBhvr>
                                        <p:cTn id="12" dur="500"/>
                                        <p:tgtEl>
                                          <p:spTgt spid="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 grpId="0"/>
      <p:bldP spid="428" grpId="0"/>
      <p:bldP spid="428"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3200" y="864870"/>
            <a:ext cx="11768455" cy="4820285"/>
          </a:xfrm>
        </p:spPr>
        <p:txBody>
          <a:bodyPr/>
          <a:p>
            <a:pPr marL="0" indent="0" algn="l">
              <a:lnSpc>
                <a:spcPct val="160000"/>
              </a:lnSpc>
              <a:buNone/>
            </a:pPr>
            <a:r>
              <a:rPr altLang="zh-CN" sz="2800" b="1" smtClean="0">
                <a:solidFill>
                  <a:srgbClr val="FF0000"/>
                </a:solidFill>
                <a:effectLst/>
                <a:latin typeface="微软雅黑" panose="020B0503020204020204" charset="-122"/>
                <a:ea typeface="微软雅黑" panose="020B0503020204020204" charset="-122"/>
                <a:cs typeface="楷体" panose="02010609060101010101" pitchFamily="49" charset="-122"/>
                <a:sym typeface="+mn-ea"/>
              </a:rPr>
              <a:t>战争影响：</a:t>
            </a:r>
            <a:r>
              <a:rPr lang="en-US" altLang="zh-CN" sz="2800" b="1" smtClean="0">
                <a:solidFill>
                  <a:srgbClr val="FF0000"/>
                </a:solidFill>
                <a:effectLst/>
                <a:latin typeface="微软雅黑" panose="020B0503020204020204" charset="-122"/>
                <a:ea typeface="微软雅黑" panose="020B0503020204020204" charset="-122"/>
                <a:cs typeface="楷体" panose="02010609060101010101" pitchFamily="49" charset="-122"/>
                <a:sym typeface="+mn-ea"/>
              </a:rPr>
              <a:t>(</a:t>
            </a:r>
            <a:r>
              <a:rPr sz="2800" b="1" smtClean="0">
                <a:solidFill>
                  <a:srgbClr val="FF0000"/>
                </a:solidFill>
                <a:effectLst/>
                <a:latin typeface="微软雅黑" panose="020B0503020204020204" charset="-122"/>
                <a:ea typeface="微软雅黑" panose="020B0503020204020204" charset="-122"/>
                <a:cs typeface="楷体" panose="02010609060101010101" pitchFamily="49" charset="-122"/>
                <a:sym typeface="+mn-ea"/>
              </a:rPr>
              <a:t>具有民族意义的觉醒开始了</a:t>
            </a:r>
            <a:r>
              <a:rPr lang="en-US" altLang="zh-CN" sz="2800" b="1" smtClean="0">
                <a:solidFill>
                  <a:srgbClr val="FF0000"/>
                </a:solidFill>
                <a:effectLst/>
                <a:latin typeface="微软雅黑" panose="020B0503020204020204" charset="-122"/>
                <a:ea typeface="微软雅黑" panose="020B0503020204020204" charset="-122"/>
                <a:cs typeface="楷体" panose="02010609060101010101" pitchFamily="49" charset="-122"/>
                <a:sym typeface="+mn-ea"/>
              </a:rPr>
              <a:t>)</a:t>
            </a:r>
            <a:endParaRPr altLang="zh-CN" sz="2800" b="1" smtClean="0">
              <a:solidFill>
                <a:srgbClr val="FF0000"/>
              </a:solidFill>
              <a:effectLst/>
              <a:latin typeface="微软雅黑" panose="020B0503020204020204" charset="-122"/>
              <a:ea typeface="微软雅黑" panose="020B0503020204020204" charset="-122"/>
              <a:cs typeface="楷体" panose="02010609060101010101" pitchFamily="49" charset="-122"/>
              <a:sym typeface="+mn-ea"/>
            </a:endParaRPr>
          </a:p>
          <a:p>
            <a:pPr marL="0" indent="0" algn="l">
              <a:lnSpc>
                <a:spcPct val="190000"/>
              </a:lnSpc>
              <a:buNone/>
            </a:pPr>
            <a:r>
              <a:rPr lang="en-US"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rPr>
              <a:t>       </a:t>
            </a:r>
            <a:r>
              <a:rPr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rPr>
              <a:t>唤起吾国四千年之大梦，实自甲午一役始也</a:t>
            </a:r>
            <a:r>
              <a:rPr lang="en-US" altLang="zh-CN"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rPr>
              <a:t>...吾国则一经庚申圆明园之变，再经甲申马江之变，而十八行省之民，犹不知痛痒，未尝稍改其顽固嚣张之习，直待台湾既割，二百兆之偿款既输，而鼾睡之声，乃渐惊起</a:t>
            </a:r>
            <a:r>
              <a:rPr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rPr>
              <a:t>。</a:t>
            </a:r>
            <a:r>
              <a:rPr lang="en-US" altLang="zh-CN"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rPr>
              <a:t>                                         ——</a:t>
            </a:r>
            <a:r>
              <a:rPr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rPr>
              <a:t>梁启超《戊戌政变记》</a:t>
            </a:r>
            <a:endParaRPr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endParaRPr>
          </a:p>
          <a:p>
            <a:pPr algn="l">
              <a:lnSpc>
                <a:spcPct val="160000"/>
              </a:lnSpc>
            </a:pPr>
            <a:endParaRPr lang="en-US" altLang="zh-CN" sz="2800" smtClean="0">
              <a:solidFill>
                <a:schemeClr val="tx1"/>
              </a:solidFill>
              <a:effectLst/>
              <a:latin typeface="微软雅黑" panose="020B0503020204020204" charset="-122"/>
              <a:ea typeface="微软雅黑" panose="020B0503020204020204" charset="-122"/>
              <a:cs typeface="楷体" panose="02010609060101010101" pitchFamily="49" charset="-122"/>
              <a:sym typeface="+mn-e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301625" y="1028065"/>
            <a:ext cx="11588115" cy="5213985"/>
          </a:xfrm>
        </p:spPr>
        <p:txBody>
          <a:bodyPr/>
          <a:p>
            <a:pPr marL="0" indent="0" algn="l">
              <a:lnSpc>
                <a:spcPct val="160000"/>
              </a:lnSpc>
              <a:buNone/>
            </a:pPr>
            <a:r>
              <a:rPr lang="en-US"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    </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英美帝国主义与清政府南方各省督抚达成“东南互保”协议</a:t>
            </a:r>
            <a:r>
              <a:rPr 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30000"/>
              </a:lnSpc>
              <a:buNone/>
            </a:pPr>
            <a:r>
              <a:rPr lang="en-US"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    </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慈禧向十一国宣战后，两江总督刘坤一、湖广总督张之洞、两广总督李鸿章和闽浙总督许应骙、四川总督奎俊、铁路大臣盛宣怀、山东巡抚袁世凯，即和各参战国达成协议，称</a:t>
            </a:r>
            <a:r>
              <a:rPr sz="2800" b="1" smtClean="0">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东南互保</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lang="en-US"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    </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他们称皇室诏令是义和团胁持下的“</a:t>
            </a:r>
            <a:r>
              <a:rPr sz="2800" b="1" smtClean="0">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矫诏、乱命</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”，在东南各省违抗支持义和团的命令。</a:t>
            </a:r>
            <a:r>
              <a:rPr sz="2800" b="1" smtClean="0">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此举使得清廷颜面扫地</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，各省亦因八国联军入侵而自觉需有自卫的武力需要，清廷治下各省及各实力人物由此开始军阀化</a:t>
            </a:r>
            <a:r>
              <a:rPr 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a:t>
            </a:r>
            <a:endParaRPr 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100" name="矩形 99"/>
          <p:cNvSpPr/>
          <p:nvPr/>
        </p:nvSpPr>
        <p:spPr bwMode="auto">
          <a:xfrm>
            <a:off x="0" y="169545"/>
            <a:ext cx="12191365" cy="583565"/>
          </a:xfrm>
          <a:prstGeom prst="rect">
            <a:avLst/>
          </a:prstGeom>
          <a:solidFill>
            <a:srgbClr val="0000FF"/>
          </a:solidFill>
          <a:ln w="9525">
            <a:noFill/>
            <a:miter lim="800000"/>
          </a:ln>
        </p:spPr>
        <p:txBody>
          <a:bodyPr wrap="square">
            <a:spAutoFit/>
          </a:bodyPr>
          <a:p>
            <a:pPr lvl="0" algn="l" fontAlgn="base">
              <a:buClrTx/>
              <a:buSzTx/>
              <a:buFont typeface="Arial" panose="020B0604020202020204" pitchFamily="34" charset="0"/>
            </a:pPr>
            <a:r>
              <a:rPr lang="zh-CN" altLang="en-US" sz="3200" b="1">
                <a:solidFill>
                  <a:srgbClr val="FFFF00"/>
                </a:solidFill>
                <a:latin typeface="Arial" panose="020B0604020202020204" pitchFamily="34" charset="0"/>
                <a:ea typeface="黑体" panose="02010609060101010101" pitchFamily="49" charset="-122"/>
                <a:sym typeface="+mn-ea"/>
              </a:rPr>
              <a:t>四、东南互保（</a:t>
            </a:r>
            <a:r>
              <a:rPr lang="en-US" altLang="zh-CN" sz="3200" b="1">
                <a:solidFill>
                  <a:srgbClr val="FFFF00"/>
                </a:solidFill>
                <a:latin typeface="Arial" panose="020B0604020202020204" pitchFamily="34" charset="0"/>
                <a:ea typeface="黑体" panose="02010609060101010101" pitchFamily="49" charset="-122"/>
                <a:sym typeface="+mn-ea"/>
              </a:rPr>
              <a:t>1900</a:t>
            </a:r>
            <a:r>
              <a:rPr lang="zh-CN" altLang="en-US" sz="3200" b="1">
                <a:solidFill>
                  <a:srgbClr val="FFFF00"/>
                </a:solidFill>
                <a:latin typeface="Arial" panose="020B0604020202020204" pitchFamily="34" charset="0"/>
                <a:ea typeface="黑体" panose="02010609060101010101" pitchFamily="49" charset="-122"/>
                <a:sym typeface="+mn-ea"/>
              </a:rPr>
              <a:t>）</a:t>
            </a:r>
            <a:endParaRPr lang="zh-CN" altLang="en-US" sz="3200" b="1">
              <a:solidFill>
                <a:srgbClr val="FFFF00"/>
              </a:solidFill>
              <a:latin typeface="Arial" panose="020B0604020202020204" pitchFamily="34" charset="0"/>
              <a:ea typeface="黑体" panose="02010609060101010101" pitchFamily="49" charset="-122"/>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3200" y="864870"/>
            <a:ext cx="11768455" cy="5864860"/>
          </a:xfrm>
        </p:spPr>
        <p:txBody>
          <a:bodyPr/>
          <a:p>
            <a:pPr marL="0" indent="0" algn="l">
              <a:lnSpc>
                <a:spcPct val="160000"/>
              </a:lnSpc>
              <a:buNone/>
            </a:pPr>
            <a:r>
              <a:rPr lang="en-US"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    </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东南互保，保护了河北、山东以外的地区避免于义和团与八国联军战乱的波及；同时亦</a:t>
            </a:r>
            <a:r>
              <a:rPr sz="2800" b="1" smtClean="0">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使地方的政治与军事权力进一步扩张，中央的权力大为下降</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lang="en-US"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    </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之后1911年辛亥革命各省在武昌起义后相继宣告独立，与地方势力崛起、中央权力式微关系密切。而中华民国成立后北洋军阀及各地方长期割据，则是源自强势人物袁世凯去世后，中央权力出现真空、各地派系拥兵自重，与东南互保并无直接关系。</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内容占位符 2"/>
          <p:cNvSpPr>
            <a:spLocks noGrp="1"/>
          </p:cNvSpPr>
          <p:nvPr/>
        </p:nvSpPr>
        <p:spPr>
          <a:xfrm>
            <a:off x="505460" y="973455"/>
            <a:ext cx="11501120" cy="5653405"/>
          </a:xfrm>
          <a:prstGeom prst="rect">
            <a:avLst/>
          </a:prstGeom>
        </p:spPr>
        <p:txBody>
          <a:bodyPr vert="horz" lIns="91440" tIns="45720" rIns="91440" bIns="45720" rtlCol="0"/>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25000"/>
              </a:lnSpc>
            </a:pPr>
            <a:r>
              <a:rPr lang="zh-CN" altLang="en-US" b="1" kern="0" dirty="0">
                <a:solidFill>
                  <a:srgbClr val="FF0000"/>
                </a:solidFill>
                <a:latin typeface="楷体" panose="02010609060101010101" pitchFamily="49" charset="-122"/>
                <a:ea typeface="楷体" panose="02010609060101010101" pitchFamily="49" charset="-122"/>
                <a:cs typeface="楷体" panose="02010609060101010101" pitchFamily="49" charset="-122"/>
              </a:rPr>
              <a:t>概况：</a:t>
            </a:r>
            <a:r>
              <a:rPr lang="zh-CN" altLang="en-US" b="1" dirty="0">
                <a:solidFill>
                  <a:srgbClr val="0000CC"/>
                </a:solidFill>
                <a:latin typeface="楷体" panose="02010609060101010101" pitchFamily="49" charset="-122"/>
                <a:ea typeface="楷体" panose="02010609060101010101" pitchFamily="49" charset="-122"/>
                <a:cs typeface="楷体" panose="02010609060101010101" pitchFamily="49" charset="-122"/>
                <a:sym typeface="+mn-ea"/>
              </a:rPr>
              <a:t>庚子新政、庚子后新政，遮羞变法</a:t>
            </a:r>
            <a:r>
              <a:rPr lang="zh-CN" altLang="en-US" b="1" dirty="0">
                <a:latin typeface="楷体" panose="02010609060101010101" pitchFamily="49" charset="-122"/>
                <a:ea typeface="楷体" panose="02010609060101010101" pitchFamily="49" charset="-122"/>
                <a:cs typeface="楷体" panose="02010609060101010101" pitchFamily="49" charset="-122"/>
                <a:sym typeface="+mn-ea"/>
              </a:rPr>
              <a:t>，是一场在地主阶级领导下具有资本主义性质的经济和政治体制改革运动。光绪二十七年(1901年)，清政府进行改革，改革内容多与光绪二十四年(1898年)的戊戌变法近似，但比戊戌变法更广更深，还涉及废除千年仕宦之道的科举制度。</a:t>
            </a:r>
            <a:endParaRPr lang="zh-CN" altLang="en-US" b="1" dirty="0">
              <a:latin typeface="楷体" panose="02010609060101010101" pitchFamily="49" charset="-122"/>
              <a:ea typeface="楷体" panose="02010609060101010101" pitchFamily="49" charset="-122"/>
              <a:cs typeface="楷体" panose="02010609060101010101" pitchFamily="49" charset="-122"/>
              <a:sym typeface="+mn-ea"/>
            </a:endParaRPr>
          </a:p>
          <a:p>
            <a:pPr fontAlgn="auto">
              <a:lnSpc>
                <a:spcPct val="125000"/>
              </a:lnSpc>
            </a:pPr>
            <a:r>
              <a:rPr lang="zh-CN" altLang="en-US" b="1" kern="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内容：</a:t>
            </a:r>
            <a:r>
              <a:rPr lang="zh-CN" altLang="en-US" b="1" dirty="0">
                <a:latin typeface="楷体" panose="02010609060101010101" pitchFamily="49" charset="-122"/>
                <a:ea typeface="楷体" panose="02010609060101010101" pitchFamily="49" charset="-122"/>
                <a:cs typeface="楷体" panose="02010609060101010101" pitchFamily="49" charset="-122"/>
                <a:sym typeface="+mn-ea"/>
              </a:rPr>
              <a:t>编练新军、仿行立宪、教育改革</a:t>
            </a:r>
            <a:endParaRPr lang="zh-CN" altLang="en-US" b="1" kern="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endParaRPr>
          </a:p>
          <a:p>
            <a:pPr fontAlgn="auto">
              <a:lnSpc>
                <a:spcPct val="125000"/>
              </a:lnSpc>
            </a:pPr>
            <a:r>
              <a:rPr lang="zh-CN" altLang="en-US" b="1" kern="0" dirty="0">
                <a:solidFill>
                  <a:srgbClr val="FF0000"/>
                </a:solidFill>
                <a:latin typeface="楷体" panose="02010609060101010101" pitchFamily="49" charset="-122"/>
                <a:ea typeface="楷体" panose="02010609060101010101" pitchFamily="49" charset="-122"/>
                <a:cs typeface="楷体" panose="02010609060101010101" pitchFamily="49" charset="-122"/>
                <a:sym typeface="+mn-ea"/>
              </a:rPr>
              <a:t>评价：</a:t>
            </a:r>
            <a:r>
              <a:rPr lang="zh-CN" altLang="en-US" b="1" dirty="0">
                <a:solidFill>
                  <a:srgbClr val="000000"/>
                </a:solidFill>
                <a:latin typeface="楷体" panose="02010609060101010101" pitchFamily="49" charset="-122"/>
                <a:ea typeface="楷体" panose="02010609060101010101" pitchFamily="49" charset="-122"/>
                <a:cs typeface="楷体" panose="02010609060101010101" pitchFamily="49" charset="-122"/>
                <a:sym typeface="+mn-ea"/>
              </a:rPr>
              <a:t>与戊戌变法形似质异</a:t>
            </a:r>
            <a:endParaRPr lang="zh-CN" altLang="en-US" b="1" dirty="0">
              <a:solidFill>
                <a:srgbClr val="000000"/>
              </a:solidFill>
              <a:latin typeface="楷体" panose="02010609060101010101" pitchFamily="49" charset="-122"/>
              <a:ea typeface="楷体" panose="02010609060101010101" pitchFamily="49" charset="-122"/>
              <a:cs typeface="楷体" panose="02010609060101010101" pitchFamily="49" charset="-122"/>
            </a:endParaRPr>
          </a:p>
          <a:p>
            <a:pPr marL="0" indent="0" algn="l">
              <a:lnSpc>
                <a:spcPct val="125000"/>
              </a:lnSpc>
              <a:buNone/>
            </a:pPr>
            <a:r>
              <a:rPr lang="zh-CN" altLang="en-US" b="1" dirty="0">
                <a:latin typeface="楷体" panose="02010609060101010101" pitchFamily="49" charset="-122"/>
                <a:ea typeface="楷体" panose="02010609060101010101" pitchFamily="49" charset="-122"/>
                <a:cs typeface="楷体" panose="02010609060101010101" pitchFamily="49" charset="-122"/>
                <a:sym typeface="+mn-ea"/>
              </a:rPr>
              <a:t>     一定程度上促进了中国的近代化进程，虽然改革成果有限，但毕竟是清政府首次正面面对世界潮流，主动迎合现代化的表现，还是应当予以肯定。</a:t>
            </a:r>
            <a:endParaRPr lang="zh-CN" altLang="en-US" b="1" dirty="0">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100" name="矩形 99"/>
          <p:cNvSpPr/>
          <p:nvPr/>
        </p:nvSpPr>
        <p:spPr bwMode="auto">
          <a:xfrm>
            <a:off x="0" y="169545"/>
            <a:ext cx="12191365" cy="583565"/>
          </a:xfrm>
          <a:prstGeom prst="rect">
            <a:avLst/>
          </a:prstGeom>
          <a:solidFill>
            <a:srgbClr val="0000FF"/>
          </a:solidFill>
          <a:ln w="9525">
            <a:noFill/>
            <a:miter lim="800000"/>
          </a:ln>
        </p:spPr>
        <p:txBody>
          <a:bodyPr wrap="square">
            <a:spAutoFit/>
          </a:bodyPr>
          <a:p>
            <a:pPr lvl="0" algn="l" fontAlgn="base">
              <a:buClrTx/>
              <a:buSzTx/>
              <a:buFont typeface="Arial" panose="020B0604020202020204" pitchFamily="34" charset="0"/>
            </a:pPr>
            <a:r>
              <a:rPr lang="zh-CN" altLang="en-US" sz="3200" b="1">
                <a:solidFill>
                  <a:srgbClr val="FFFF00"/>
                </a:solidFill>
                <a:latin typeface="Arial" panose="020B0604020202020204" pitchFamily="34" charset="0"/>
                <a:ea typeface="黑体" panose="02010609060101010101" pitchFamily="49" charset="-122"/>
                <a:sym typeface="+mn-ea"/>
              </a:rPr>
              <a:t>五、清末新政</a:t>
            </a:r>
            <a:endParaRPr lang="zh-CN" altLang="en-US" sz="3200" b="1">
              <a:solidFill>
                <a:srgbClr val="FFFF00"/>
              </a:solidFill>
              <a:latin typeface="Arial" panose="020B0604020202020204" pitchFamily="34" charset="0"/>
              <a:ea typeface="黑体" panose="02010609060101010101" pitchFamily="49" charset="-122"/>
              <a:sym typeface="+mn-ea"/>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linds(horizontal)">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linds(horizontal)">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linds(horizontal)">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01320" y="883920"/>
            <a:ext cx="11389360" cy="3833495"/>
          </a:xfrm>
        </p:spPr>
        <p:txBody>
          <a:bodyPr/>
          <a:p>
            <a:pPr marL="0" indent="0" algn="l">
              <a:lnSpc>
                <a:spcPct val="160000"/>
              </a:lnSpc>
              <a:buNone/>
            </a:pPr>
            <a:r>
              <a:rPr sz="2800" b="1">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二次革命</a:t>
            </a: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（1913年7—9月【保卫辛亥革命成果】）</a:t>
            </a:r>
            <a:endPar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二次革命即称</a:t>
            </a:r>
            <a:r>
              <a:rPr sz="2800" b="1">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讨袁之役、癸丑之役、赣宁之役</a:t>
            </a: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。1913年3月20日，国会开会前夕，国民党代理理事长宋教仁被杀。4月，袁世凯又非法签订善后大借款，准备发动内战，消灭南方革命力量。孙中山看清袁世凯的反动面目，从日本回国，力主武装讨袁</a:t>
            </a:r>
            <a:r>
              <a:rPr lang="zh-CN"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a:t>
            </a:r>
            <a:endPar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100" name="矩形 99"/>
          <p:cNvSpPr/>
          <p:nvPr/>
        </p:nvSpPr>
        <p:spPr bwMode="auto">
          <a:xfrm>
            <a:off x="0" y="169545"/>
            <a:ext cx="12191365" cy="583565"/>
          </a:xfrm>
          <a:prstGeom prst="rect">
            <a:avLst/>
          </a:prstGeom>
          <a:solidFill>
            <a:srgbClr val="0000FF"/>
          </a:solidFill>
          <a:ln w="9525">
            <a:noFill/>
            <a:miter lim="800000"/>
          </a:ln>
        </p:spPr>
        <p:txBody>
          <a:bodyPr wrap="square">
            <a:spAutoFit/>
          </a:bodyPr>
          <a:p>
            <a:pPr lvl="0" algn="l" fontAlgn="base">
              <a:buClrTx/>
              <a:buSzTx/>
              <a:buFont typeface="Arial" panose="020B0604020202020204" pitchFamily="34" charset="0"/>
            </a:pPr>
            <a:r>
              <a:rPr lang="zh-CN" altLang="en-US" sz="3200" b="1">
                <a:solidFill>
                  <a:srgbClr val="FFFF00"/>
                </a:solidFill>
                <a:latin typeface="Arial" panose="020B0604020202020204" pitchFamily="34" charset="0"/>
                <a:ea typeface="黑体" panose="02010609060101010101" pitchFamily="49" charset="-122"/>
                <a:sym typeface="+mn-ea"/>
              </a:rPr>
              <a:t>六、孙中山的政治努力</a:t>
            </a:r>
            <a:endParaRPr lang="zh-CN" altLang="en-US" sz="3200" b="1">
              <a:solidFill>
                <a:srgbClr val="FFFF00"/>
              </a:solidFill>
              <a:latin typeface="Arial" panose="020B0604020202020204" pitchFamily="34" charset="0"/>
              <a:ea typeface="黑体" panose="02010609060101010101" pitchFamily="49" charset="-122"/>
              <a:sym typeface="+mn-e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3200" y="864870"/>
            <a:ext cx="11915775" cy="5864860"/>
          </a:xfrm>
        </p:spPr>
        <p:txBody>
          <a:bodyPr/>
          <a:p>
            <a:pPr marL="0" indent="0" algn="l">
              <a:lnSpc>
                <a:spcPct val="160000"/>
              </a:lnSpc>
              <a:buNone/>
            </a:pPr>
            <a:r>
              <a:rPr sz="2800" b="1">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护国运动</a:t>
            </a: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（1915—1916【抵制袁世凯复辟】）</a:t>
            </a:r>
            <a:endPar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1916年6月6日，袁忧愤而死，由黎元洪任大总统，宣布恢复《临时约法》和国会</a:t>
            </a:r>
            <a:endPar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护国运动是近代由中国资产阶级单独领导的仅次于辛亥革命的又一次革命运动。共和制度得到了恢复。 但是，护国运动并未最终推翻北洋军阀统治</a:t>
            </a:r>
            <a:endPar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3200" y="864870"/>
            <a:ext cx="11915775" cy="5864860"/>
          </a:xfrm>
        </p:spPr>
        <p:txBody>
          <a:bodyPr>
            <a:normAutofit lnSpcReduction="10000"/>
          </a:bodyPr>
          <a:p>
            <a:pPr marL="0" indent="0" algn="l">
              <a:lnSpc>
                <a:spcPct val="160000"/>
              </a:lnSpc>
              <a:buNone/>
            </a:pPr>
            <a:r>
              <a:rPr sz="2800" b="1">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两次护法运动</a:t>
            </a: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（1917—1920）</a:t>
            </a:r>
            <a:endPar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algn="l">
              <a:lnSpc>
                <a:spcPct val="140000"/>
              </a:lnSpc>
            </a:pPr>
            <a:r>
              <a:rPr lang="zh-CN"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第一次护法运动：</a:t>
            </a: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1917年7月，皖系军阀段祺瑞控制北京政府，拒绝恢复中华民国国会和临时约法。孙中山在广州发动护法</a:t>
            </a:r>
            <a:r>
              <a:rPr lang="zh-CN"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运动，很快失败。</a:t>
            </a:r>
            <a:endParaRPr lang="zh-CN"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algn="l">
              <a:lnSpc>
                <a:spcPct val="140000"/>
              </a:lnSpc>
            </a:pPr>
            <a:r>
              <a:rPr lang="zh-CN"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第二次护法运动：</a:t>
            </a:r>
            <a:r>
              <a:rPr lang="en-US" altLang="zh-CN"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1921</a:t>
            </a:r>
            <a:r>
              <a:rPr lang="zh-CN" altLang="en-US"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年，孙中山再次发起以恢复《临时约法》和国会为号召的革命运动，</a:t>
            </a: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孙中山看透了西南实力派名为护法、实为争夺地盘的面目，认识到依靠军阀不可能达到护法救国的目的，遂离开广州，前往上海。</a:t>
            </a:r>
            <a:r>
              <a:rPr lang="zh-CN"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第二次</a:t>
            </a:r>
            <a:r>
              <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护法运动宣告失败</a:t>
            </a:r>
            <a:endParaRPr sz="28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ext Box 2"/>
          <p:cNvSpPr txBox="1">
            <a:spLocks noChangeArrowheads="1"/>
          </p:cNvSpPr>
          <p:nvPr/>
        </p:nvSpPr>
        <p:spPr bwMode="auto">
          <a:xfrm>
            <a:off x="0" y="163195"/>
            <a:ext cx="4881880" cy="583565"/>
          </a:xfrm>
          <a:prstGeom prst="rect">
            <a:avLst/>
          </a:prstGeom>
          <a:solidFill>
            <a:srgbClr val="0000FF"/>
          </a:solidFill>
          <a:ln w="9525">
            <a:noFill/>
            <a:miter lim="800000"/>
          </a:ln>
        </p:spPr>
        <p:txBody>
          <a:bodyPr wrap="square">
            <a:spAutoFit/>
          </a:bodyPr>
          <a:p>
            <a:r>
              <a:rPr lang="zh-CN" altLang="en-US" sz="3200" b="1">
                <a:solidFill>
                  <a:srgbClr val="FFFF00"/>
                </a:solidFill>
                <a:ea typeface="黑体" panose="02010609060101010101" pitchFamily="49" charset="-122"/>
              </a:rPr>
              <a:t>七、新文化运动的特点</a:t>
            </a:r>
            <a:endParaRPr lang="zh-CN" altLang="en-US"/>
          </a:p>
        </p:txBody>
      </p:sp>
      <p:sp>
        <p:nvSpPr>
          <p:cNvPr id="11" name="文本框 10"/>
          <p:cNvSpPr txBox="1"/>
          <p:nvPr>
            <p:custDataLst>
              <p:tags r:id="rId1"/>
            </p:custDataLst>
          </p:nvPr>
        </p:nvSpPr>
        <p:spPr>
          <a:xfrm>
            <a:off x="243840" y="753428"/>
            <a:ext cx="11242674" cy="5350510"/>
          </a:xfrm>
          <a:prstGeom prst="rect">
            <a:avLst/>
          </a:prstGeom>
          <a:noFill/>
          <a:ln>
            <a:noFill/>
            <a:prstDash val="dash"/>
          </a:ln>
        </p:spPr>
        <p:txBody>
          <a:bodyPr wrap="square" lIns="71755" tIns="36195" rIns="71755" bIns="36195" rtlCol="0">
            <a:spAutoFit/>
          </a:bodyPr>
          <a:lstStyle>
            <a:defPPr>
              <a:defRPr lang="zh-CN"/>
            </a:defPPr>
            <a:lvl1pPr fontAlgn="auto">
              <a:lnSpc>
                <a:spcPct val="130000"/>
              </a:lnSpc>
              <a:spcAft>
                <a:spcPts val="1000"/>
              </a:spcAft>
              <a:defRPr sz="1600" spc="150"/>
            </a:lvl1pPr>
          </a:lstStyle>
          <a:p>
            <a:pPr marR="0" lvl="0" indent="0" algn="l" defTabSz="914400" rtl="0" eaLnBrk="1" fontAlgn="ctr" latinLnBrk="0" hangingPunct="1">
              <a:lnSpc>
                <a:spcPct val="100000"/>
              </a:lnSpc>
              <a:spcBef>
                <a:spcPts val="1000"/>
              </a:spcBef>
              <a:spcAft>
                <a:spcPts val="0"/>
              </a:spcAft>
              <a:buSzPct val="100000"/>
              <a:buFont typeface="Wingdings" panose="05000000000000000000" charset="0"/>
              <a:buNone/>
              <a:defRPr/>
            </a:pPr>
            <a:endParaRPr kumimoji="0" lang="en-US" altLang="zh-CN" sz="3200" b="1" i="0" u="none" strike="noStrike" kern="1200" cap="none" spc="242" normalizeH="0" baseline="0" noProof="0" dirty="0">
              <a:ln>
                <a:noFill/>
              </a:ln>
              <a:solidFill>
                <a:srgbClr val="1D41D5"/>
              </a:solidFill>
              <a:effectLst/>
              <a:uLnTx/>
              <a:uFillTx/>
              <a:latin typeface="微软雅黑" panose="020B0503020204020204" charset="-122"/>
              <a:ea typeface="微软雅黑" panose="020B0503020204020204" charset="-122"/>
              <a:cs typeface="+mn-cs"/>
              <a:sym typeface="+mn-ea"/>
            </a:endParaRPr>
          </a:p>
          <a:p>
            <a:pPr marL="889000" marR="0" lvl="1" indent="-367030" algn="l" defTabSz="914400" rtl="0" eaLnBrk="1" fontAlgn="ctr" latinLnBrk="0" hangingPunct="1">
              <a:lnSpc>
                <a:spcPct val="130000"/>
              </a:lnSpc>
              <a:spcBef>
                <a:spcPts val="600"/>
              </a:spcBef>
              <a:spcAft>
                <a:spcPts val="0"/>
              </a:spcAft>
              <a:buClr>
                <a:srgbClr val="000000"/>
              </a:buClr>
              <a:buSzPct val="80000"/>
              <a:buFont typeface="Wingdings" panose="05000000000000000000" charset="0"/>
              <a:buChar char="l"/>
              <a:defRPr/>
            </a:pP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以民主与科学为核心，</a:t>
            </a:r>
            <a:r>
              <a:rPr kumimoji="0" lang="zh-CN" altLang="en-US" sz="2800" b="1" i="0" u="none" strike="noStrike" kern="1200" cap="none" spc="222"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批判封建正统思想</a:t>
            </a: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，实质是为了实现民主政治。</a:t>
            </a:r>
            <a:endPar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a:p>
            <a:pPr marL="889000" marR="0" lvl="1" indent="-367030" algn="l" defTabSz="914400" rtl="0" eaLnBrk="1" fontAlgn="ctr" latinLnBrk="0" hangingPunct="1">
              <a:lnSpc>
                <a:spcPct val="130000"/>
              </a:lnSpc>
              <a:spcBef>
                <a:spcPts val="600"/>
              </a:spcBef>
              <a:spcAft>
                <a:spcPts val="0"/>
              </a:spcAft>
              <a:buClr>
                <a:srgbClr val="000000"/>
              </a:buClr>
              <a:buSzPct val="80000"/>
              <a:buFont typeface="Wingdings" panose="05000000000000000000" charset="0"/>
              <a:buChar char="l"/>
              <a:defRPr/>
            </a:pP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新文化运动有</a:t>
            </a:r>
            <a:r>
              <a:rPr kumimoji="0" lang="zh-CN" altLang="en-US" sz="2800" b="1" i="0" u="none" strike="noStrike" kern="1200" cap="none" spc="222"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思想战线</a:t>
            </a: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和</a:t>
            </a:r>
            <a:r>
              <a:rPr kumimoji="0" lang="zh-CN" altLang="en-US" sz="2800" b="1" i="0" u="none" strike="noStrike" kern="1200" cap="none" spc="222"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文学战线</a:t>
            </a: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两条战线，其目的都是为实现民主政治而营造新文化氛围。</a:t>
            </a:r>
            <a:endPar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a:p>
            <a:pPr marL="889000" marR="0" lvl="1" indent="-367030" algn="l" defTabSz="914400" rtl="0" eaLnBrk="1" fontAlgn="ctr" latinLnBrk="0" hangingPunct="1">
              <a:lnSpc>
                <a:spcPct val="130000"/>
              </a:lnSpc>
              <a:spcBef>
                <a:spcPts val="600"/>
              </a:spcBef>
              <a:spcAft>
                <a:spcPts val="0"/>
              </a:spcAft>
              <a:buClr>
                <a:srgbClr val="000000"/>
              </a:buClr>
              <a:buSzPct val="80000"/>
              <a:buFont typeface="Wingdings" panose="05000000000000000000" charset="0"/>
              <a:buChar char="l"/>
              <a:defRPr/>
            </a:pP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新文化运动存在对西方文化</a:t>
            </a:r>
            <a:r>
              <a:rPr kumimoji="0" lang="zh-CN" altLang="en-US" sz="2800" b="1" i="0" u="none" strike="noStrike" kern="1200" cap="none" spc="222"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绝对肯定</a:t>
            </a: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和对东方传统文化</a:t>
            </a:r>
            <a:r>
              <a:rPr kumimoji="0" lang="zh-CN" altLang="en-US" sz="2800" b="1" i="0" u="none" strike="noStrike" kern="1200" cap="none" spc="222"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绝对否定</a:t>
            </a: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的局限性。</a:t>
            </a:r>
            <a:endPar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a:p>
            <a:pPr marL="889000" marR="0" lvl="1" indent="-367030" algn="l" defTabSz="914400" rtl="0" eaLnBrk="1" fontAlgn="ctr" latinLnBrk="0" hangingPunct="1">
              <a:lnSpc>
                <a:spcPct val="130000"/>
              </a:lnSpc>
              <a:spcBef>
                <a:spcPts val="600"/>
              </a:spcBef>
              <a:spcAft>
                <a:spcPts val="0"/>
              </a:spcAft>
              <a:buClr>
                <a:srgbClr val="000000"/>
              </a:buClr>
              <a:buSzPct val="80000"/>
              <a:buFont typeface="Wingdings" panose="05000000000000000000" charset="0"/>
              <a:buChar char="l"/>
              <a:defRPr/>
            </a:pP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新文化运动以</a:t>
            </a:r>
            <a:r>
              <a:rPr kumimoji="0" lang="zh-CN" altLang="en-US" sz="2800" b="1" i="0" u="none" strike="noStrike" kern="1200" cap="none" spc="222" normalizeH="0" baseline="0" noProof="0" dirty="0">
                <a:ln>
                  <a:noFill/>
                </a:ln>
                <a:solidFill>
                  <a:srgbClr val="FF0000"/>
                </a:solidFill>
                <a:effectLst/>
                <a:uLnTx/>
                <a:uFillTx/>
                <a:latin typeface="楷体" panose="02010609060101010101" pitchFamily="49" charset="-122"/>
                <a:ea typeface="楷体" panose="02010609060101010101" pitchFamily="49" charset="-122"/>
                <a:cs typeface="+mn-cs"/>
              </a:rPr>
              <a:t>五四运动</a:t>
            </a:r>
            <a:r>
              <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rPr>
              <a:t>为界，分为两个阶段。前期宣传资产阶级文化；后期宣传马克思主义成为主流。</a:t>
            </a:r>
            <a:endParaRPr kumimoji="0" lang="zh-CN" altLang="en-US" sz="2800" b="1" i="0" u="none" strike="noStrike" kern="1200" cap="none" spc="222"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endParaRPr>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animEffect transition="in" filter="checkerboard(across)">
                                      <p:cBhvr>
                                        <p:cTn id="7" dur="500"/>
                                        <p:tgtEl>
                                          <p:spTgt spid="1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
                                            <p:txEl>
                                              <p:pRg st="3" end="3"/>
                                            </p:txEl>
                                          </p:spTgt>
                                        </p:tgtEl>
                                        <p:attrNameLst>
                                          <p:attrName>style.visibility</p:attrName>
                                        </p:attrNameLst>
                                      </p:cBhvr>
                                      <p:to>
                                        <p:strVal val="visible"/>
                                      </p:to>
                                    </p:set>
                                    <p:animEffect transition="in" filter="blinds(horizontal)">
                                      <p:cBhvr>
                                        <p:cTn id="17" dur="500"/>
                                        <p:tgtEl>
                                          <p:spTgt spid="1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1">
                                            <p:txEl>
                                              <p:pRg st="4" end="4"/>
                                            </p:txEl>
                                          </p:spTgt>
                                        </p:tgtEl>
                                        <p:attrNameLst>
                                          <p:attrName>style.visibility</p:attrName>
                                        </p:attrNameLst>
                                      </p:cBhvr>
                                      <p:to>
                                        <p:strVal val="visible"/>
                                      </p:to>
                                    </p:set>
                                    <p:animEffect transition="in" filter="blinds(horizontal)">
                                      <p:cBhvr>
                                        <p:cTn id="22"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右箭头 3"/>
          <p:cNvSpPr/>
          <p:nvPr/>
        </p:nvSpPr>
        <p:spPr>
          <a:xfrm>
            <a:off x="1188720" y="774065"/>
            <a:ext cx="9479280" cy="1379855"/>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 name="下箭头 4"/>
          <p:cNvSpPr/>
          <p:nvPr/>
        </p:nvSpPr>
        <p:spPr>
          <a:xfrm flipH="1">
            <a:off x="2189286" y="1963187"/>
            <a:ext cx="93590" cy="809149"/>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7" name="TextBox 6"/>
          <p:cNvSpPr txBox="1"/>
          <p:nvPr/>
        </p:nvSpPr>
        <p:spPr>
          <a:xfrm>
            <a:off x="1783796" y="1517994"/>
            <a:ext cx="864096" cy="398780"/>
          </a:xfrm>
          <a:prstGeom prst="rect">
            <a:avLst/>
          </a:prstGeom>
          <a:noFill/>
        </p:spPr>
        <p:txBody>
          <a:bodyPr wrap="square" rtlCol="0">
            <a:spAutoFit/>
          </a:bodyPr>
          <a:lstStyle/>
          <a:p>
            <a:r>
              <a:rPr lang="en-US" altLang="zh-CN" sz="2000" dirty="0" smtClean="0">
                <a:solidFill>
                  <a:prstClr val="black"/>
                </a:solidFill>
              </a:rPr>
              <a:t>1895</a:t>
            </a:r>
            <a:endParaRPr lang="zh-CN" altLang="en-US" sz="2000" dirty="0">
              <a:solidFill>
                <a:prstClr val="black"/>
              </a:solidFill>
            </a:endParaRPr>
          </a:p>
        </p:txBody>
      </p:sp>
      <p:sp>
        <p:nvSpPr>
          <p:cNvPr id="8" name="TextBox 7"/>
          <p:cNvSpPr txBox="1"/>
          <p:nvPr/>
        </p:nvSpPr>
        <p:spPr>
          <a:xfrm>
            <a:off x="3000984" y="1483802"/>
            <a:ext cx="864096" cy="398780"/>
          </a:xfrm>
          <a:prstGeom prst="rect">
            <a:avLst/>
          </a:prstGeom>
          <a:noFill/>
        </p:spPr>
        <p:txBody>
          <a:bodyPr wrap="square" rtlCol="0">
            <a:spAutoFit/>
          </a:bodyPr>
          <a:lstStyle/>
          <a:p>
            <a:r>
              <a:rPr lang="en-US" altLang="zh-CN" sz="2000" dirty="0" smtClean="0">
                <a:solidFill>
                  <a:prstClr val="black"/>
                </a:solidFill>
              </a:rPr>
              <a:t>1898</a:t>
            </a:r>
            <a:endParaRPr lang="zh-CN" altLang="en-US" sz="2000" dirty="0">
              <a:solidFill>
                <a:prstClr val="black"/>
              </a:solidFill>
            </a:endParaRPr>
          </a:p>
        </p:txBody>
      </p:sp>
      <p:sp>
        <p:nvSpPr>
          <p:cNvPr id="9" name="TextBox 8"/>
          <p:cNvSpPr txBox="1"/>
          <p:nvPr/>
        </p:nvSpPr>
        <p:spPr>
          <a:xfrm>
            <a:off x="3985275" y="1481366"/>
            <a:ext cx="864096" cy="398780"/>
          </a:xfrm>
          <a:prstGeom prst="rect">
            <a:avLst/>
          </a:prstGeom>
          <a:noFill/>
        </p:spPr>
        <p:txBody>
          <a:bodyPr wrap="square" rtlCol="0">
            <a:spAutoFit/>
          </a:bodyPr>
          <a:lstStyle/>
          <a:p>
            <a:r>
              <a:rPr lang="en-US" altLang="zh-CN" sz="2000" dirty="0" smtClean="0">
                <a:solidFill>
                  <a:prstClr val="black"/>
                </a:solidFill>
              </a:rPr>
              <a:t>1900</a:t>
            </a:r>
            <a:endParaRPr lang="zh-CN" altLang="en-US" sz="2000" dirty="0">
              <a:solidFill>
                <a:prstClr val="black"/>
              </a:solidFill>
            </a:endParaRPr>
          </a:p>
        </p:txBody>
      </p:sp>
      <p:sp>
        <p:nvSpPr>
          <p:cNvPr id="10" name="TextBox 9"/>
          <p:cNvSpPr txBox="1"/>
          <p:nvPr/>
        </p:nvSpPr>
        <p:spPr>
          <a:xfrm>
            <a:off x="5630308" y="1483802"/>
            <a:ext cx="864096" cy="398780"/>
          </a:xfrm>
          <a:prstGeom prst="rect">
            <a:avLst/>
          </a:prstGeom>
          <a:noFill/>
        </p:spPr>
        <p:txBody>
          <a:bodyPr wrap="square" rtlCol="0">
            <a:spAutoFit/>
          </a:bodyPr>
          <a:lstStyle/>
          <a:p>
            <a:r>
              <a:rPr lang="en-US" altLang="zh-CN" sz="2000" dirty="0" smtClean="0">
                <a:solidFill>
                  <a:prstClr val="black"/>
                </a:solidFill>
              </a:rPr>
              <a:t>1911</a:t>
            </a:r>
            <a:endParaRPr lang="zh-CN" altLang="en-US" sz="2000" dirty="0">
              <a:solidFill>
                <a:prstClr val="black"/>
              </a:solidFill>
            </a:endParaRPr>
          </a:p>
        </p:txBody>
      </p:sp>
      <p:sp>
        <p:nvSpPr>
          <p:cNvPr id="11" name="TextBox 10"/>
          <p:cNvSpPr txBox="1"/>
          <p:nvPr/>
        </p:nvSpPr>
        <p:spPr>
          <a:xfrm>
            <a:off x="6649662" y="1483802"/>
            <a:ext cx="864096" cy="398780"/>
          </a:xfrm>
          <a:prstGeom prst="rect">
            <a:avLst/>
          </a:prstGeom>
          <a:noFill/>
        </p:spPr>
        <p:txBody>
          <a:bodyPr wrap="square" rtlCol="0">
            <a:spAutoFit/>
          </a:bodyPr>
          <a:lstStyle/>
          <a:p>
            <a:r>
              <a:rPr lang="en-US" altLang="zh-CN" sz="2000" dirty="0" smtClean="0">
                <a:solidFill>
                  <a:prstClr val="black"/>
                </a:solidFill>
              </a:rPr>
              <a:t>1912</a:t>
            </a:r>
            <a:endParaRPr lang="zh-CN" altLang="en-US" sz="2000" dirty="0">
              <a:solidFill>
                <a:prstClr val="black"/>
              </a:solidFill>
            </a:endParaRPr>
          </a:p>
        </p:txBody>
      </p:sp>
      <p:sp>
        <p:nvSpPr>
          <p:cNvPr id="12" name="TextBox 11"/>
          <p:cNvSpPr txBox="1"/>
          <p:nvPr/>
        </p:nvSpPr>
        <p:spPr>
          <a:xfrm>
            <a:off x="7932553" y="1463671"/>
            <a:ext cx="864096" cy="398780"/>
          </a:xfrm>
          <a:prstGeom prst="rect">
            <a:avLst/>
          </a:prstGeom>
          <a:noFill/>
        </p:spPr>
        <p:txBody>
          <a:bodyPr wrap="square" rtlCol="0">
            <a:spAutoFit/>
          </a:bodyPr>
          <a:lstStyle/>
          <a:p>
            <a:r>
              <a:rPr lang="en-US" altLang="zh-CN" sz="2000" dirty="0" smtClean="0">
                <a:solidFill>
                  <a:prstClr val="black"/>
                </a:solidFill>
              </a:rPr>
              <a:t>1915</a:t>
            </a:r>
            <a:endParaRPr lang="zh-CN" altLang="en-US" sz="2000" dirty="0">
              <a:solidFill>
                <a:prstClr val="black"/>
              </a:solidFill>
            </a:endParaRPr>
          </a:p>
        </p:txBody>
      </p:sp>
      <p:sp>
        <p:nvSpPr>
          <p:cNvPr id="13" name="TextBox 12"/>
          <p:cNvSpPr txBox="1"/>
          <p:nvPr/>
        </p:nvSpPr>
        <p:spPr>
          <a:xfrm>
            <a:off x="9188289" y="1463671"/>
            <a:ext cx="864096" cy="398780"/>
          </a:xfrm>
          <a:prstGeom prst="rect">
            <a:avLst/>
          </a:prstGeom>
          <a:noFill/>
        </p:spPr>
        <p:txBody>
          <a:bodyPr wrap="square" rtlCol="0">
            <a:spAutoFit/>
          </a:bodyPr>
          <a:lstStyle/>
          <a:p>
            <a:r>
              <a:rPr lang="en-US" altLang="zh-CN" sz="2000" dirty="0" smtClean="0">
                <a:solidFill>
                  <a:prstClr val="black"/>
                </a:solidFill>
              </a:rPr>
              <a:t>1919</a:t>
            </a:r>
            <a:endParaRPr lang="zh-CN" altLang="en-US" sz="2000" dirty="0">
              <a:solidFill>
                <a:prstClr val="black"/>
              </a:solidFill>
            </a:endParaRPr>
          </a:p>
        </p:txBody>
      </p:sp>
      <p:sp>
        <p:nvSpPr>
          <p:cNvPr id="17" name="TextBox 16"/>
          <p:cNvSpPr txBox="1"/>
          <p:nvPr/>
        </p:nvSpPr>
        <p:spPr>
          <a:xfrm>
            <a:off x="2282796" y="2771369"/>
            <a:ext cx="936104"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甲午战争</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18" name="TextBox 17"/>
          <p:cNvSpPr txBox="1"/>
          <p:nvPr/>
        </p:nvSpPr>
        <p:spPr>
          <a:xfrm>
            <a:off x="3799350" y="2771369"/>
            <a:ext cx="1170130" cy="706755"/>
          </a:xfrm>
          <a:prstGeom prst="rect">
            <a:avLst/>
          </a:prstGeom>
          <a:noFill/>
        </p:spPr>
        <p:txBody>
          <a:bodyPr wrap="square" rtlCol="0">
            <a:spAutoFit/>
          </a:bodyPr>
          <a:lstStyle/>
          <a:p>
            <a:pPr algn="ctr"/>
            <a:r>
              <a:rPr lang="zh-CN" altLang="en-US" sz="2000" dirty="0" smtClean="0">
                <a:solidFill>
                  <a:prstClr val="black"/>
                </a:solidFill>
                <a:latin typeface="隶书" panose="02010509060101010101" pitchFamily="49" charset="-122"/>
                <a:ea typeface="隶书" panose="02010509060101010101" pitchFamily="49" charset="-122"/>
              </a:rPr>
              <a:t>义和团</a:t>
            </a:r>
            <a:endParaRPr lang="en-US" altLang="zh-CN" sz="2000" dirty="0" smtClean="0">
              <a:solidFill>
                <a:prstClr val="black"/>
              </a:solidFill>
              <a:latin typeface="隶书" panose="02010509060101010101" pitchFamily="49" charset="-122"/>
              <a:ea typeface="隶书" panose="02010509060101010101" pitchFamily="49" charset="-122"/>
            </a:endParaRPr>
          </a:p>
          <a:p>
            <a:pPr algn="ctr"/>
            <a:r>
              <a:rPr lang="zh-CN" altLang="en-US" sz="2000" dirty="0" smtClean="0">
                <a:solidFill>
                  <a:prstClr val="black"/>
                </a:solidFill>
                <a:latin typeface="隶书" panose="02010509060101010101" pitchFamily="49" charset="-122"/>
                <a:ea typeface="隶书" panose="02010509060101010101" pitchFamily="49" charset="-122"/>
              </a:rPr>
              <a:t>运动</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19" name="TextBox 18"/>
          <p:cNvSpPr txBox="1"/>
          <p:nvPr/>
        </p:nvSpPr>
        <p:spPr>
          <a:xfrm>
            <a:off x="3035660" y="2766818"/>
            <a:ext cx="936104"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戊戌变法</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0" name="TextBox 19"/>
          <p:cNvSpPr txBox="1"/>
          <p:nvPr/>
        </p:nvSpPr>
        <p:spPr>
          <a:xfrm>
            <a:off x="5713558" y="2769887"/>
            <a:ext cx="936104"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辛亥革命</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1" name="TextBox 20"/>
          <p:cNvSpPr txBox="1"/>
          <p:nvPr/>
        </p:nvSpPr>
        <p:spPr>
          <a:xfrm>
            <a:off x="6649662" y="2771369"/>
            <a:ext cx="1341202"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建立民国</a:t>
            </a:r>
            <a:endParaRPr lang="en-US" altLang="zh-CN" sz="2000" dirty="0" smtClean="0">
              <a:solidFill>
                <a:prstClr val="black"/>
              </a:solidFill>
              <a:latin typeface="隶书" panose="02010509060101010101" pitchFamily="49" charset="-122"/>
              <a:ea typeface="隶书" panose="02010509060101010101" pitchFamily="49" charset="-122"/>
            </a:endParaRPr>
          </a:p>
          <a:p>
            <a:r>
              <a:rPr lang="zh-CN" altLang="en-US" sz="2000" dirty="0" smtClean="0">
                <a:solidFill>
                  <a:prstClr val="black"/>
                </a:solidFill>
                <a:latin typeface="隶书" panose="02010509060101010101" pitchFamily="49" charset="-122"/>
                <a:ea typeface="隶书" panose="02010509060101010101" pitchFamily="49" charset="-122"/>
              </a:rPr>
              <a:t>清朝结束</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2" name="TextBox 21"/>
          <p:cNvSpPr txBox="1"/>
          <p:nvPr/>
        </p:nvSpPr>
        <p:spPr>
          <a:xfrm>
            <a:off x="7990864" y="4703697"/>
            <a:ext cx="1129471"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新文化运动</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3" name="TextBox 22"/>
          <p:cNvSpPr txBox="1"/>
          <p:nvPr/>
        </p:nvSpPr>
        <p:spPr>
          <a:xfrm>
            <a:off x="5558300" y="4703658"/>
            <a:ext cx="936104"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三民主义</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4" name="TextBox 23"/>
          <p:cNvSpPr txBox="1"/>
          <p:nvPr/>
        </p:nvSpPr>
        <p:spPr>
          <a:xfrm>
            <a:off x="2755801" y="4611118"/>
            <a:ext cx="936104"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维新思想</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5" name="TextBox 24"/>
          <p:cNvSpPr txBox="1"/>
          <p:nvPr/>
        </p:nvSpPr>
        <p:spPr>
          <a:xfrm>
            <a:off x="2421061" y="3887190"/>
            <a:ext cx="1605238"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民族资本主义初步发展</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6" name="TextBox 25"/>
          <p:cNvSpPr txBox="1"/>
          <p:nvPr/>
        </p:nvSpPr>
        <p:spPr>
          <a:xfrm>
            <a:off x="6456487" y="3868855"/>
            <a:ext cx="1633918"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民族资本主义短暂春天</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8" name="TextBox 27"/>
          <p:cNvSpPr txBox="1"/>
          <p:nvPr/>
        </p:nvSpPr>
        <p:spPr>
          <a:xfrm>
            <a:off x="3903995" y="3423569"/>
            <a:ext cx="960839"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八国联</a:t>
            </a:r>
            <a:endParaRPr lang="en-US" altLang="zh-CN" sz="2000" dirty="0" smtClean="0">
              <a:solidFill>
                <a:prstClr val="black"/>
              </a:solidFill>
              <a:latin typeface="隶书" panose="02010509060101010101" pitchFamily="49" charset="-122"/>
              <a:ea typeface="隶书" panose="02010509060101010101" pitchFamily="49" charset="-122"/>
            </a:endParaRPr>
          </a:p>
          <a:p>
            <a:r>
              <a:rPr lang="zh-CN" altLang="en-US" sz="2000" dirty="0" smtClean="0">
                <a:solidFill>
                  <a:prstClr val="black"/>
                </a:solidFill>
                <a:latin typeface="隶书" panose="02010509060101010101" pitchFamily="49" charset="-122"/>
                <a:ea typeface="隶书" panose="02010509060101010101" pitchFamily="49" charset="-122"/>
              </a:rPr>
              <a:t>军侵华</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29" name="TextBox 28"/>
          <p:cNvSpPr txBox="1"/>
          <p:nvPr/>
        </p:nvSpPr>
        <p:spPr>
          <a:xfrm>
            <a:off x="1466426" y="2771369"/>
            <a:ext cx="936104" cy="521970"/>
          </a:xfrm>
          <a:prstGeom prst="rect">
            <a:avLst/>
          </a:prstGeom>
          <a:noFill/>
        </p:spPr>
        <p:txBody>
          <a:bodyPr wrap="square" rtlCol="0">
            <a:spAutoFit/>
          </a:bodyPr>
          <a:lstStyle/>
          <a:p>
            <a:r>
              <a:rPr lang="zh-CN" altLang="en-US" sz="2800" dirty="0" smtClean="0">
                <a:solidFill>
                  <a:prstClr val="black"/>
                </a:solidFill>
                <a:latin typeface="隶书" panose="02010509060101010101" pitchFamily="49" charset="-122"/>
                <a:ea typeface="隶书" panose="02010509060101010101" pitchFamily="49" charset="-122"/>
              </a:rPr>
              <a:t>政治</a:t>
            </a:r>
            <a:endParaRPr lang="zh-CN" altLang="en-US" sz="2800" dirty="0">
              <a:solidFill>
                <a:prstClr val="black"/>
              </a:solidFill>
              <a:latin typeface="隶书" panose="02010509060101010101" pitchFamily="49" charset="-122"/>
              <a:ea typeface="隶书" panose="02010509060101010101" pitchFamily="49" charset="-122"/>
            </a:endParaRPr>
          </a:p>
        </p:txBody>
      </p:sp>
      <p:sp>
        <p:nvSpPr>
          <p:cNvPr id="30" name="下箭头 29"/>
          <p:cNvSpPr/>
          <p:nvPr/>
        </p:nvSpPr>
        <p:spPr>
          <a:xfrm flipH="1">
            <a:off x="3218726" y="1963187"/>
            <a:ext cx="157526" cy="78983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1" name="下箭头 30"/>
          <p:cNvSpPr/>
          <p:nvPr/>
        </p:nvSpPr>
        <p:spPr>
          <a:xfrm flipH="1">
            <a:off x="4343905" y="1880002"/>
            <a:ext cx="145920" cy="76824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2" name="下箭头 31"/>
          <p:cNvSpPr/>
          <p:nvPr/>
        </p:nvSpPr>
        <p:spPr>
          <a:xfrm flipH="1">
            <a:off x="6008486" y="1893337"/>
            <a:ext cx="107845" cy="755056"/>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3" name="下箭头 32"/>
          <p:cNvSpPr/>
          <p:nvPr/>
        </p:nvSpPr>
        <p:spPr>
          <a:xfrm flipH="1">
            <a:off x="6978970" y="1916832"/>
            <a:ext cx="138744" cy="78120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下箭头 33"/>
          <p:cNvSpPr/>
          <p:nvPr/>
        </p:nvSpPr>
        <p:spPr>
          <a:xfrm flipH="1">
            <a:off x="8349170" y="1880002"/>
            <a:ext cx="147877" cy="81037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5" name="下箭头 34"/>
          <p:cNvSpPr/>
          <p:nvPr/>
        </p:nvSpPr>
        <p:spPr>
          <a:xfrm flipH="1">
            <a:off x="9449579" y="1916832"/>
            <a:ext cx="169468" cy="76824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6" name="TextBox 35"/>
          <p:cNvSpPr txBox="1"/>
          <p:nvPr/>
        </p:nvSpPr>
        <p:spPr>
          <a:xfrm>
            <a:off x="1466426" y="3887772"/>
            <a:ext cx="936104" cy="521970"/>
          </a:xfrm>
          <a:prstGeom prst="rect">
            <a:avLst/>
          </a:prstGeom>
          <a:noFill/>
        </p:spPr>
        <p:txBody>
          <a:bodyPr wrap="square" rtlCol="0">
            <a:spAutoFit/>
          </a:bodyPr>
          <a:lstStyle/>
          <a:p>
            <a:r>
              <a:rPr lang="zh-CN" altLang="en-US" sz="2800" dirty="0" smtClean="0">
                <a:solidFill>
                  <a:prstClr val="black"/>
                </a:solidFill>
                <a:latin typeface="隶书" panose="02010509060101010101" pitchFamily="49" charset="-122"/>
                <a:ea typeface="隶书" panose="02010509060101010101" pitchFamily="49" charset="-122"/>
              </a:rPr>
              <a:t>经济</a:t>
            </a:r>
            <a:endParaRPr lang="zh-CN" altLang="en-US" sz="2800" dirty="0">
              <a:solidFill>
                <a:prstClr val="black"/>
              </a:solidFill>
              <a:latin typeface="隶书" panose="02010509060101010101" pitchFamily="49" charset="-122"/>
              <a:ea typeface="隶书" panose="02010509060101010101" pitchFamily="49" charset="-122"/>
            </a:endParaRPr>
          </a:p>
        </p:txBody>
      </p:sp>
      <p:sp>
        <p:nvSpPr>
          <p:cNvPr id="37" name="TextBox 36"/>
          <p:cNvSpPr txBox="1"/>
          <p:nvPr/>
        </p:nvSpPr>
        <p:spPr>
          <a:xfrm>
            <a:off x="1480177" y="4795991"/>
            <a:ext cx="936104" cy="521970"/>
          </a:xfrm>
          <a:prstGeom prst="rect">
            <a:avLst/>
          </a:prstGeom>
          <a:noFill/>
        </p:spPr>
        <p:txBody>
          <a:bodyPr wrap="square" rtlCol="0">
            <a:spAutoFit/>
          </a:bodyPr>
          <a:lstStyle/>
          <a:p>
            <a:r>
              <a:rPr lang="zh-CN" altLang="en-US" sz="2800" dirty="0" smtClean="0">
                <a:solidFill>
                  <a:prstClr val="black"/>
                </a:solidFill>
                <a:latin typeface="隶书" panose="02010509060101010101" pitchFamily="49" charset="-122"/>
                <a:ea typeface="隶书" panose="02010509060101010101" pitchFamily="49" charset="-122"/>
              </a:rPr>
              <a:t>文化</a:t>
            </a:r>
            <a:endParaRPr lang="zh-CN" altLang="en-US" sz="2800" dirty="0">
              <a:solidFill>
                <a:prstClr val="black"/>
              </a:solidFill>
              <a:latin typeface="隶书" panose="02010509060101010101" pitchFamily="49" charset="-122"/>
              <a:ea typeface="隶书" panose="02010509060101010101" pitchFamily="49" charset="-122"/>
            </a:endParaRPr>
          </a:p>
        </p:txBody>
      </p:sp>
      <p:sp>
        <p:nvSpPr>
          <p:cNvPr id="38" name="TextBox 37"/>
          <p:cNvSpPr txBox="1"/>
          <p:nvPr/>
        </p:nvSpPr>
        <p:spPr>
          <a:xfrm>
            <a:off x="9202430" y="2766818"/>
            <a:ext cx="936104"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五四运动</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39" name="TextBox 38"/>
          <p:cNvSpPr txBox="1"/>
          <p:nvPr/>
        </p:nvSpPr>
        <p:spPr>
          <a:xfrm>
            <a:off x="1570506" y="5571601"/>
            <a:ext cx="936104" cy="953135"/>
          </a:xfrm>
          <a:prstGeom prst="rect">
            <a:avLst/>
          </a:prstGeom>
          <a:noFill/>
        </p:spPr>
        <p:txBody>
          <a:bodyPr wrap="square" rtlCol="0">
            <a:spAutoFit/>
          </a:bodyPr>
          <a:lstStyle/>
          <a:p>
            <a:r>
              <a:rPr lang="zh-CN" altLang="en-US" sz="2800" dirty="0" smtClean="0">
                <a:solidFill>
                  <a:prstClr val="black"/>
                </a:solidFill>
                <a:latin typeface="隶书" panose="02010509060101010101" pitchFamily="49" charset="-122"/>
                <a:ea typeface="隶书" panose="02010509060101010101" pitchFamily="49" charset="-122"/>
              </a:rPr>
              <a:t>社会生活</a:t>
            </a:r>
            <a:endParaRPr lang="zh-CN" altLang="en-US" sz="2800" dirty="0">
              <a:solidFill>
                <a:prstClr val="black"/>
              </a:solidFill>
              <a:latin typeface="隶书" panose="02010509060101010101" pitchFamily="49" charset="-122"/>
              <a:ea typeface="隶书" panose="02010509060101010101" pitchFamily="49" charset="-122"/>
            </a:endParaRPr>
          </a:p>
        </p:txBody>
      </p:sp>
      <p:sp>
        <p:nvSpPr>
          <p:cNvPr id="40" name="左大括号 39"/>
          <p:cNvSpPr/>
          <p:nvPr/>
        </p:nvSpPr>
        <p:spPr>
          <a:xfrm rot="5400000">
            <a:off x="4297787" y="-1654781"/>
            <a:ext cx="430408" cy="4908833"/>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41" name="左大括号 40"/>
          <p:cNvSpPr/>
          <p:nvPr/>
        </p:nvSpPr>
        <p:spPr>
          <a:xfrm rot="5400000">
            <a:off x="8257610" y="-699503"/>
            <a:ext cx="453916" cy="2974769"/>
          </a:xfrm>
          <a:prstGeom prst="leftBrace">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solidFill>
                <a:prstClr val="black"/>
              </a:solidFill>
            </a:endParaRPr>
          </a:p>
        </p:txBody>
      </p:sp>
      <p:sp>
        <p:nvSpPr>
          <p:cNvPr id="42" name="TextBox 41"/>
          <p:cNvSpPr txBox="1"/>
          <p:nvPr/>
        </p:nvSpPr>
        <p:spPr>
          <a:xfrm>
            <a:off x="2928668" y="220923"/>
            <a:ext cx="1633918" cy="460375"/>
          </a:xfrm>
          <a:prstGeom prst="rect">
            <a:avLst/>
          </a:prstGeom>
          <a:noFill/>
        </p:spPr>
        <p:txBody>
          <a:bodyPr wrap="square" rtlCol="0">
            <a:spAutoFit/>
          </a:bodyPr>
          <a:lstStyle/>
          <a:p>
            <a:r>
              <a:rPr lang="zh-CN" altLang="en-US" sz="2400" dirty="0" smtClean="0">
                <a:solidFill>
                  <a:prstClr val="black"/>
                </a:solidFill>
                <a:latin typeface="隶书" panose="02010509060101010101" pitchFamily="49" charset="-122"/>
                <a:ea typeface="隶书" panose="02010509060101010101" pitchFamily="49" charset="-122"/>
              </a:rPr>
              <a:t>晚清时期</a:t>
            </a:r>
            <a:endParaRPr lang="zh-CN" altLang="en-US" sz="2400" dirty="0">
              <a:solidFill>
                <a:prstClr val="black"/>
              </a:solidFill>
              <a:latin typeface="隶书" panose="02010509060101010101" pitchFamily="49" charset="-122"/>
              <a:ea typeface="隶书" panose="02010509060101010101" pitchFamily="49" charset="-122"/>
            </a:endParaRPr>
          </a:p>
        </p:txBody>
      </p:sp>
      <p:sp>
        <p:nvSpPr>
          <p:cNvPr id="43" name="TextBox 42"/>
          <p:cNvSpPr txBox="1"/>
          <p:nvPr/>
        </p:nvSpPr>
        <p:spPr>
          <a:xfrm>
            <a:off x="7606149" y="201539"/>
            <a:ext cx="1633918" cy="460375"/>
          </a:xfrm>
          <a:prstGeom prst="rect">
            <a:avLst/>
          </a:prstGeom>
          <a:noFill/>
        </p:spPr>
        <p:txBody>
          <a:bodyPr wrap="square" rtlCol="0">
            <a:spAutoFit/>
          </a:bodyPr>
          <a:lstStyle/>
          <a:p>
            <a:r>
              <a:rPr lang="zh-CN" altLang="en-US" sz="2400" dirty="0" smtClean="0">
                <a:solidFill>
                  <a:prstClr val="black"/>
                </a:solidFill>
                <a:latin typeface="隶书" panose="02010509060101010101" pitchFamily="49" charset="-122"/>
                <a:ea typeface="隶书" panose="02010509060101010101" pitchFamily="49" charset="-122"/>
              </a:rPr>
              <a:t>民国时期</a:t>
            </a:r>
            <a:endParaRPr lang="zh-CN" altLang="en-US" sz="2400" dirty="0">
              <a:solidFill>
                <a:prstClr val="black"/>
              </a:solidFill>
              <a:latin typeface="隶书" panose="02010509060101010101" pitchFamily="49" charset="-122"/>
              <a:ea typeface="隶书" panose="02010509060101010101" pitchFamily="49" charset="-122"/>
            </a:endParaRPr>
          </a:p>
        </p:txBody>
      </p:sp>
      <p:sp>
        <p:nvSpPr>
          <p:cNvPr id="44" name="TextBox 43"/>
          <p:cNvSpPr txBox="1"/>
          <p:nvPr/>
        </p:nvSpPr>
        <p:spPr>
          <a:xfrm>
            <a:off x="2928668" y="5849274"/>
            <a:ext cx="6520976" cy="398780"/>
          </a:xfrm>
          <a:prstGeom prst="rect">
            <a:avLst/>
          </a:prstGeom>
          <a:noFill/>
        </p:spPr>
        <p:txBody>
          <a:bodyPr wrap="square" rtlCol="0">
            <a:spAutoFit/>
          </a:bodyPr>
          <a:lstStyle/>
          <a:p>
            <a:pPr algn="ctr" fontAlgn="base">
              <a:spcBef>
                <a:spcPct val="0"/>
              </a:spcBef>
              <a:spcAft>
                <a:spcPct val="0"/>
              </a:spcAft>
            </a:pPr>
            <a:r>
              <a:rPr lang="zh-CN" altLang="en-US" sz="2000" dirty="0" smtClean="0">
                <a:solidFill>
                  <a:srgbClr val="000000"/>
                </a:solidFill>
                <a:latin typeface="隶书" panose="02010509060101010101" pitchFamily="49" charset="-122"/>
                <a:ea typeface="隶书" panose="02010509060101010101" pitchFamily="49" charset="-122"/>
              </a:rPr>
              <a:t>近代社会习俗发生变化，交通、通讯、传媒事业发展</a:t>
            </a:r>
            <a:endParaRPr lang="zh-CN" altLang="en-US" sz="2000" dirty="0" smtClean="0">
              <a:solidFill>
                <a:srgbClr val="000000"/>
              </a:solidFill>
              <a:latin typeface="隶书" panose="02010509060101010101" pitchFamily="49" charset="-122"/>
              <a:ea typeface="隶书" panose="02010509060101010101" pitchFamily="49" charset="-122"/>
            </a:endParaRPr>
          </a:p>
        </p:txBody>
      </p:sp>
      <p:sp>
        <p:nvSpPr>
          <p:cNvPr id="47" name="TextBox 46"/>
          <p:cNvSpPr txBox="1"/>
          <p:nvPr/>
        </p:nvSpPr>
        <p:spPr>
          <a:xfrm>
            <a:off x="2971742" y="673265"/>
            <a:ext cx="1633918" cy="460375"/>
          </a:xfrm>
          <a:prstGeom prst="rect">
            <a:avLst/>
          </a:prstGeom>
          <a:noFill/>
        </p:spPr>
        <p:txBody>
          <a:bodyPr wrap="square" rtlCol="0">
            <a:spAutoFit/>
          </a:bodyPr>
          <a:lstStyle/>
          <a:p>
            <a:r>
              <a:rPr lang="zh-CN" altLang="en-US" sz="2400" dirty="0" smtClean="0">
                <a:solidFill>
                  <a:prstClr val="black"/>
                </a:solidFill>
                <a:latin typeface="隶书" panose="02010509060101010101" pitchFamily="49" charset="-122"/>
                <a:ea typeface="隶书" panose="02010509060101010101" pitchFamily="49" charset="-122"/>
              </a:rPr>
              <a:t>晚清政府</a:t>
            </a:r>
            <a:endParaRPr lang="zh-CN" altLang="en-US" sz="2400" dirty="0">
              <a:solidFill>
                <a:prstClr val="black"/>
              </a:solidFill>
              <a:latin typeface="隶书" panose="02010509060101010101" pitchFamily="49" charset="-122"/>
              <a:ea typeface="隶书" panose="02010509060101010101" pitchFamily="49" charset="-122"/>
            </a:endParaRPr>
          </a:p>
        </p:txBody>
      </p:sp>
      <p:sp>
        <p:nvSpPr>
          <p:cNvPr id="48" name="TextBox 47"/>
          <p:cNvSpPr txBox="1"/>
          <p:nvPr/>
        </p:nvSpPr>
        <p:spPr>
          <a:xfrm>
            <a:off x="7273446" y="682824"/>
            <a:ext cx="2176197" cy="460375"/>
          </a:xfrm>
          <a:prstGeom prst="rect">
            <a:avLst/>
          </a:prstGeom>
          <a:noFill/>
        </p:spPr>
        <p:txBody>
          <a:bodyPr wrap="square" rtlCol="0">
            <a:spAutoFit/>
          </a:bodyPr>
          <a:lstStyle/>
          <a:p>
            <a:r>
              <a:rPr lang="zh-CN" altLang="en-US" sz="2400" dirty="0" smtClean="0">
                <a:solidFill>
                  <a:prstClr val="black"/>
                </a:solidFill>
                <a:latin typeface="隶书" panose="02010509060101010101" pitchFamily="49" charset="-122"/>
                <a:ea typeface="隶书" panose="02010509060101010101" pitchFamily="49" charset="-122"/>
              </a:rPr>
              <a:t>北洋军阀政府</a:t>
            </a:r>
            <a:endParaRPr lang="zh-CN" altLang="en-US" sz="2400" dirty="0">
              <a:solidFill>
                <a:prstClr val="black"/>
              </a:solidFill>
              <a:latin typeface="隶书" panose="02010509060101010101" pitchFamily="49" charset="-122"/>
              <a:ea typeface="隶书" panose="02010509060101010101" pitchFamily="49" charset="-122"/>
            </a:endParaRPr>
          </a:p>
        </p:txBody>
      </p:sp>
      <p:sp>
        <p:nvSpPr>
          <p:cNvPr id="49" name="下箭头 48"/>
          <p:cNvSpPr/>
          <p:nvPr/>
        </p:nvSpPr>
        <p:spPr>
          <a:xfrm flipH="1">
            <a:off x="5210779" y="1842199"/>
            <a:ext cx="142076" cy="781202"/>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50" name="TextBox 49"/>
          <p:cNvSpPr txBox="1"/>
          <p:nvPr/>
        </p:nvSpPr>
        <p:spPr>
          <a:xfrm>
            <a:off x="4994658" y="2772628"/>
            <a:ext cx="960839" cy="706755"/>
          </a:xfrm>
          <a:prstGeom prst="rect">
            <a:avLst/>
          </a:prstGeom>
          <a:noFill/>
        </p:spPr>
        <p:txBody>
          <a:bodyPr wrap="square" rtlCol="0">
            <a:spAutoFit/>
          </a:bodyPr>
          <a:lstStyle/>
          <a:p>
            <a:r>
              <a:rPr lang="zh-CN" altLang="en-US" sz="2000" dirty="0" smtClean="0">
                <a:solidFill>
                  <a:prstClr val="black"/>
                </a:solidFill>
                <a:latin typeface="隶书" panose="02010509060101010101" pitchFamily="49" charset="-122"/>
                <a:ea typeface="隶书" panose="02010509060101010101" pitchFamily="49" charset="-122"/>
              </a:rPr>
              <a:t>清末</a:t>
            </a:r>
            <a:endParaRPr lang="en-US" altLang="zh-CN" sz="2000" dirty="0" smtClean="0">
              <a:solidFill>
                <a:prstClr val="black"/>
              </a:solidFill>
              <a:latin typeface="隶书" panose="02010509060101010101" pitchFamily="49" charset="-122"/>
              <a:ea typeface="隶书" panose="02010509060101010101" pitchFamily="49" charset="-122"/>
            </a:endParaRPr>
          </a:p>
          <a:p>
            <a:r>
              <a:rPr lang="zh-CN" altLang="en-US" sz="2000" dirty="0" smtClean="0">
                <a:solidFill>
                  <a:prstClr val="black"/>
                </a:solidFill>
                <a:latin typeface="隶书" panose="02010509060101010101" pitchFamily="49" charset="-122"/>
                <a:ea typeface="隶书" panose="02010509060101010101" pitchFamily="49" charset="-122"/>
              </a:rPr>
              <a:t>新政</a:t>
            </a:r>
            <a:endParaRPr lang="zh-CN" altLang="en-US" sz="2000" dirty="0">
              <a:solidFill>
                <a:prstClr val="black"/>
              </a:solidFill>
              <a:latin typeface="隶书" panose="02010509060101010101" pitchFamily="49" charset="-122"/>
              <a:ea typeface="隶书" panose="02010509060101010101" pitchFamily="49" charset="-122"/>
            </a:endParaRPr>
          </a:p>
        </p:txBody>
      </p:sp>
      <p:sp>
        <p:nvSpPr>
          <p:cNvPr id="46" name="TextBox 45"/>
          <p:cNvSpPr txBox="1"/>
          <p:nvPr/>
        </p:nvSpPr>
        <p:spPr>
          <a:xfrm>
            <a:off x="4849462" y="1443266"/>
            <a:ext cx="864096" cy="398780"/>
          </a:xfrm>
          <a:prstGeom prst="rect">
            <a:avLst/>
          </a:prstGeom>
          <a:noFill/>
        </p:spPr>
        <p:txBody>
          <a:bodyPr wrap="square" rtlCol="0">
            <a:spAutoFit/>
          </a:bodyPr>
          <a:lstStyle/>
          <a:p>
            <a:r>
              <a:rPr lang="en-US" altLang="zh-CN" sz="2000" dirty="0" smtClean="0">
                <a:solidFill>
                  <a:prstClr val="black"/>
                </a:solidFill>
              </a:rPr>
              <a:t>1901</a:t>
            </a:r>
            <a:endParaRPr lang="zh-CN" altLang="en-US" sz="2000" dirty="0">
              <a:solidFill>
                <a:prstClr val="black"/>
              </a:solidFill>
            </a:endParaRPr>
          </a:p>
        </p:txBody>
      </p:sp>
      <p:sp>
        <p:nvSpPr>
          <p:cNvPr id="6" name="WordArt 2"/>
          <p:cNvSpPr/>
          <p:nvPr/>
        </p:nvSpPr>
        <p:spPr>
          <a:xfrm>
            <a:off x="173990" y="135890"/>
            <a:ext cx="1609725" cy="760095"/>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时空坐标：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anim calcmode="lin" valueType="num">
                                      <p:cBhvr additive="base">
                                        <p:cTn id="13" dur="500" fill="hold"/>
                                        <p:tgtEl>
                                          <p:spTgt spid="19"/>
                                        </p:tgtEl>
                                        <p:attrNameLst>
                                          <p:attrName>ppt_x</p:attrName>
                                        </p:attrNameLst>
                                      </p:cBhvr>
                                      <p:tavLst>
                                        <p:tav tm="0">
                                          <p:val>
                                            <p:strVal val="#ppt_x"/>
                                          </p:val>
                                        </p:tav>
                                        <p:tav tm="100000">
                                          <p:val>
                                            <p:strVal val="#ppt_x"/>
                                          </p:val>
                                        </p:tav>
                                      </p:tavLst>
                                    </p:anim>
                                    <p:anim calcmode="lin" valueType="num">
                                      <p:cBhvr additive="base">
                                        <p:cTn id="14"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additive="base">
                                        <p:cTn id="19" dur="500" fill="hold"/>
                                        <p:tgtEl>
                                          <p:spTgt spid="18"/>
                                        </p:tgtEl>
                                        <p:attrNameLst>
                                          <p:attrName>ppt_x</p:attrName>
                                        </p:attrNameLst>
                                      </p:cBhvr>
                                      <p:tavLst>
                                        <p:tav tm="0">
                                          <p:val>
                                            <p:strVal val="#ppt_x"/>
                                          </p:val>
                                        </p:tav>
                                        <p:tav tm="100000">
                                          <p:val>
                                            <p:strVal val="#ppt_x"/>
                                          </p:val>
                                        </p:tav>
                                      </p:tavLst>
                                    </p:anim>
                                    <p:anim calcmode="lin" valueType="num">
                                      <p:cBhvr additive="base">
                                        <p:cTn id="20"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8"/>
                                        </p:tgtEl>
                                        <p:attrNameLst>
                                          <p:attrName>style.visibility</p:attrName>
                                        </p:attrNameLst>
                                      </p:cBhvr>
                                      <p:to>
                                        <p:strVal val="visible"/>
                                      </p:to>
                                    </p:set>
                                    <p:anim calcmode="lin" valueType="num">
                                      <p:cBhvr additive="base">
                                        <p:cTn id="25" dur="500" fill="hold"/>
                                        <p:tgtEl>
                                          <p:spTgt spid="28"/>
                                        </p:tgtEl>
                                        <p:attrNameLst>
                                          <p:attrName>ppt_x</p:attrName>
                                        </p:attrNameLst>
                                      </p:cBhvr>
                                      <p:tavLst>
                                        <p:tav tm="0">
                                          <p:val>
                                            <p:strVal val="#ppt_x"/>
                                          </p:val>
                                        </p:tav>
                                        <p:tav tm="100000">
                                          <p:val>
                                            <p:strVal val="#ppt_x"/>
                                          </p:val>
                                        </p:tav>
                                      </p:tavLst>
                                    </p:anim>
                                    <p:anim calcmode="lin" valueType="num">
                                      <p:cBhvr additive="base">
                                        <p:cTn id="26"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0"/>
                                        </p:tgtEl>
                                        <p:attrNameLst>
                                          <p:attrName>style.visibility</p:attrName>
                                        </p:attrNameLst>
                                      </p:cBhvr>
                                      <p:to>
                                        <p:strVal val="visible"/>
                                      </p:to>
                                    </p:set>
                                    <p:anim calcmode="lin" valueType="num">
                                      <p:cBhvr additive="base">
                                        <p:cTn id="31" dur="500" fill="hold"/>
                                        <p:tgtEl>
                                          <p:spTgt spid="50"/>
                                        </p:tgtEl>
                                        <p:attrNameLst>
                                          <p:attrName>ppt_x</p:attrName>
                                        </p:attrNameLst>
                                      </p:cBhvr>
                                      <p:tavLst>
                                        <p:tav tm="0">
                                          <p:val>
                                            <p:strVal val="#ppt_x"/>
                                          </p:val>
                                        </p:tav>
                                        <p:tav tm="100000">
                                          <p:val>
                                            <p:strVal val="#ppt_x"/>
                                          </p:val>
                                        </p:tav>
                                      </p:tavLst>
                                    </p:anim>
                                    <p:anim calcmode="lin" valueType="num">
                                      <p:cBhvr additive="base">
                                        <p:cTn id="32" dur="500" fill="hold"/>
                                        <p:tgtEl>
                                          <p:spTgt spid="5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 calcmode="lin" valueType="num">
                                      <p:cBhvr additive="base">
                                        <p:cTn id="37" dur="500" fill="hold"/>
                                        <p:tgtEl>
                                          <p:spTgt spid="20"/>
                                        </p:tgtEl>
                                        <p:attrNameLst>
                                          <p:attrName>ppt_x</p:attrName>
                                        </p:attrNameLst>
                                      </p:cBhvr>
                                      <p:tavLst>
                                        <p:tav tm="0">
                                          <p:val>
                                            <p:strVal val="#ppt_x"/>
                                          </p:val>
                                        </p:tav>
                                        <p:tav tm="100000">
                                          <p:val>
                                            <p:strVal val="#ppt_x"/>
                                          </p:val>
                                        </p:tav>
                                      </p:tavLst>
                                    </p:anim>
                                    <p:anim calcmode="lin" valueType="num">
                                      <p:cBhvr additive="base">
                                        <p:cTn id="3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additive="base">
                                        <p:cTn id="49" dur="500" fill="hold"/>
                                        <p:tgtEl>
                                          <p:spTgt spid="38"/>
                                        </p:tgtEl>
                                        <p:attrNameLst>
                                          <p:attrName>ppt_x</p:attrName>
                                        </p:attrNameLst>
                                      </p:cBhvr>
                                      <p:tavLst>
                                        <p:tav tm="0">
                                          <p:val>
                                            <p:strVal val="#ppt_x"/>
                                          </p:val>
                                        </p:tav>
                                        <p:tav tm="100000">
                                          <p:val>
                                            <p:strVal val="#ppt_x"/>
                                          </p:val>
                                        </p:tav>
                                      </p:tavLst>
                                    </p:anim>
                                    <p:anim calcmode="lin" valueType="num">
                                      <p:cBhvr additive="base">
                                        <p:cTn id="50"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500" fill="hold"/>
                                        <p:tgtEl>
                                          <p:spTgt spid="25"/>
                                        </p:tgtEl>
                                        <p:attrNameLst>
                                          <p:attrName>ppt_x</p:attrName>
                                        </p:attrNameLst>
                                      </p:cBhvr>
                                      <p:tavLst>
                                        <p:tav tm="0">
                                          <p:val>
                                            <p:strVal val="#ppt_x"/>
                                          </p:val>
                                        </p:tav>
                                        <p:tav tm="100000">
                                          <p:val>
                                            <p:strVal val="#ppt_x"/>
                                          </p:val>
                                        </p:tav>
                                      </p:tavLst>
                                    </p:anim>
                                    <p:anim calcmode="lin" valueType="num">
                                      <p:cBhvr additive="base">
                                        <p:cTn id="56"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anim calcmode="lin" valueType="num">
                                      <p:cBhvr additive="base">
                                        <p:cTn id="61" dur="500" fill="hold"/>
                                        <p:tgtEl>
                                          <p:spTgt spid="26"/>
                                        </p:tgtEl>
                                        <p:attrNameLst>
                                          <p:attrName>ppt_x</p:attrName>
                                        </p:attrNameLst>
                                      </p:cBhvr>
                                      <p:tavLst>
                                        <p:tav tm="0">
                                          <p:val>
                                            <p:strVal val="#ppt_x"/>
                                          </p:val>
                                        </p:tav>
                                        <p:tav tm="100000">
                                          <p:val>
                                            <p:strVal val="#ppt_x"/>
                                          </p:val>
                                        </p:tav>
                                      </p:tavLst>
                                    </p:anim>
                                    <p:anim calcmode="lin" valueType="num">
                                      <p:cBhvr additive="base">
                                        <p:cTn id="62"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500" fill="hold"/>
                                        <p:tgtEl>
                                          <p:spTgt spid="24"/>
                                        </p:tgtEl>
                                        <p:attrNameLst>
                                          <p:attrName>ppt_x</p:attrName>
                                        </p:attrNameLst>
                                      </p:cBhvr>
                                      <p:tavLst>
                                        <p:tav tm="0">
                                          <p:val>
                                            <p:strVal val="#ppt_x"/>
                                          </p:val>
                                        </p:tav>
                                        <p:tav tm="100000">
                                          <p:val>
                                            <p:strVal val="#ppt_x"/>
                                          </p:val>
                                        </p:tav>
                                      </p:tavLst>
                                    </p:anim>
                                    <p:anim calcmode="lin" valueType="num">
                                      <p:cBhvr additive="base">
                                        <p:cTn id="68"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anim calcmode="lin" valueType="num">
                                      <p:cBhvr additive="base">
                                        <p:cTn id="73" dur="500" fill="hold"/>
                                        <p:tgtEl>
                                          <p:spTgt spid="23"/>
                                        </p:tgtEl>
                                        <p:attrNameLst>
                                          <p:attrName>ppt_x</p:attrName>
                                        </p:attrNameLst>
                                      </p:cBhvr>
                                      <p:tavLst>
                                        <p:tav tm="0">
                                          <p:val>
                                            <p:strVal val="#ppt_x"/>
                                          </p:val>
                                        </p:tav>
                                        <p:tav tm="100000">
                                          <p:val>
                                            <p:strVal val="#ppt_x"/>
                                          </p:val>
                                        </p:tav>
                                      </p:tavLst>
                                    </p:anim>
                                    <p:anim calcmode="lin" valueType="num">
                                      <p:cBhvr additive="base">
                                        <p:cTn id="74"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22"/>
                                        </p:tgtEl>
                                        <p:attrNameLst>
                                          <p:attrName>style.visibility</p:attrName>
                                        </p:attrNameLst>
                                      </p:cBhvr>
                                      <p:to>
                                        <p:strVal val="visible"/>
                                      </p:to>
                                    </p:set>
                                    <p:anim calcmode="lin" valueType="num">
                                      <p:cBhvr additive="base">
                                        <p:cTn id="79" dur="500" fill="hold"/>
                                        <p:tgtEl>
                                          <p:spTgt spid="22"/>
                                        </p:tgtEl>
                                        <p:attrNameLst>
                                          <p:attrName>ppt_x</p:attrName>
                                        </p:attrNameLst>
                                      </p:cBhvr>
                                      <p:tavLst>
                                        <p:tav tm="0">
                                          <p:val>
                                            <p:strVal val="#ppt_x"/>
                                          </p:val>
                                        </p:tav>
                                        <p:tav tm="100000">
                                          <p:val>
                                            <p:strVal val="#ppt_x"/>
                                          </p:val>
                                        </p:tav>
                                      </p:tavLst>
                                    </p:anim>
                                    <p:anim calcmode="lin" valueType="num">
                                      <p:cBhvr additive="base">
                                        <p:cTn id="80"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grpId="0" nodeType="clickEffect">
                                  <p:stCondLst>
                                    <p:cond delay="0"/>
                                  </p:stCondLst>
                                  <p:childTnLst>
                                    <p:set>
                                      <p:cBhvr>
                                        <p:cTn id="84" dur="1" fill="hold">
                                          <p:stCondLst>
                                            <p:cond delay="0"/>
                                          </p:stCondLst>
                                        </p:cTn>
                                        <p:tgtEl>
                                          <p:spTgt spid="44"/>
                                        </p:tgtEl>
                                        <p:attrNameLst>
                                          <p:attrName>style.visibility</p:attrName>
                                        </p:attrNameLst>
                                      </p:cBhvr>
                                      <p:to>
                                        <p:strVal val="visible"/>
                                      </p:to>
                                    </p:set>
                                    <p:anim calcmode="lin" valueType="num">
                                      <p:cBhvr additive="base">
                                        <p:cTn id="85" dur="500" fill="hold"/>
                                        <p:tgtEl>
                                          <p:spTgt spid="44"/>
                                        </p:tgtEl>
                                        <p:attrNameLst>
                                          <p:attrName>ppt_x</p:attrName>
                                        </p:attrNameLst>
                                      </p:cBhvr>
                                      <p:tavLst>
                                        <p:tav tm="0">
                                          <p:val>
                                            <p:strVal val="#ppt_x"/>
                                          </p:val>
                                        </p:tav>
                                        <p:tav tm="100000">
                                          <p:val>
                                            <p:strVal val="#ppt_x"/>
                                          </p:val>
                                        </p:tav>
                                      </p:tavLst>
                                    </p:anim>
                                    <p:anim calcmode="lin" valueType="num">
                                      <p:cBhvr additive="base">
                                        <p:cTn id="86" dur="500" fill="hold"/>
                                        <p:tgtEl>
                                          <p:spTgt spid="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p:bldP spid="20" grpId="0"/>
      <p:bldP spid="21" grpId="0"/>
      <p:bldP spid="22" grpId="0"/>
      <p:bldP spid="23" grpId="0"/>
      <p:bldP spid="24" grpId="0"/>
      <p:bldP spid="25" grpId="0"/>
      <p:bldP spid="26" grpId="0"/>
      <p:bldP spid="28" grpId="0"/>
      <p:bldP spid="38" grpId="0"/>
      <p:bldP spid="44" grpId="0"/>
      <p:bldP spid="5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custDataLst>
              <p:tags r:id="rId1"/>
            </p:custDataLst>
          </p:nvPr>
        </p:nvGraphicFramePr>
        <p:xfrm>
          <a:off x="852488" y="691050"/>
          <a:ext cx="10487025" cy="5829300"/>
        </p:xfrm>
        <a:graphic>
          <a:graphicData uri="http://schemas.openxmlformats.org/drawingml/2006/table">
            <a:tbl>
              <a:tblPr/>
              <a:tblGrid>
                <a:gridCol w="1078230"/>
                <a:gridCol w="2342515"/>
                <a:gridCol w="4458970"/>
                <a:gridCol w="2607310"/>
              </a:tblGrid>
              <a:tr h="640715">
                <a:tc>
                  <a:txBody>
                    <a:bodyPr/>
                    <a:lstStyle/>
                    <a:p>
                      <a:pPr marR="0" lvl="0" indent="0" algn="ctr"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900" b="1" spc="130">
                          <a:solidFill>
                            <a:srgbClr val="3D557F"/>
                          </a:solidFill>
                          <a:latin typeface="微软雅黑" panose="020B0503020204020204" charset="-122"/>
                          <a:ea typeface="微软雅黑" panose="020B0503020204020204" charset="-122"/>
                        </a:rPr>
                        <a:t>阶级</a:t>
                      </a:r>
                      <a:endParaRPr lang="zh-CN" sz="1900" b="1" spc="130">
                        <a:solidFill>
                          <a:srgbClr val="3D557F"/>
                        </a:solidFill>
                        <a:latin typeface="微软雅黑" panose="020B0503020204020204" charset="-122"/>
                        <a:ea typeface="微软雅黑" panose="020B0503020204020204" charset="-122"/>
                      </a:endParaRPr>
                    </a:p>
                  </a:txBody>
                  <a:tcPr marL="215900" marR="215900" marT="133350" marB="133350" anchor="ctr" horzOverflow="overflow">
                    <a:lnL>
                      <a:noFill/>
                    </a:lnL>
                    <a:lnR>
                      <a:noFill/>
                    </a:lnR>
                    <a:lnT w="19050">
                      <a:solidFill>
                        <a:srgbClr val="3D557F"/>
                      </a:solidFill>
                      <a:prstDash val="solid"/>
                    </a:lnT>
                    <a:lnB w="19050">
                      <a:solidFill>
                        <a:srgbClr val="3D557F"/>
                      </a:solidFill>
                      <a:prstDash val="solid"/>
                    </a:lnB>
                    <a:lnTlToBr>
                      <a:noFill/>
                    </a:lnTlToBr>
                    <a:lnBlToTr>
                      <a:noFill/>
                    </a:lnBlToTr>
                    <a:solidFill>
                      <a:srgbClr val="FFFFFF"/>
                    </a:solidFill>
                  </a:tcPr>
                </a:tc>
                <a:tc>
                  <a:txBody>
                    <a:bodyPr/>
                    <a:lstStyle/>
                    <a:p>
                      <a:pPr marR="0" lvl="0" indent="0" algn="ctr"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900" b="1" spc="130">
                          <a:solidFill>
                            <a:srgbClr val="3D557F"/>
                          </a:solidFill>
                          <a:latin typeface="微软雅黑" panose="020B0503020204020204" charset="-122"/>
                          <a:ea typeface="微软雅黑" panose="020B0503020204020204" charset="-122"/>
                        </a:rPr>
                        <a:t>实践</a:t>
                      </a:r>
                      <a:endParaRPr lang="zh-CN" sz="1900" b="1" spc="130">
                        <a:solidFill>
                          <a:srgbClr val="3D557F"/>
                        </a:solidFill>
                        <a:latin typeface="微软雅黑" panose="020B0503020204020204" charset="-122"/>
                        <a:ea typeface="微软雅黑" panose="020B0503020204020204" charset="-122"/>
                      </a:endParaRPr>
                    </a:p>
                  </a:txBody>
                  <a:tcPr marL="215900" marR="215900" marT="133350" marB="133350" anchor="ctr" horzOverflow="overflow">
                    <a:lnL>
                      <a:noFill/>
                    </a:lnL>
                    <a:lnR>
                      <a:noFill/>
                    </a:lnR>
                    <a:lnT w="19050">
                      <a:solidFill>
                        <a:srgbClr val="3D557F"/>
                      </a:solidFill>
                      <a:prstDash val="solid"/>
                    </a:lnT>
                    <a:lnB w="19050">
                      <a:solidFill>
                        <a:srgbClr val="3D557F"/>
                      </a:solidFill>
                      <a:prstDash val="solid"/>
                    </a:lnB>
                    <a:lnTlToBr>
                      <a:noFill/>
                    </a:lnTlToBr>
                    <a:lnBlToTr>
                      <a:noFill/>
                    </a:lnBlToTr>
                    <a:solidFill>
                      <a:srgbClr val="FFFFFF"/>
                    </a:solidFill>
                  </a:tcPr>
                </a:tc>
                <a:tc>
                  <a:txBody>
                    <a:bodyPr/>
                    <a:lstStyle/>
                    <a:p>
                      <a:pPr marR="0" lvl="0" indent="0" algn="ctr"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900" b="1" spc="130">
                          <a:solidFill>
                            <a:srgbClr val="3D557F"/>
                          </a:solidFill>
                          <a:latin typeface="微软雅黑" panose="020B0503020204020204" charset="-122"/>
                          <a:ea typeface="微软雅黑" panose="020B0503020204020204" charset="-122"/>
                        </a:rPr>
                        <a:t>纲领或口号</a:t>
                      </a:r>
                      <a:endParaRPr lang="zh-CN" sz="1900" b="1" spc="130">
                        <a:solidFill>
                          <a:srgbClr val="3D557F"/>
                        </a:solidFill>
                        <a:latin typeface="微软雅黑" panose="020B0503020204020204" charset="-122"/>
                        <a:ea typeface="微软雅黑" panose="020B0503020204020204" charset="-122"/>
                      </a:endParaRPr>
                    </a:p>
                  </a:txBody>
                  <a:tcPr marL="215900" marR="215900" marT="133350" marB="133350" anchor="ctr" horzOverflow="overflow">
                    <a:lnL>
                      <a:noFill/>
                    </a:lnL>
                    <a:lnR>
                      <a:noFill/>
                    </a:lnR>
                    <a:lnT w="19050">
                      <a:solidFill>
                        <a:srgbClr val="3D557F"/>
                      </a:solidFill>
                      <a:prstDash val="solid"/>
                    </a:lnT>
                    <a:lnB w="19050">
                      <a:solidFill>
                        <a:srgbClr val="3D557F"/>
                      </a:solidFill>
                      <a:prstDash val="solid"/>
                    </a:lnB>
                    <a:lnTlToBr>
                      <a:noFill/>
                    </a:lnTlToBr>
                    <a:lnBlToTr>
                      <a:noFill/>
                    </a:lnBlToTr>
                    <a:solidFill>
                      <a:srgbClr val="FFFFFF"/>
                    </a:solidFill>
                  </a:tcPr>
                </a:tc>
                <a:tc>
                  <a:txBody>
                    <a:bodyPr/>
                    <a:lstStyle/>
                    <a:p>
                      <a:pPr marR="0" lvl="0" indent="0" algn="ctr"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900" b="1" spc="130">
                          <a:solidFill>
                            <a:srgbClr val="3D557F"/>
                          </a:solidFill>
                          <a:latin typeface="微软雅黑" panose="020B0503020204020204" charset="-122"/>
                          <a:ea typeface="微软雅黑" panose="020B0503020204020204" charset="-122"/>
                        </a:rPr>
                        <a:t>特点、影响</a:t>
                      </a:r>
                      <a:endParaRPr lang="zh-CN" sz="1900" b="1" spc="130">
                        <a:solidFill>
                          <a:srgbClr val="3D557F"/>
                        </a:solidFill>
                        <a:latin typeface="微软雅黑" panose="020B0503020204020204" charset="-122"/>
                        <a:ea typeface="微软雅黑" panose="020B0503020204020204" charset="-122"/>
                      </a:endParaRPr>
                    </a:p>
                  </a:txBody>
                  <a:tcPr marL="215900" marR="215900" marT="133350" marB="133350" anchor="ctr" horzOverflow="overflow">
                    <a:lnL>
                      <a:noFill/>
                    </a:lnL>
                    <a:lnR>
                      <a:noFill/>
                    </a:lnR>
                    <a:lnT w="19050">
                      <a:solidFill>
                        <a:srgbClr val="3D557F"/>
                      </a:solidFill>
                      <a:prstDash val="solid"/>
                    </a:lnT>
                    <a:lnB w="19050">
                      <a:solidFill>
                        <a:srgbClr val="3D557F"/>
                      </a:solidFill>
                      <a:prstDash val="solid"/>
                    </a:lnB>
                    <a:lnTlToBr>
                      <a:noFill/>
                    </a:lnTlToBr>
                    <a:lnBlToTr>
                      <a:noFill/>
                    </a:lnBlToTr>
                    <a:solidFill>
                      <a:srgbClr val="FFFFFF"/>
                    </a:solidFill>
                  </a:tcPr>
                </a:tc>
              </a:tr>
              <a:tr h="926465">
                <a:tc rowSpan="2">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700" b="1" spc="130">
                          <a:solidFill>
                            <a:srgbClr val="3D557F"/>
                          </a:solidFill>
                          <a:latin typeface="微软雅黑" panose="020B0503020204020204" charset="-122"/>
                          <a:ea typeface="微软雅黑" panose="020B0503020204020204" charset="-122"/>
                        </a:rPr>
                        <a:t>农民</a:t>
                      </a:r>
                      <a:endParaRPr lang="zh-CN" sz="1700" b="1" spc="130">
                        <a:solidFill>
                          <a:srgbClr val="3D557F"/>
                        </a:solidFill>
                        <a:latin typeface="微软雅黑" panose="020B0503020204020204" charset="-122"/>
                        <a:ea typeface="微软雅黑" panose="020B0503020204020204"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700" b="1" spc="130">
                          <a:solidFill>
                            <a:srgbClr val="3D557F"/>
                          </a:solidFill>
                          <a:latin typeface="微软雅黑" panose="020B0503020204020204" charset="-122"/>
                          <a:ea typeface="微软雅黑" panose="020B0503020204020204" charset="-122"/>
                        </a:rPr>
                        <a:t>阶级</a:t>
                      </a:r>
                      <a:endParaRPr lang="zh-CN" sz="1700" b="1" spc="130">
                        <a:solidFill>
                          <a:srgbClr val="3D557F"/>
                        </a:solidFill>
                        <a:latin typeface="微软雅黑" panose="020B0503020204020204" charset="-122"/>
                        <a:ea typeface="微软雅黑" panose="020B0503020204020204" charset="-122"/>
                      </a:endParaRPr>
                    </a:p>
                  </a:txBody>
                  <a:tcPr marL="215900" marR="215900" marT="133350" marB="133350" anchor="ctr" horzOverflow="overflow">
                    <a:lnL>
                      <a:noFill/>
                    </a:lnL>
                    <a:lnR w="6350">
                      <a:solidFill>
                        <a:srgbClr val="3D557F"/>
                      </a:solidFill>
                      <a:prstDash val="dash"/>
                    </a:lnR>
                    <a:lnT w="19050">
                      <a:solidFill>
                        <a:srgbClr val="3D557F"/>
                      </a:solidFill>
                      <a:prstDash val="solid"/>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太平天国</a:t>
                      </a:r>
                      <a:endParaRPr lang="zh-CN" sz="1800" b="1" spc="130">
                        <a:solidFill>
                          <a:srgbClr val="3D557F"/>
                        </a:solidFill>
                        <a:latin typeface="楷体" panose="02010609060101010101" pitchFamily="49" charset="-122"/>
                        <a:ea typeface="楷体" panose="02010609060101010101" pitchFamily="49"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19050">
                      <a:solidFill>
                        <a:srgbClr val="3D557F"/>
                      </a:solidFill>
                      <a:prstDash val="solid"/>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altLang="zh-CN" sz="1800" b="1" spc="130">
                          <a:solidFill>
                            <a:srgbClr val="3D557F"/>
                          </a:solidFill>
                          <a:latin typeface="楷体" panose="02010609060101010101" pitchFamily="49" charset="-122"/>
                          <a:ea typeface="楷体" panose="02010609060101010101" pitchFamily="49" charset="-122"/>
                        </a:rPr>
                        <a:t>《天朝田亩制度》、《资政新篇》</a:t>
                      </a:r>
                      <a:endParaRPr lang="zh-CN" alt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19050">
                      <a:solidFill>
                        <a:srgbClr val="3D557F"/>
                      </a:solidFill>
                      <a:prstDash val="solid"/>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反封建反侵</a:t>
                      </a:r>
                      <a:endParaRPr lang="zh-CN" sz="1800" b="1" spc="130">
                        <a:solidFill>
                          <a:srgbClr val="3D557F"/>
                        </a:solidFill>
                        <a:latin typeface="楷体" panose="02010609060101010101" pitchFamily="49" charset="-122"/>
                        <a:ea typeface="楷体" panose="02010609060101010101" pitchFamily="49"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略的农民战争</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a:noFill/>
                    </a:lnR>
                    <a:lnT w="19050">
                      <a:solidFill>
                        <a:srgbClr val="3D557F"/>
                      </a:solidFill>
                      <a:prstDash val="solid"/>
                    </a:lnT>
                    <a:lnB w="6350">
                      <a:solidFill>
                        <a:srgbClr val="3D557F"/>
                      </a:solidFill>
                      <a:prstDash val="dash"/>
                    </a:lnB>
                    <a:lnTlToBr>
                      <a:noFill/>
                    </a:lnTlToBr>
                    <a:lnBlToTr>
                      <a:noFill/>
                    </a:lnBlToTr>
                    <a:solidFill>
                      <a:srgbClr val="FFFFFF"/>
                    </a:solidFill>
                  </a:tcPr>
                </a:tc>
              </a:tr>
              <a:tr h="602615">
                <a:tc vMerge="1">
                  <a:tcPr>
                    <a:lnL>
                      <a:noFill/>
                    </a:lnL>
                    <a:lnR w="6350">
                      <a:solidFill>
                        <a:srgbClr val="3D557F"/>
                      </a:solidFill>
                      <a:prstDash val="dash"/>
                    </a:lnR>
                    <a:lnB w="6350">
                      <a:solidFill>
                        <a:srgbClr val="3D557F"/>
                      </a:solidFill>
                      <a:prstDash val="dash"/>
                    </a:lnB>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义和团运动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altLang="en-US" sz="1800" b="1" spc="130">
                          <a:solidFill>
                            <a:srgbClr val="3D557F"/>
                          </a:solidFill>
                          <a:latin typeface="楷体" panose="02010609060101010101" pitchFamily="49" charset="-122"/>
                          <a:ea typeface="楷体" panose="02010609060101010101" pitchFamily="49" charset="-122"/>
                          <a:cs typeface="楷体" panose="02010609060101010101" pitchFamily="49" charset="-122"/>
                        </a:rPr>
                        <a:t>“扶清灭洋”</a:t>
                      </a:r>
                      <a:endParaRPr lang="zh-CN" altLang="en-US" sz="1800" b="1" spc="130">
                        <a:solidFill>
                          <a:srgbClr val="3D557F"/>
                        </a:solidFill>
                        <a:latin typeface="楷体" panose="02010609060101010101" pitchFamily="49" charset="-122"/>
                        <a:ea typeface="楷体" panose="02010609060101010101" pitchFamily="49" charset="-122"/>
                        <a:cs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农民反帝爱国运动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a:noFill/>
                    </a:lnR>
                    <a:lnT w="6350">
                      <a:solidFill>
                        <a:srgbClr val="3D557F"/>
                      </a:solidFill>
                      <a:prstDash val="dash"/>
                    </a:lnT>
                    <a:lnB w="6350">
                      <a:solidFill>
                        <a:srgbClr val="3D557F"/>
                      </a:solidFill>
                      <a:prstDash val="dash"/>
                    </a:lnB>
                    <a:lnTlToBr>
                      <a:noFill/>
                    </a:lnTlToBr>
                    <a:lnBlToTr>
                      <a:noFill/>
                    </a:lnBlToTr>
                    <a:solidFill>
                      <a:srgbClr val="FFFFFF"/>
                    </a:solidFill>
                  </a:tcPr>
                </a:tc>
              </a:tr>
              <a:tr h="925830">
                <a:tc rowSpan="2">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700" b="1" spc="130">
                          <a:solidFill>
                            <a:srgbClr val="3D557F"/>
                          </a:solidFill>
                          <a:latin typeface="微软雅黑" panose="020B0503020204020204" charset="-122"/>
                          <a:ea typeface="微软雅黑" panose="020B0503020204020204" charset="-122"/>
                        </a:rPr>
                        <a:t>地主</a:t>
                      </a:r>
                      <a:endParaRPr lang="zh-CN" sz="1700" b="1" spc="130">
                        <a:solidFill>
                          <a:srgbClr val="3D557F"/>
                        </a:solidFill>
                        <a:latin typeface="微软雅黑" panose="020B0503020204020204" charset="-122"/>
                        <a:ea typeface="微软雅黑" panose="020B0503020204020204"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700" b="1" spc="130">
                          <a:solidFill>
                            <a:srgbClr val="3D557F"/>
                          </a:solidFill>
                          <a:latin typeface="微软雅黑" panose="020B0503020204020204" charset="-122"/>
                          <a:ea typeface="微软雅黑" panose="020B0503020204020204" charset="-122"/>
                        </a:rPr>
                        <a:t>阶级</a:t>
                      </a:r>
                      <a:endParaRPr lang="zh-CN" sz="1700" b="1" spc="130">
                        <a:solidFill>
                          <a:srgbClr val="3D557F"/>
                        </a:solidFill>
                        <a:latin typeface="微软雅黑" panose="020B0503020204020204" charset="-122"/>
                        <a:ea typeface="微软雅黑" panose="020B0503020204020204" charset="-122"/>
                      </a:endParaRPr>
                    </a:p>
                  </a:txBody>
                  <a:tcPr marL="215900" marR="215900" marT="133350" marB="133350" anchor="ctr" horzOverflow="overflow">
                    <a:lnL>
                      <a:noFill/>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林则徐、魏源派</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师夷长技</a:t>
                      </a:r>
                      <a:endParaRPr lang="zh-CN" sz="1800" b="1" spc="130">
                        <a:solidFill>
                          <a:srgbClr val="3D557F"/>
                        </a:solidFill>
                        <a:latin typeface="楷体" panose="02010609060101010101" pitchFamily="49" charset="-122"/>
                        <a:ea typeface="楷体" panose="02010609060101010101" pitchFamily="49"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以制夷</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先进中国人</a:t>
                      </a:r>
                      <a:endParaRPr lang="zh-CN" sz="1800" b="1" spc="130">
                        <a:solidFill>
                          <a:srgbClr val="3D557F"/>
                        </a:solidFill>
                        <a:latin typeface="楷体" panose="02010609060101010101" pitchFamily="49" charset="-122"/>
                        <a:ea typeface="楷体" panose="02010609060101010101" pitchFamily="49"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睁眼看世界</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a:noFill/>
                    </a:lnR>
                    <a:lnT w="6350">
                      <a:solidFill>
                        <a:srgbClr val="3D557F"/>
                      </a:solidFill>
                      <a:prstDash val="dash"/>
                    </a:lnT>
                    <a:lnB w="6350">
                      <a:solidFill>
                        <a:srgbClr val="3D557F"/>
                      </a:solidFill>
                      <a:prstDash val="dash"/>
                    </a:lnB>
                    <a:lnTlToBr>
                      <a:noFill/>
                    </a:lnTlToBr>
                    <a:lnBlToTr>
                      <a:noFill/>
                    </a:lnBlToTr>
                    <a:solidFill>
                      <a:srgbClr val="FFFFFF"/>
                    </a:solidFill>
                  </a:tcPr>
                </a:tc>
              </a:tr>
              <a:tr h="602615">
                <a:tc vMerge="1">
                  <a:tcPr>
                    <a:lnL>
                      <a:noFill/>
                    </a:lnL>
                    <a:lnR w="6350">
                      <a:solidFill>
                        <a:srgbClr val="3D557F"/>
                      </a:solidFill>
                      <a:prstDash val="dash"/>
                    </a:lnR>
                    <a:lnB w="6350">
                      <a:solidFill>
                        <a:srgbClr val="3D557F"/>
                      </a:solidFill>
                      <a:prstDash val="dash"/>
                    </a:lnB>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洋务运动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师夷长技以自强</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自强求富运动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a:noFill/>
                    </a:lnR>
                    <a:lnT w="6350">
                      <a:solidFill>
                        <a:srgbClr val="3D557F"/>
                      </a:solidFill>
                      <a:prstDash val="dash"/>
                    </a:lnT>
                    <a:lnB w="6350">
                      <a:solidFill>
                        <a:srgbClr val="3D557F"/>
                      </a:solidFill>
                      <a:prstDash val="dash"/>
                    </a:lnB>
                    <a:lnTlToBr>
                      <a:noFill/>
                    </a:lnTlToBr>
                    <a:lnBlToTr>
                      <a:noFill/>
                    </a:lnBlToTr>
                    <a:solidFill>
                      <a:srgbClr val="FFFFFF"/>
                    </a:solidFill>
                  </a:tcPr>
                </a:tc>
              </a:tr>
              <a:tr h="602615">
                <a:tc rowSpan="3">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700" b="1" spc="130">
                          <a:solidFill>
                            <a:srgbClr val="3D557F"/>
                          </a:solidFill>
                          <a:latin typeface="微软雅黑" panose="020B0503020204020204" charset="-122"/>
                          <a:ea typeface="微软雅黑" panose="020B0503020204020204" charset="-122"/>
                        </a:rPr>
                        <a:t>资产</a:t>
                      </a:r>
                      <a:endParaRPr lang="zh-CN" sz="1700" b="1" spc="130">
                        <a:solidFill>
                          <a:srgbClr val="3D557F"/>
                        </a:solidFill>
                        <a:latin typeface="微软雅黑" panose="020B0503020204020204" charset="-122"/>
                        <a:ea typeface="微软雅黑" panose="020B0503020204020204"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700" b="1" spc="130">
                          <a:solidFill>
                            <a:srgbClr val="3D557F"/>
                          </a:solidFill>
                          <a:latin typeface="微软雅黑" panose="020B0503020204020204" charset="-122"/>
                          <a:ea typeface="微软雅黑" panose="020B0503020204020204" charset="-122"/>
                        </a:rPr>
                        <a:t>阶级</a:t>
                      </a:r>
                      <a:endParaRPr lang="zh-CN" sz="1700" b="1" spc="130">
                        <a:solidFill>
                          <a:srgbClr val="3D557F"/>
                        </a:solidFill>
                        <a:latin typeface="微软雅黑" panose="020B0503020204020204" charset="-122"/>
                        <a:ea typeface="微软雅黑" panose="020B0503020204020204" charset="-122"/>
                      </a:endParaRPr>
                    </a:p>
                  </a:txBody>
                  <a:tcPr marL="215900" marR="215900" marT="133350" marB="133350" anchor="ctr" horzOverflow="overflow">
                    <a:lnL>
                      <a:noFill/>
                    </a:lnL>
                    <a:lnR w="6350">
                      <a:solidFill>
                        <a:srgbClr val="3D557F"/>
                      </a:solidFill>
                      <a:prstDash val="dash"/>
                    </a:lnR>
                    <a:lnT w="6350">
                      <a:solidFill>
                        <a:srgbClr val="3D557F"/>
                      </a:solidFill>
                      <a:prstDash val="dash"/>
                    </a:lnT>
                    <a:lnB w="19050">
                      <a:solidFill>
                        <a:srgbClr val="3D557F"/>
                      </a:solidFill>
                      <a:prstDash val="solid"/>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维新变法运动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君主立宪</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自上而下的改良</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a:noFill/>
                    </a:lnR>
                    <a:lnT w="6350">
                      <a:solidFill>
                        <a:srgbClr val="3D557F"/>
                      </a:solidFill>
                      <a:prstDash val="dash"/>
                    </a:lnT>
                    <a:lnB w="6350">
                      <a:solidFill>
                        <a:srgbClr val="3D557F"/>
                      </a:solidFill>
                      <a:prstDash val="dash"/>
                    </a:lnB>
                    <a:lnTlToBr>
                      <a:noFill/>
                    </a:lnTlToBr>
                    <a:lnBlToTr>
                      <a:noFill/>
                    </a:lnBlToTr>
                    <a:solidFill>
                      <a:srgbClr val="FFFFFF"/>
                    </a:solidFill>
                  </a:tcPr>
                </a:tc>
              </a:tr>
              <a:tr h="925830">
                <a:tc vMerge="1">
                  <a:tcPr>
                    <a:lnL>
                      <a:noFill/>
                    </a:lnL>
                    <a:lnR w="6350">
                      <a:solidFill>
                        <a:srgbClr val="3D557F"/>
                      </a:solidFill>
                      <a:prstDash val="dash"/>
                    </a:lnR>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实业救国、</a:t>
                      </a:r>
                      <a:endParaRPr lang="zh-CN" sz="1800" b="1" spc="130">
                        <a:solidFill>
                          <a:srgbClr val="3D557F"/>
                        </a:solidFill>
                        <a:latin typeface="楷体" panose="02010609060101010101" pitchFamily="49" charset="-122"/>
                        <a:ea typeface="楷体" panose="02010609060101010101" pitchFamily="49"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辛亥革命</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三民主义或</a:t>
                      </a:r>
                      <a:endParaRPr lang="zh-CN" sz="1800" b="1" spc="130">
                        <a:solidFill>
                          <a:srgbClr val="3D557F"/>
                        </a:solidFill>
                        <a:latin typeface="楷体" panose="02010609060101010101" pitchFamily="49" charset="-122"/>
                        <a:ea typeface="楷体" panose="02010609060101010101" pitchFamily="49" charset="-122"/>
                      </a:endParaRPr>
                    </a:p>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民主共和</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6350">
                      <a:solidFill>
                        <a:srgbClr val="3D557F"/>
                      </a:solidFill>
                      <a:prstDash val="dash"/>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资产阶级革命</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a:noFill/>
                    </a:lnR>
                    <a:lnT w="6350">
                      <a:solidFill>
                        <a:srgbClr val="3D557F"/>
                      </a:solidFill>
                      <a:prstDash val="dash"/>
                    </a:lnT>
                    <a:lnB w="6350">
                      <a:solidFill>
                        <a:srgbClr val="3D557F"/>
                      </a:solidFill>
                      <a:prstDash val="dash"/>
                    </a:lnB>
                    <a:lnTlToBr>
                      <a:noFill/>
                    </a:lnTlToBr>
                    <a:lnBlToTr>
                      <a:noFill/>
                    </a:lnBlToTr>
                    <a:solidFill>
                      <a:srgbClr val="FFFFFF"/>
                    </a:solidFill>
                  </a:tcPr>
                </a:tc>
              </a:tr>
              <a:tr h="602615">
                <a:tc vMerge="1">
                  <a:tcPr>
                    <a:lnL>
                      <a:noFill/>
                    </a:lnL>
                    <a:lnR w="6350">
                      <a:solidFill>
                        <a:srgbClr val="3D557F"/>
                      </a:solidFill>
                      <a:prstDash val="dash"/>
                    </a:lnR>
                    <a:lnB w="19050">
                      <a:solidFill>
                        <a:srgbClr val="3D557F"/>
                      </a:solidFill>
                      <a:prstDash val="solid"/>
                    </a:lnB>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新文化运动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19050">
                      <a:solidFill>
                        <a:srgbClr val="3D557F"/>
                      </a:solidFill>
                      <a:prstDash val="solid"/>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民主与科学</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w="6350">
                      <a:solidFill>
                        <a:srgbClr val="3D557F"/>
                      </a:solidFill>
                      <a:prstDash val="dash"/>
                    </a:lnR>
                    <a:lnT w="6350">
                      <a:solidFill>
                        <a:srgbClr val="3D557F"/>
                      </a:solidFill>
                      <a:prstDash val="dash"/>
                    </a:lnT>
                    <a:lnB w="19050">
                      <a:solidFill>
                        <a:srgbClr val="3D557F"/>
                      </a:solidFill>
                      <a:prstDash val="solid"/>
                    </a:lnB>
                    <a:lnTlToBr>
                      <a:noFill/>
                    </a:lnTlToBr>
                    <a:lnBlToTr>
                      <a:noFill/>
                    </a:lnBlToTr>
                    <a:solidFill>
                      <a:srgbClr val="FFFFFF"/>
                    </a:solidFill>
                  </a:tcPr>
                </a:tc>
                <a:tc>
                  <a:txBody>
                    <a:bodyPr/>
                    <a:lstStyle/>
                    <a:p>
                      <a:pPr marR="0" lvl="0" indent="0" algn="l" defTabSz="914400" rtl="0" eaLnBrk="0" fontAlgn="base" latinLnBrk="0" hangingPunct="0">
                        <a:lnSpc>
                          <a:spcPct val="120000"/>
                        </a:lnSpc>
                        <a:spcBef>
                          <a:spcPts val="0"/>
                        </a:spcBef>
                        <a:spcAft>
                          <a:spcPts val="0"/>
                        </a:spcAft>
                        <a:buClrTx/>
                        <a:buSzTx/>
                        <a:buFont typeface="Arial" panose="020B0604020202020204" pitchFamily="34" charset="0"/>
                        <a:buNone/>
                      </a:pPr>
                      <a:r>
                        <a:rPr lang="zh-CN" sz="1800" b="1" spc="130">
                          <a:solidFill>
                            <a:srgbClr val="3D557F"/>
                          </a:solidFill>
                          <a:latin typeface="楷体" panose="02010609060101010101" pitchFamily="49" charset="-122"/>
                          <a:ea typeface="楷体" panose="02010609060101010101" pitchFamily="49" charset="-122"/>
                        </a:rPr>
                        <a:t>资产阶级文化运动</a:t>
                      </a:r>
                      <a:endParaRPr lang="zh-CN" sz="1800" b="1" spc="130">
                        <a:solidFill>
                          <a:srgbClr val="3D557F"/>
                        </a:solidFill>
                        <a:latin typeface="楷体" panose="02010609060101010101" pitchFamily="49" charset="-122"/>
                        <a:ea typeface="楷体" panose="02010609060101010101" pitchFamily="49" charset="-122"/>
                      </a:endParaRPr>
                    </a:p>
                  </a:txBody>
                  <a:tcPr marL="215900" marR="215900" marT="133350" marB="133350" anchor="ctr" horzOverflow="overflow">
                    <a:lnL w="6350">
                      <a:solidFill>
                        <a:srgbClr val="3D557F"/>
                      </a:solidFill>
                      <a:prstDash val="dash"/>
                    </a:lnL>
                    <a:lnR>
                      <a:noFill/>
                    </a:lnR>
                    <a:lnT w="6350">
                      <a:solidFill>
                        <a:srgbClr val="3D557F"/>
                      </a:solidFill>
                      <a:prstDash val="dash"/>
                    </a:lnT>
                    <a:lnB w="19050">
                      <a:solidFill>
                        <a:srgbClr val="3D557F"/>
                      </a:solidFill>
                      <a:prstDash val="solid"/>
                    </a:lnB>
                    <a:lnTlToBr>
                      <a:noFill/>
                    </a:lnTlToBr>
                    <a:lnBlToTr>
                      <a:noFill/>
                    </a:lnBlToTr>
                    <a:solidFill>
                      <a:srgbClr val="FFFFFF"/>
                    </a:solidFill>
                  </a:tcPr>
                </a:tc>
              </a:tr>
            </a:tbl>
          </a:graphicData>
        </a:graphic>
      </p:graphicFrame>
      <p:sp>
        <p:nvSpPr>
          <p:cNvPr id="29740" name="Text Box 45"/>
          <p:cNvSpPr txBox="1">
            <a:spLocks noChangeArrowheads="1"/>
          </p:cNvSpPr>
          <p:nvPr/>
        </p:nvSpPr>
        <p:spPr bwMode="auto">
          <a:xfrm>
            <a:off x="127635" y="0"/>
            <a:ext cx="8604250" cy="583565"/>
          </a:xfrm>
          <a:prstGeom prst="rect">
            <a:avLst/>
          </a:prstGeom>
          <a:solidFill>
            <a:srgbClr val="0000FF"/>
          </a:solidFill>
          <a:ln w="9525" algn="ctr">
            <a:noFill/>
            <a:miter lim="800000"/>
          </a:ln>
        </p:spPr>
        <p:txBody>
          <a:bodyPr>
            <a:spAutoFit/>
          </a:bodyPr>
          <a:lstStyle/>
          <a:p>
            <a:r>
              <a:rPr lang="zh-CN" altLang="en-US" sz="3200" b="1">
                <a:solidFill>
                  <a:srgbClr val="FFFF00"/>
                </a:solidFill>
                <a:ea typeface="黑体" panose="02010609060101010101" pitchFamily="49" charset="-122"/>
              </a:rPr>
              <a:t>八、近代前期各阶级的探索</a:t>
            </a:r>
            <a:endParaRPr lang="zh-CN" altLang="en-US" sz="3200" b="1">
              <a:solidFill>
                <a:srgbClr val="FFFF00"/>
              </a:solidFill>
              <a:ea typeface="黑体" panose="02010609060101010101" pitchFamily="49" charset="-122"/>
            </a:endParaRPr>
          </a:p>
        </p:txBody>
      </p:sp>
      <p:sp>
        <p:nvSpPr>
          <p:cNvPr id="34862" name="Rectangle 46"/>
          <p:cNvSpPr>
            <a:spLocks noChangeArrowheads="1"/>
          </p:cNvSpPr>
          <p:nvPr/>
        </p:nvSpPr>
        <p:spPr bwMode="auto">
          <a:xfrm>
            <a:off x="1967865" y="1355725"/>
            <a:ext cx="9371965" cy="5104765"/>
          </a:xfrm>
          <a:prstGeom prst="rect">
            <a:avLst/>
          </a:prstGeom>
        </p:spPr>
        <p:style>
          <a:lnRef idx="1">
            <a:schemeClr val="accent1"/>
          </a:lnRef>
          <a:fillRef idx="2">
            <a:schemeClr val="accent1"/>
          </a:fillRef>
          <a:effectRef idx="1">
            <a:schemeClr val="accent1"/>
          </a:effectRef>
          <a:fontRef idx="minor">
            <a:schemeClr val="dk1"/>
          </a:fontRef>
        </p:style>
        <p:txBody>
          <a:bodyPr wrap="none" anchor="ctr"/>
          <a:lstStyle/>
          <a:p>
            <a:endParaRPr lang="zh-CN" alt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grpId="0" nodeType="clickEffect">
                                  <p:stCondLst>
                                    <p:cond delay="0"/>
                                  </p:stCondLst>
                                  <p:childTnLst>
                                    <p:animEffect transition="out" filter="blinds(horizontal)">
                                      <p:cBhvr>
                                        <p:cTn id="6" dur="500"/>
                                        <p:tgtEl>
                                          <p:spTgt spid="34862"/>
                                        </p:tgtEl>
                                      </p:cBhvr>
                                    </p:animEffect>
                                    <p:set>
                                      <p:cBhvr>
                                        <p:cTn id="7" dur="1" fill="hold">
                                          <p:stCondLst>
                                            <p:cond delay="499"/>
                                          </p:stCondLst>
                                        </p:cTn>
                                        <p:tgtEl>
                                          <p:spTgt spid="3486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62" grpId="0" bldLvl="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221615" y="925195"/>
          <a:ext cx="11918315" cy="5857875"/>
        </p:xfrm>
        <a:graphic>
          <a:graphicData uri="http://schemas.openxmlformats.org/drawingml/2006/table">
            <a:tbl>
              <a:tblPr/>
              <a:tblGrid>
                <a:gridCol w="619125"/>
                <a:gridCol w="11299190"/>
              </a:tblGrid>
              <a:tr h="2630170">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政</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治</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71755" algn="l">
                        <a:lnSpc>
                          <a:spcPct val="100000"/>
                        </a:lnSpc>
                        <a:spcAft>
                          <a:spcPts val="0"/>
                        </a:spcAft>
                      </a:pPr>
                      <a:endParaRPr kumimoji="0" lang="zh-CN" altLang="zh-CN"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5185">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经</a:t>
                      </a: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济</a:t>
                      </a: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和生活</a:t>
                      </a: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2520">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文</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化</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3506" name="WordArt 2"/>
          <p:cNvSpPr/>
          <p:nvPr/>
        </p:nvSpPr>
        <p:spPr>
          <a:xfrm>
            <a:off x="315595" y="92710"/>
            <a:ext cx="2089150" cy="686435"/>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知识结构：</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8" name="文本框 7"/>
          <p:cNvSpPr txBox="1"/>
          <p:nvPr/>
        </p:nvSpPr>
        <p:spPr>
          <a:xfrm>
            <a:off x="3167380" y="104140"/>
            <a:ext cx="3209925" cy="645160"/>
          </a:xfrm>
          <a:prstGeom prst="rect">
            <a:avLst/>
          </a:prstGeom>
          <a:noFill/>
        </p:spPr>
        <p:txBody>
          <a:bodyPr wrap="squar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a:t>
            </a:r>
            <a:r>
              <a:rPr lang="en-US" altLang="zh-CN"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95</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-19</a:t>
            </a:r>
            <a:r>
              <a:rPr lang="en-US" altLang="zh-CN"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19</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118745" y="779145"/>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2" name="文本框 1"/>
          <p:cNvSpPr txBox="1"/>
          <p:nvPr/>
        </p:nvSpPr>
        <p:spPr>
          <a:xfrm>
            <a:off x="1109980" y="925195"/>
            <a:ext cx="9747885" cy="2522855"/>
          </a:xfrm>
          <a:prstGeom prst="rect">
            <a:avLst/>
          </a:prstGeom>
          <a:noFill/>
        </p:spPr>
        <p:txBody>
          <a:bodyPr wrap="square" rtlCol="0">
            <a:spAutoFit/>
          </a:bodyPr>
          <a:p>
            <a:pPr marL="71755" algn="l">
              <a:lnSpc>
                <a:spcPct val="100000"/>
              </a:lnSpc>
              <a:spcAft>
                <a:spcPts val="0"/>
              </a:spcAft>
            </a:pPr>
            <a:r>
              <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(1)列强的侵略</a:t>
            </a:r>
            <a:endPar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甲午中日战争</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(1894</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1895</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年</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签订《马关条约》</a:t>
            </a:r>
            <a:endParaRPr lang="zh-CN" sz="2000" b="1" kern="100" dirty="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八国联军侵华战争</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(1900</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1901</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年</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签订《辛丑条约》</a:t>
            </a:r>
            <a:endPar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(2)</a:t>
            </a:r>
            <a:r>
              <a:rPr lang="zh-CN"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中国人民的抗争与探索</a:t>
            </a:r>
            <a:endParaRPr lang="zh-CN"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戊戌变法：1895年</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hlinkClick r:id="rId2" action="ppaction://hlinksldjump"/>
              </a:rPr>
              <a:t>公车上书</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；1898年百日维新。（资产阶级改良运动）</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hlinkClick r:id="rId3" action="ppaction://hlinksldjump"/>
              </a:rPr>
              <a:t>义和团运动</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19</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世纪末，提出</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扶清灭洋</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。（农民的反帝爱国运动）</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Wingdings" panose="05000000000000000000" charset="0"/>
              </a:rPr>
              <a:t>辛亥革命：（历史功绩和局限性）颁布《临时约法》</a:t>
            </a:r>
            <a:endParaRPr lang="zh-CN" altLang="en-US" sz="2000"/>
          </a:p>
        </p:txBody>
      </p:sp>
      <p:sp>
        <p:nvSpPr>
          <p:cNvPr id="3" name="文本框 2"/>
          <p:cNvSpPr txBox="1"/>
          <p:nvPr/>
        </p:nvSpPr>
        <p:spPr>
          <a:xfrm>
            <a:off x="1109980" y="3601085"/>
            <a:ext cx="6543675" cy="1014730"/>
          </a:xfrm>
          <a:prstGeom prst="rect">
            <a:avLst/>
          </a:prstGeom>
          <a:noFill/>
        </p:spPr>
        <p:txBody>
          <a:bodyPr wrap="square" rtlCol="0">
            <a:spAutoFit/>
          </a:bodyPr>
          <a:p>
            <a:pPr marL="71755" algn="l">
              <a:lnSpc>
                <a:spcPct val="15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1.民族资本主义的初步发展（甲午战后）</a:t>
            </a:r>
            <a:endParaRPr lang="zh-CN" sz="2000" b="1" kern="100" dirty="0">
              <a:effectLst/>
              <a:latin typeface="宋体" panose="02010600030101010101" pitchFamily="2" charset="-122"/>
              <a:ea typeface="宋体" panose="02010600030101010101" pitchFamily="2" charset="-122"/>
              <a:cs typeface="宋体" panose="02010600030101010101" pitchFamily="2" charset="-122"/>
            </a:endParaRPr>
          </a:p>
          <a:p>
            <a:pPr marL="71755" algn="l">
              <a:lnSpc>
                <a:spcPct val="15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2.民族资本主义的“短暂春天”（民国初年）</a:t>
            </a:r>
            <a:endPar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1109980" y="4768215"/>
            <a:ext cx="10141585" cy="553085"/>
          </a:xfrm>
          <a:prstGeom prst="rect">
            <a:avLst/>
          </a:prstGeom>
          <a:noFill/>
        </p:spPr>
        <p:txBody>
          <a:bodyPr wrap="square" rtlCol="0">
            <a:spAutoFit/>
          </a:bodyPr>
          <a:p>
            <a:pPr marL="71755" algn="l">
              <a:lnSpc>
                <a:spcPct val="150000"/>
              </a:lnSpc>
              <a:spcAft>
                <a:spcPts val="0"/>
              </a:spcAft>
              <a:buClrTx/>
              <a:buSzTx/>
              <a:buNone/>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3.物质生活的变化、交通事业的进步、通信工具的变迁、大众传媒的变迁</a:t>
            </a:r>
            <a:endParaRPr lang="zh-CN" sz="2000" b="1" kern="100" dirty="0">
              <a:effectLst/>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p:cNvSpPr txBox="1"/>
          <p:nvPr/>
        </p:nvSpPr>
        <p:spPr>
          <a:xfrm>
            <a:off x="922020" y="5724525"/>
            <a:ext cx="10967720" cy="694055"/>
          </a:xfrm>
          <a:prstGeom prst="rect">
            <a:avLst/>
          </a:prstGeom>
          <a:noFill/>
        </p:spPr>
        <p:txBody>
          <a:bodyPr wrap="square" rtlCol="0">
            <a:spAutoFit/>
          </a:bodyPr>
          <a:p>
            <a:pPr marL="71755" algn="l">
              <a:lnSpc>
                <a:spcPct val="140000"/>
              </a:lnSpc>
              <a:spcAft>
                <a:spcPts val="0"/>
              </a:spcAft>
            </a:pPr>
            <a:r>
              <a:rPr lang="zh-CN" sz="2800" b="1" kern="100" dirty="0">
                <a:effectLst/>
                <a:latin typeface="宋体" panose="02010600030101010101" pitchFamily="2" charset="-122"/>
                <a:ea typeface="宋体" panose="02010600030101010101" pitchFamily="2" charset="-122"/>
                <a:cs typeface="宋体" panose="02010600030101010101" pitchFamily="2" charset="-122"/>
                <a:sym typeface="+mn-ea"/>
              </a:rPr>
              <a:t>维新变法思想、民主共和思想、民主与科学思想、马克思主义思想。</a:t>
            </a:r>
            <a:endParaRPr lang="zh-CN" sz="2800" b="1" kern="100" dirty="0">
              <a:effectLst/>
              <a:latin typeface="宋体" panose="02010600030101010101" pitchFamily="2" charset="-122"/>
              <a:ea typeface="宋体" panose="02010600030101010101" pitchFamily="2" charset="-122"/>
              <a:cs typeface="宋体" panose="02010600030101010101" pitchFamily="2" charset="-122"/>
              <a:sym typeface="+mn-ea"/>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3200" y="864870"/>
            <a:ext cx="11768455" cy="5864860"/>
          </a:xfrm>
        </p:spPr>
        <p:txBody>
          <a:bodyPr/>
          <a:p>
            <a:pPr marL="0" indent="0" algn="l">
              <a:lnSpc>
                <a:spcPct val="160000"/>
              </a:lnSpc>
              <a:buNone/>
            </a:pPr>
            <a:r>
              <a:rPr sz="2800" b="1" smtClean="0">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公车上书</a:t>
            </a:r>
            <a:r>
              <a:rPr lang="en-US" alt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                                     </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60000"/>
              </a:lnSpc>
              <a:buNone/>
            </a:pPr>
            <a:r>
              <a:rPr lang="en-US" alt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1895年</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，康有为与梁启超集结在京参加会考的</a:t>
            </a:r>
            <a:r>
              <a:rPr lang="en-US" alt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18</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省举人，联名上书光绪帝爱新觉罗·载湉，反对在甲午战争中败于日本的清政府签订丧权辱国的《马关条约》。此次事件被认为是维新派登</a:t>
            </a:r>
            <a:r>
              <a:rPr 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上</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历史舞台的标志</a:t>
            </a:r>
            <a:r>
              <a:rPr 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60000"/>
              </a:lnSpc>
              <a:buNone/>
            </a:pP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提出“拒和、迁都、练兵、变法”等主张</a:t>
            </a:r>
            <a:r>
              <a:rPr lang="zh-CN"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algn="l">
              <a:lnSpc>
                <a:spcPct val="160000"/>
              </a:lnSpc>
            </a:pP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hlinkClick r:id="rId1" action="ppaction://hlinksldjum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221615" y="925195"/>
          <a:ext cx="11918315" cy="5857875"/>
        </p:xfrm>
        <a:graphic>
          <a:graphicData uri="http://schemas.openxmlformats.org/drawingml/2006/table">
            <a:tbl>
              <a:tblPr/>
              <a:tblGrid>
                <a:gridCol w="619125"/>
                <a:gridCol w="11299190"/>
              </a:tblGrid>
              <a:tr h="263017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政</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治</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71755" algn="l">
                        <a:lnSpc>
                          <a:spcPct val="100000"/>
                        </a:lnSpc>
                        <a:spcAft>
                          <a:spcPts val="0"/>
                        </a:spcAft>
                      </a:pPr>
                      <a:endParaRPr kumimoji="0" lang="zh-CN" altLang="zh-CN"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518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经</a:t>
                      </a:r>
                      <a:endPar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济</a:t>
                      </a:r>
                      <a:endPar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和生活</a:t>
                      </a:r>
                      <a:endParaRPr kumimoji="0" lang="zh-CN" altLang="en-US" sz="2400"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252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文</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rPr>
                        <a:t>化</a:t>
                      </a:r>
                      <a:endParaRPr kumimoji="0" lang="zh-CN" altLang="en-US" sz="2775" b="1" i="0" u="none" strike="noStrike" cap="none" normalizeH="0" baseline="0" smtClean="0">
                        <a:ln>
                          <a:noFill/>
                        </a:ln>
                        <a:solidFill>
                          <a:schemeClr val="tx1"/>
                        </a:solidFill>
                        <a:effectLst/>
                        <a:latin typeface="Arial" panose="020B0604020202020204" pitchFamily="34" charset="0"/>
                        <a:ea typeface="黑体" panose="02010609060101010101" pitchFamily="49"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3506" name="WordArt 2"/>
          <p:cNvSpPr/>
          <p:nvPr/>
        </p:nvSpPr>
        <p:spPr>
          <a:xfrm>
            <a:off x="315595" y="92710"/>
            <a:ext cx="2089150" cy="686435"/>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知识结构：</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8" name="文本框 7"/>
          <p:cNvSpPr txBox="1"/>
          <p:nvPr/>
        </p:nvSpPr>
        <p:spPr>
          <a:xfrm>
            <a:off x="3167380" y="104140"/>
            <a:ext cx="3209925" cy="645160"/>
          </a:xfrm>
          <a:prstGeom prst="rect">
            <a:avLst/>
          </a:prstGeom>
          <a:noFill/>
        </p:spPr>
        <p:txBody>
          <a:bodyPr wrap="squar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a:t>
            </a:r>
            <a:r>
              <a:rPr lang="en-US" altLang="zh-CN"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95</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-19</a:t>
            </a:r>
            <a:r>
              <a:rPr lang="en-US" altLang="zh-CN"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19</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118745" y="779145"/>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2" name="文本框 1"/>
          <p:cNvSpPr txBox="1"/>
          <p:nvPr/>
        </p:nvSpPr>
        <p:spPr>
          <a:xfrm>
            <a:off x="1109980" y="925195"/>
            <a:ext cx="9747885" cy="2522855"/>
          </a:xfrm>
          <a:prstGeom prst="rect">
            <a:avLst/>
          </a:prstGeom>
          <a:noFill/>
        </p:spPr>
        <p:txBody>
          <a:bodyPr wrap="square" rtlCol="0">
            <a:spAutoFit/>
          </a:bodyPr>
          <a:p>
            <a:pPr marL="71755" algn="l">
              <a:lnSpc>
                <a:spcPct val="100000"/>
              </a:lnSpc>
              <a:spcAft>
                <a:spcPts val="0"/>
              </a:spcAft>
            </a:pPr>
            <a:r>
              <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(1)列强的侵略</a:t>
            </a:r>
            <a:endPar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甲午中日战争</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(1894</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1895</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年</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签订《马关条约》</a:t>
            </a:r>
            <a:endParaRPr lang="zh-CN" sz="2000" b="1" kern="100" dirty="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八国联军侵华战争</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(1900</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1901</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年</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签订《辛丑条约》</a:t>
            </a:r>
            <a:endPar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(2)</a:t>
            </a:r>
            <a:r>
              <a:rPr lang="zh-CN"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中国人民的抗争与探索</a:t>
            </a:r>
            <a:endParaRPr lang="zh-CN"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戊戌变法：1895年</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hlinkClick r:id="rId2" action="ppaction://hlinksldjump"/>
              </a:rPr>
              <a:t>公车上书</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；1898年百日维新。（资产阶级改良运动）</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hlinkClick r:id="rId3" action="ppaction://hlinksldjump"/>
              </a:rPr>
              <a:t>义和团运动</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19</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世纪末，提出</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扶清灭洋</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。（农民的反帝爱国运动）</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Wingdings" panose="05000000000000000000" charset="0"/>
              </a:rPr>
              <a:t>辛亥革命：（历史功绩和局限性）颁布《临时约法》</a:t>
            </a:r>
            <a:endParaRPr lang="zh-CN" altLang="en-US" sz="2000"/>
          </a:p>
        </p:txBody>
      </p:sp>
      <p:sp>
        <p:nvSpPr>
          <p:cNvPr id="3" name="文本框 2"/>
          <p:cNvSpPr txBox="1"/>
          <p:nvPr/>
        </p:nvSpPr>
        <p:spPr>
          <a:xfrm>
            <a:off x="1144905" y="3623310"/>
            <a:ext cx="6543675" cy="1014730"/>
          </a:xfrm>
          <a:prstGeom prst="rect">
            <a:avLst/>
          </a:prstGeom>
          <a:noFill/>
        </p:spPr>
        <p:txBody>
          <a:bodyPr wrap="square" rtlCol="0">
            <a:spAutoFit/>
          </a:bodyPr>
          <a:p>
            <a:pPr marL="71755" algn="l">
              <a:lnSpc>
                <a:spcPct val="150000"/>
              </a:lnSpc>
              <a:spcAft>
                <a:spcPts val="0"/>
              </a:spcAft>
            </a:pPr>
            <a:r>
              <a:rPr lang="en-US" altLang="zh-CN" sz="2000" b="1" kern="100" dirty="0">
                <a:effectLst/>
                <a:latin typeface="Times New Roman" panose="02020603050405020304"/>
                <a:ea typeface="华文细黑" panose="02010600040101010101" charset="-122"/>
                <a:cs typeface="Times New Roman" panose="02020603050405020304"/>
                <a:sym typeface="+mn-ea"/>
              </a:rPr>
              <a:t>1.</a:t>
            </a:r>
            <a:r>
              <a:rPr lang="zh-CN" sz="2000" b="1" kern="100" dirty="0">
                <a:effectLst/>
                <a:latin typeface="Times New Roman" panose="02020603050405020304"/>
                <a:ea typeface="华文细黑" panose="02010600040101010101" charset="-122"/>
                <a:cs typeface="Times New Roman" panose="02020603050405020304"/>
                <a:sym typeface="+mn-ea"/>
              </a:rPr>
              <a:t>民族资本主义的初步发展（甲午战后）</a:t>
            </a:r>
            <a:endParaRPr lang="zh-CN" sz="2000" kern="100" dirty="0">
              <a:effectLst/>
              <a:latin typeface="Times New Roman" panose="02020603050405020304"/>
              <a:ea typeface="华文细黑" panose="02010600040101010101" charset="-122"/>
              <a:cs typeface="Times New Roman" panose="02020603050405020304"/>
            </a:endParaRPr>
          </a:p>
          <a:p>
            <a:pPr marL="71755" algn="l">
              <a:lnSpc>
                <a:spcPct val="150000"/>
              </a:lnSpc>
              <a:spcAft>
                <a:spcPts val="0"/>
              </a:spcAft>
            </a:pPr>
            <a:r>
              <a:rPr lang="en-US" altLang="zh-CN" sz="2000" b="1" kern="100" dirty="0">
                <a:effectLst/>
                <a:latin typeface="Times New Roman" panose="02020603050405020304"/>
                <a:ea typeface="华文细黑" panose="02010600040101010101" charset="-122"/>
                <a:cs typeface="Times New Roman" panose="02020603050405020304"/>
                <a:sym typeface="+mn-ea"/>
              </a:rPr>
              <a:t>2.</a:t>
            </a:r>
            <a:r>
              <a:rPr lang="zh-CN" sz="2000" b="1" kern="100" dirty="0">
                <a:effectLst/>
                <a:latin typeface="Times New Roman" panose="02020603050405020304"/>
                <a:ea typeface="华文细黑" panose="02010600040101010101" charset="-122"/>
                <a:cs typeface="Times New Roman" panose="02020603050405020304"/>
                <a:sym typeface="+mn-ea"/>
              </a:rPr>
              <a:t>民族资本主义的</a:t>
            </a:r>
            <a:r>
              <a:rPr lang="en-US" sz="2000" b="1" kern="100" dirty="0">
                <a:effectLst/>
                <a:latin typeface="宋体" panose="02010600030101010101" pitchFamily="2" charset="-122"/>
                <a:ea typeface="华文细黑" panose="02010600040101010101" charset="-122"/>
                <a:cs typeface="Times New Roman" panose="02020603050405020304"/>
                <a:sym typeface="+mn-ea"/>
              </a:rPr>
              <a:t>“</a:t>
            </a:r>
            <a:r>
              <a:rPr lang="zh-CN" sz="2000" b="1" kern="100" dirty="0">
                <a:effectLst/>
                <a:latin typeface="Times New Roman" panose="02020603050405020304"/>
                <a:ea typeface="华文细黑" panose="02010600040101010101" charset="-122"/>
                <a:cs typeface="Times New Roman" panose="02020603050405020304"/>
                <a:sym typeface="+mn-ea"/>
              </a:rPr>
              <a:t>短暂春天</a:t>
            </a:r>
            <a:r>
              <a:rPr lang="en-US" sz="2000" b="1" kern="100" dirty="0">
                <a:effectLst/>
                <a:latin typeface="宋体" panose="02010600030101010101" pitchFamily="2" charset="-122"/>
                <a:ea typeface="华文细黑" panose="02010600040101010101" charset="-122"/>
                <a:cs typeface="Times New Roman" panose="02020603050405020304"/>
                <a:sym typeface="+mn-ea"/>
              </a:rPr>
              <a:t>”</a:t>
            </a:r>
            <a:r>
              <a:rPr lang="zh-CN" altLang="en-US" sz="2000" b="1" kern="100" dirty="0">
                <a:effectLst/>
                <a:latin typeface="宋体" panose="02010600030101010101" pitchFamily="2" charset="-122"/>
                <a:ea typeface="华文细黑" panose="02010600040101010101" charset="-122"/>
                <a:cs typeface="Times New Roman" panose="02020603050405020304"/>
                <a:sym typeface="+mn-ea"/>
              </a:rPr>
              <a:t>（民国初年）</a:t>
            </a:r>
            <a:endParaRPr lang="zh-CN" altLang="en-US" sz="2000" b="1" kern="100" dirty="0">
              <a:effectLst/>
              <a:latin typeface="宋体" panose="02010600030101010101" pitchFamily="2" charset="-122"/>
              <a:ea typeface="华文细黑" panose="02010600040101010101" charset="-122"/>
              <a:cs typeface="Times New Roman" panose="02020603050405020304"/>
              <a:sym typeface="+mn-ea"/>
            </a:endParaRPr>
          </a:p>
        </p:txBody>
      </p:sp>
      <p:sp>
        <p:nvSpPr>
          <p:cNvPr id="4" name="文本框 3"/>
          <p:cNvSpPr txBox="1"/>
          <p:nvPr/>
        </p:nvSpPr>
        <p:spPr>
          <a:xfrm>
            <a:off x="1109980" y="4768215"/>
            <a:ext cx="10141585" cy="491490"/>
          </a:xfrm>
          <a:prstGeom prst="rect">
            <a:avLst/>
          </a:prstGeom>
          <a:noFill/>
        </p:spPr>
        <p:txBody>
          <a:bodyPr wrap="square" rtlCol="0">
            <a:spAutoFit/>
          </a:bodyPr>
          <a:p>
            <a:pPr marL="71755" algn="l">
              <a:lnSpc>
                <a:spcPct val="130000"/>
              </a:lnSpc>
              <a:spcAft>
                <a:spcPts val="0"/>
              </a:spcAft>
            </a:pPr>
            <a:r>
              <a:rPr lang="en-US" altLang="zh-CN" sz="2000" b="1" kern="100" dirty="0">
                <a:effectLst/>
                <a:uFillTx/>
                <a:latin typeface="Times New Roman" panose="02020603050405020304"/>
                <a:ea typeface="华文细黑" panose="02010600040101010101" charset="-122"/>
                <a:cs typeface="Times New Roman" panose="02020603050405020304"/>
                <a:sym typeface="+mn-ea"/>
              </a:rPr>
              <a:t>3.</a:t>
            </a:r>
            <a:r>
              <a:rPr lang="zh-CN" sz="2000" b="1" kern="100" dirty="0">
                <a:effectLst/>
                <a:uFillTx/>
                <a:latin typeface="Times New Roman" panose="02020603050405020304"/>
                <a:ea typeface="华文细黑" panose="02010600040101010101" charset="-122"/>
                <a:cs typeface="Times New Roman" panose="02020603050405020304"/>
                <a:sym typeface="+mn-ea"/>
              </a:rPr>
              <a:t>物质生活的变化、交通事业的进步、通信工具的变迁、大众传媒的变迁</a:t>
            </a:r>
            <a:endParaRPr lang="zh-CN" altLang="en-US" sz="2000"/>
          </a:p>
        </p:txBody>
      </p:sp>
      <p:sp>
        <p:nvSpPr>
          <p:cNvPr id="5" name="文本框 4"/>
          <p:cNvSpPr txBox="1"/>
          <p:nvPr/>
        </p:nvSpPr>
        <p:spPr>
          <a:xfrm>
            <a:off x="922020" y="5724525"/>
            <a:ext cx="10967720" cy="694055"/>
          </a:xfrm>
          <a:prstGeom prst="rect">
            <a:avLst/>
          </a:prstGeom>
          <a:noFill/>
        </p:spPr>
        <p:txBody>
          <a:bodyPr wrap="square" rtlCol="0">
            <a:spAutoFit/>
          </a:bodyPr>
          <a:p>
            <a:pPr marL="71755" algn="l">
              <a:lnSpc>
                <a:spcPct val="140000"/>
              </a:lnSpc>
              <a:spcAft>
                <a:spcPts val="0"/>
              </a:spcAft>
            </a:pPr>
            <a:r>
              <a:rPr lang="en-US" sz="2800" b="1" kern="100" dirty="0">
                <a:effectLst/>
                <a:latin typeface="黑体" panose="02010609060101010101" pitchFamily="49" charset="-122"/>
                <a:ea typeface="黑体" panose="02010609060101010101" pitchFamily="49" charset="-122"/>
                <a:cs typeface="宋体" panose="02010600030101010101" pitchFamily="2" charset="-122"/>
                <a:sym typeface="+mn-ea"/>
              </a:rPr>
              <a:t>维新变法思想</a:t>
            </a:r>
            <a:r>
              <a:rPr lang="zh-CN" altLang="en-US" sz="2800" b="1" kern="100" dirty="0">
                <a:effectLst/>
                <a:latin typeface="黑体" panose="02010609060101010101" pitchFamily="49" charset="-122"/>
                <a:ea typeface="黑体" panose="02010609060101010101" pitchFamily="49" charset="-122"/>
                <a:cs typeface="宋体" panose="02010600030101010101" pitchFamily="2" charset="-122"/>
                <a:sym typeface="+mn-ea"/>
              </a:rPr>
              <a:t>、</a:t>
            </a:r>
            <a:r>
              <a:rPr lang="en-US" sz="2800" b="1" kern="100" dirty="0">
                <a:effectLst/>
                <a:latin typeface="黑体" panose="02010609060101010101" pitchFamily="49" charset="-122"/>
                <a:ea typeface="黑体" panose="02010609060101010101" pitchFamily="49" charset="-122"/>
                <a:cs typeface="宋体" panose="02010600030101010101" pitchFamily="2" charset="-122"/>
                <a:sym typeface="+mn-ea"/>
              </a:rPr>
              <a:t>民主共和思想</a:t>
            </a:r>
            <a:r>
              <a:rPr lang="zh-CN" altLang="en-US" sz="2800" b="1" kern="100" dirty="0">
                <a:effectLst/>
                <a:latin typeface="黑体" panose="02010609060101010101" pitchFamily="49" charset="-122"/>
                <a:ea typeface="黑体" panose="02010609060101010101" pitchFamily="49" charset="-122"/>
                <a:cs typeface="宋体" panose="02010600030101010101" pitchFamily="2" charset="-122"/>
                <a:sym typeface="+mn-ea"/>
              </a:rPr>
              <a:t>、</a:t>
            </a:r>
            <a:r>
              <a:rPr lang="zh-CN" sz="2800" b="1" kern="100" dirty="0">
                <a:effectLst/>
                <a:latin typeface="黑体" panose="02010609060101010101" pitchFamily="49" charset="-122"/>
                <a:ea typeface="黑体" panose="02010609060101010101" pitchFamily="49" charset="-122"/>
                <a:cs typeface="宋体" panose="02010600030101010101" pitchFamily="2" charset="-122"/>
                <a:sym typeface="+mn-ea"/>
              </a:rPr>
              <a:t>民主与科学思想、</a:t>
            </a:r>
            <a:r>
              <a:rPr lang="zh-CN" altLang="en-US" sz="2800" b="1" kern="100" dirty="0">
                <a:effectLst/>
                <a:latin typeface="黑体" panose="02010609060101010101" pitchFamily="49" charset="-122"/>
                <a:ea typeface="黑体" panose="02010609060101010101" pitchFamily="49" charset="-122"/>
                <a:cs typeface="宋体" panose="02010600030101010101" pitchFamily="2" charset="-122"/>
                <a:sym typeface="+mn-ea"/>
              </a:rPr>
              <a:t>马克思</a:t>
            </a:r>
            <a:r>
              <a:rPr lang="zh-CN" sz="2800" b="1" kern="100" dirty="0">
                <a:effectLst/>
                <a:latin typeface="黑体" panose="02010609060101010101" pitchFamily="49" charset="-122"/>
                <a:ea typeface="黑体" panose="02010609060101010101" pitchFamily="49" charset="-122"/>
                <a:cs typeface="宋体" panose="02010600030101010101" pitchFamily="2" charset="-122"/>
                <a:sym typeface="+mn-ea"/>
              </a:rPr>
              <a:t>主义思想。</a:t>
            </a:r>
            <a:endParaRPr lang="zh-CN" altLang="en-US" sz="2800">
              <a:latin typeface="黑体" panose="02010609060101010101" pitchFamily="49" charset="-122"/>
              <a:ea typeface="黑体" panose="02010609060101010101" pitchFamily="49" charset="-122"/>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203200" y="864870"/>
            <a:ext cx="11768455" cy="5864860"/>
          </a:xfrm>
        </p:spPr>
        <p:txBody>
          <a:bodyPr>
            <a:normAutofit fontScale="90000"/>
          </a:bodyPr>
          <a:p>
            <a:pPr marL="0" indent="0" algn="l">
              <a:lnSpc>
                <a:spcPct val="160000"/>
              </a:lnSpc>
              <a:buNone/>
            </a:pPr>
            <a:r>
              <a:rPr sz="3200" b="1" dirty="0">
                <a:solidFill>
                  <a:srgbClr val="FF0000"/>
                </a:solidFill>
                <a:effectLst/>
                <a:latin typeface="楷体" panose="02010609060101010101" pitchFamily="49" charset="-122"/>
                <a:ea typeface="楷体" panose="02010609060101010101" pitchFamily="49" charset="-122"/>
                <a:cs typeface="楷体" panose="02010609060101010101" pitchFamily="49" charset="-122"/>
              </a:rPr>
              <a:t>义和团运动【庚子拳乱】</a:t>
            </a:r>
            <a:r>
              <a:rPr lang="en-US" altLang="zh-CN" sz="3200" b="1">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（1899）</a:t>
            </a:r>
            <a:endParaRPr lang="en-US" altLang="zh-CN" sz="3200" b="1" dirty="0">
              <a:solidFill>
                <a:schemeClr val="tx1"/>
              </a:solidFill>
              <a:effectLst/>
              <a:latin typeface="楷体" panose="02010609060101010101" pitchFamily="49" charset="-122"/>
              <a:ea typeface="楷体" panose="02010609060101010101" pitchFamily="49" charset="-122"/>
              <a:cs typeface="楷体" panose="02010609060101010101" pitchFamily="49" charset="-122"/>
            </a:endParaRPr>
          </a:p>
          <a:p>
            <a:pPr marL="0" indent="0" algn="l">
              <a:lnSpc>
                <a:spcPct val="140000"/>
              </a:lnSpc>
              <a:buNone/>
            </a:pPr>
            <a:r>
              <a:rPr b="1" smtClean="0">
                <a:effectLst/>
                <a:latin typeface="楷体" panose="02010609060101010101" pitchFamily="49" charset="-122"/>
                <a:ea typeface="楷体" panose="02010609060101010101" pitchFamily="49" charset="-122"/>
                <a:cs typeface="楷体" panose="02010609060101010101" pitchFamily="49" charset="-122"/>
                <a:sym typeface="+mn-ea"/>
              </a:rPr>
              <a:t>由于帝国主义政治、经济压迫和西方传教士的文化侵略、情报刺探、对中国人民文化歧视以及当时中国守旧势力利用致使民众与教会间矛盾日益激化</a:t>
            </a:r>
            <a:r>
              <a:rPr lang="zh-CN" b="1" smtClean="0">
                <a:effectLst/>
                <a:latin typeface="楷体" panose="02010609060101010101" pitchFamily="49" charset="-122"/>
                <a:ea typeface="楷体" panose="02010609060101010101" pitchFamily="49" charset="-122"/>
                <a:cs typeface="楷体" panose="02010609060101010101" pitchFamily="49" charset="-122"/>
                <a:sym typeface="+mn-ea"/>
              </a:rPr>
              <a:t>。</a:t>
            </a:r>
            <a:endParaRPr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b="1" smtClean="0">
                <a:effectLst/>
                <a:latin typeface="楷体" panose="02010609060101010101" pitchFamily="49" charset="-122"/>
                <a:ea typeface="楷体" panose="02010609060101010101" pitchFamily="49" charset="-122"/>
                <a:cs typeface="楷体" panose="02010609060101010101" pitchFamily="49" charset="-122"/>
                <a:sym typeface="+mn-ea"/>
              </a:rPr>
              <a:t>义和拳活动主要集中在中国华北的山东和河北</a:t>
            </a:r>
            <a:r>
              <a:rPr lang="zh-CN" b="1" smtClean="0">
                <a:effectLst/>
                <a:latin typeface="楷体" panose="02010609060101010101" pitchFamily="49" charset="-122"/>
                <a:ea typeface="楷体" panose="02010609060101010101" pitchFamily="49" charset="-122"/>
                <a:cs typeface="楷体" panose="02010609060101010101" pitchFamily="49" charset="-122"/>
                <a:sym typeface="+mn-ea"/>
              </a:rPr>
              <a:t>。</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altLang="zh-CN" sz="2800" b="1" smtClean="0">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rPr>
              <a:t>失败原因：</a:t>
            </a:r>
            <a:endParaRPr altLang="zh-CN" sz="2800" b="1" smtClean="0">
              <a:solidFill>
                <a:srgbClr val="FF0000"/>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sz="2800" b="1" smtClean="0">
                <a:solidFill>
                  <a:srgbClr val="7030A0"/>
                </a:solidFill>
                <a:effectLst/>
                <a:latin typeface="楷体" panose="02010609060101010101" pitchFamily="49" charset="-122"/>
                <a:ea typeface="楷体" panose="02010609060101010101" pitchFamily="49" charset="-122"/>
                <a:cs typeface="楷体" panose="02010609060101010101" pitchFamily="49" charset="-122"/>
                <a:sym typeface="+mn-ea"/>
              </a:rPr>
              <a:t>客观原因：</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中外反动势力的联合绞杀（即主要原因）</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a:p>
            <a:pPr marL="0" indent="0" algn="l">
              <a:lnSpc>
                <a:spcPct val="140000"/>
              </a:lnSpc>
              <a:buNone/>
            </a:pPr>
            <a:r>
              <a:rPr sz="2800" b="1" smtClean="0">
                <a:solidFill>
                  <a:srgbClr val="7030A0"/>
                </a:solidFill>
                <a:effectLst/>
                <a:latin typeface="楷体" panose="02010609060101010101" pitchFamily="49" charset="-122"/>
                <a:ea typeface="楷体" panose="02010609060101010101" pitchFamily="49" charset="-122"/>
                <a:cs typeface="楷体" panose="02010609060101010101" pitchFamily="49" charset="-122"/>
                <a:sym typeface="+mn-ea"/>
              </a:rPr>
              <a:t>主观原因：</a:t>
            </a:r>
            <a:r>
              <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rPr>
              <a:t>“扶清灭洋”中的“扶清”使义和团丧失了应有的警惕，盲目的排外</a:t>
            </a:r>
            <a:endParaRPr sz="2800" b="1" smtClean="0">
              <a:solidFill>
                <a:schemeClr val="tx1"/>
              </a:solidFill>
              <a:effectLst/>
              <a:latin typeface="楷体" panose="02010609060101010101" pitchFamily="49" charset="-122"/>
              <a:ea typeface="楷体" panose="02010609060101010101" pitchFamily="49" charset="-122"/>
              <a:cs typeface="楷体" panose="02010609060101010101" pitchFamily="49" charset="-122"/>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221615" y="925195"/>
          <a:ext cx="11918315" cy="5857875"/>
        </p:xfrm>
        <a:graphic>
          <a:graphicData uri="http://schemas.openxmlformats.org/drawingml/2006/table">
            <a:tbl>
              <a:tblPr/>
              <a:tblGrid>
                <a:gridCol w="619125"/>
                <a:gridCol w="11299190"/>
              </a:tblGrid>
              <a:tr h="263017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政</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治</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71755" algn="l">
                        <a:lnSpc>
                          <a:spcPct val="100000"/>
                        </a:lnSpc>
                        <a:spcAft>
                          <a:spcPts val="0"/>
                        </a:spcAft>
                      </a:pPr>
                      <a:endParaRPr kumimoji="0" lang="zh-CN" altLang="zh-CN" sz="24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15185">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经</a:t>
                      </a: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济</a:t>
                      </a: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和生活</a:t>
                      </a:r>
                      <a:endParaRPr kumimoji="0" lang="zh-CN" altLang="en-US" sz="2400"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2520">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文</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l"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化</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3506" name="WordArt 2"/>
          <p:cNvSpPr/>
          <p:nvPr/>
        </p:nvSpPr>
        <p:spPr>
          <a:xfrm>
            <a:off x="315595" y="92710"/>
            <a:ext cx="2089150" cy="686435"/>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知识结构：</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8" name="文本框 7"/>
          <p:cNvSpPr txBox="1"/>
          <p:nvPr/>
        </p:nvSpPr>
        <p:spPr>
          <a:xfrm>
            <a:off x="3167380" y="104140"/>
            <a:ext cx="3209925" cy="645160"/>
          </a:xfrm>
          <a:prstGeom prst="rect">
            <a:avLst/>
          </a:prstGeom>
          <a:noFill/>
        </p:spPr>
        <p:txBody>
          <a:bodyPr wrap="square" rtlCol="0" anchor="t">
            <a:spAutoFit/>
          </a:bodyPr>
          <a:p>
            <a:pPr algn="l"/>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（18</a:t>
            </a:r>
            <a:r>
              <a:rPr lang="en-US" altLang="zh-CN"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95</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-19</a:t>
            </a:r>
            <a:r>
              <a:rPr lang="en-US" altLang="zh-CN"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19</a:t>
            </a:r>
            <a:r>
              <a:rPr lang="zh-CN" altLang="en-US" sz="3600" b="1">
                <a:effectLst>
                  <a:outerShdw blurRad="38100" dist="19050" dir="2700000" algn="tl" rotWithShape="0">
                    <a:schemeClr val="dk1">
                      <a:alpha val="40000"/>
                    </a:schemeClr>
                  </a:outerShdw>
                </a:effectLst>
                <a:latin typeface="楷体" panose="02010609060101010101" pitchFamily="49" charset="-122"/>
                <a:ea typeface="楷体" panose="02010609060101010101" pitchFamily="49" charset="-122"/>
                <a:cs typeface="楷体" panose="02010609060101010101" pitchFamily="49" charset="-122"/>
                <a:sym typeface="+mn-ea"/>
              </a:rPr>
              <a:t>）</a:t>
            </a:r>
            <a:endParaRPr lang="zh-CN" altLang="en-US" sz="3600" b="1" cap="all">
              <a:solidFill>
                <a:schemeClr val="tx1"/>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118745" y="779145"/>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2" name="文本框 1"/>
          <p:cNvSpPr txBox="1"/>
          <p:nvPr/>
        </p:nvSpPr>
        <p:spPr>
          <a:xfrm>
            <a:off x="1109980" y="925195"/>
            <a:ext cx="9747885" cy="2522855"/>
          </a:xfrm>
          <a:prstGeom prst="rect">
            <a:avLst/>
          </a:prstGeom>
          <a:noFill/>
        </p:spPr>
        <p:txBody>
          <a:bodyPr wrap="square" rtlCol="0">
            <a:spAutoFit/>
          </a:bodyPr>
          <a:p>
            <a:pPr marL="71755" algn="l">
              <a:lnSpc>
                <a:spcPct val="100000"/>
              </a:lnSpc>
              <a:spcAft>
                <a:spcPts val="0"/>
              </a:spcAft>
            </a:pPr>
            <a:r>
              <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(1)列强的侵略</a:t>
            </a:r>
            <a:endPar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甲午中日战争</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(1894</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1895</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年</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签订《马关条约》</a:t>
            </a:r>
            <a:endParaRPr lang="zh-CN" sz="2000" b="1" kern="100" dirty="0">
              <a:solidFill>
                <a:schemeClr val="tx1"/>
              </a:solidFill>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八国联军侵华战争</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(1900</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1901</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年</a:t>
            </a:r>
            <a:r>
              <a:rPr 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签订《辛丑条约》</a:t>
            </a:r>
            <a:endPar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00000"/>
              </a:lnSpc>
              <a:spcAft>
                <a:spcPts val="0"/>
              </a:spcAft>
            </a:pPr>
            <a:r>
              <a:rPr lang="en-US"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(2)</a:t>
            </a:r>
            <a:r>
              <a:rPr lang="zh-CN"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sym typeface="+mn-ea"/>
              </a:rPr>
              <a:t>中国人民的抗争与探索</a:t>
            </a:r>
            <a:endParaRPr lang="zh-CN" sz="2000" b="1" kern="100" dirty="0">
              <a:solidFill>
                <a:srgbClr val="FF0000"/>
              </a:solidFill>
              <a:effectLst/>
              <a:latin typeface="宋体" panose="02010600030101010101" pitchFamily="2" charset="-122"/>
              <a:ea typeface="宋体" panose="02010600030101010101" pitchFamily="2" charset="-122"/>
              <a:cs typeface="宋体" panose="02010600030101010101" pitchFamily="2" charset="-122"/>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戊戌变法：1895年</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hlinkClick r:id="rId2" action="ppaction://hlinksldjump"/>
              </a:rPr>
              <a:t>公车上书</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；1898年百日维新。（资产阶级改良运动）</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hlinkClick r:id="rId3" action="ppaction://hlinksldjump"/>
              </a:rPr>
              <a:t>义和团运动</a:t>
            </a:r>
            <a:r>
              <a:rPr 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19</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世纪末，提出</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扶清灭洋</a:t>
            </a:r>
            <a:r>
              <a:rPr lang="en-US" altLang="zh-CN" sz="2000" b="1" kern="100" dirty="0">
                <a:effectLst/>
                <a:latin typeface="宋体" panose="02010600030101010101" pitchFamily="2" charset="-122"/>
                <a:ea typeface="宋体" panose="02010600030101010101" pitchFamily="2" charset="-122"/>
                <a:cs typeface="宋体" panose="02010600030101010101" pitchFamily="2" charset="-122"/>
                <a:sym typeface="+mn-ea"/>
              </a:rPr>
              <a:t>”</a:t>
            </a: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。（农民的反帝爱国运动）</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Wingdings" panose="05000000000000000000" charset="0"/>
              </a:rPr>
              <a:t>辛亥革命：（历史功绩和局限性）颁布《临时约法》</a:t>
            </a:r>
            <a:endParaRPr lang="zh-CN" altLang="en-US" sz="2000"/>
          </a:p>
        </p:txBody>
      </p:sp>
      <p:sp>
        <p:nvSpPr>
          <p:cNvPr id="3" name="文本框 2"/>
          <p:cNvSpPr txBox="1"/>
          <p:nvPr/>
        </p:nvSpPr>
        <p:spPr>
          <a:xfrm>
            <a:off x="1144905" y="3623310"/>
            <a:ext cx="6543675" cy="1014730"/>
          </a:xfrm>
          <a:prstGeom prst="rect">
            <a:avLst/>
          </a:prstGeom>
          <a:noFill/>
        </p:spPr>
        <p:txBody>
          <a:bodyPr wrap="square" rtlCol="0">
            <a:spAutoFit/>
          </a:bodyPr>
          <a:p>
            <a:pPr marL="71755" algn="l">
              <a:lnSpc>
                <a:spcPct val="15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1.民族资本主义的初步发展（甲午战后）</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endParaRPr>
          </a:p>
          <a:p>
            <a:pPr marL="71755" algn="l">
              <a:lnSpc>
                <a:spcPct val="15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2.民族资本主义的“短暂春天”（民国初年）</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4" name="文本框 3"/>
          <p:cNvSpPr txBox="1"/>
          <p:nvPr/>
        </p:nvSpPr>
        <p:spPr>
          <a:xfrm>
            <a:off x="1109980" y="4768215"/>
            <a:ext cx="10141585" cy="491490"/>
          </a:xfrm>
          <a:prstGeom prst="rect">
            <a:avLst/>
          </a:prstGeom>
          <a:noFill/>
        </p:spPr>
        <p:txBody>
          <a:bodyPr wrap="square" rtlCol="0">
            <a:spAutoFit/>
          </a:bodyPr>
          <a:p>
            <a:pPr marL="71755" algn="l">
              <a:lnSpc>
                <a:spcPct val="130000"/>
              </a:lnSpc>
              <a:spcAft>
                <a:spcPts val="0"/>
              </a:spcAft>
            </a:pPr>
            <a:r>
              <a:rPr lang="zh-CN" altLang="en-US" sz="2000" b="1" kern="100" dirty="0">
                <a:effectLst/>
                <a:latin typeface="宋体" panose="02010600030101010101" pitchFamily="2" charset="-122"/>
                <a:ea typeface="宋体" panose="02010600030101010101" pitchFamily="2" charset="-122"/>
                <a:cs typeface="宋体" panose="02010600030101010101" pitchFamily="2" charset="-122"/>
                <a:sym typeface="+mn-ea"/>
              </a:rPr>
              <a:t>3.物质生活的变化、交通事业的进步、通信工具的变迁、大众传媒的变迁</a:t>
            </a:r>
            <a:endParaRPr lang="zh-CN" altLang="en-US" sz="2000" b="1" kern="100" dirty="0">
              <a:effectLst/>
              <a:latin typeface="宋体" panose="02010600030101010101" pitchFamily="2" charset="-122"/>
              <a:ea typeface="宋体" panose="02010600030101010101" pitchFamily="2" charset="-122"/>
              <a:cs typeface="宋体" panose="02010600030101010101" pitchFamily="2" charset="-122"/>
            </a:endParaRPr>
          </a:p>
        </p:txBody>
      </p:sp>
      <p:sp>
        <p:nvSpPr>
          <p:cNvPr id="5" name="文本框 4"/>
          <p:cNvSpPr txBox="1"/>
          <p:nvPr/>
        </p:nvSpPr>
        <p:spPr>
          <a:xfrm>
            <a:off x="922020" y="5724525"/>
            <a:ext cx="10967720" cy="694055"/>
          </a:xfrm>
          <a:prstGeom prst="rect">
            <a:avLst/>
          </a:prstGeom>
          <a:noFill/>
        </p:spPr>
        <p:txBody>
          <a:bodyPr wrap="square" rtlCol="0">
            <a:spAutoFit/>
          </a:bodyPr>
          <a:p>
            <a:pPr marL="71755" algn="l">
              <a:lnSpc>
                <a:spcPct val="140000"/>
              </a:lnSpc>
              <a:spcAft>
                <a:spcPts val="0"/>
              </a:spcAft>
            </a:pPr>
            <a:r>
              <a:rPr lang="en-US" sz="2800" b="1" kern="100" dirty="0">
                <a:effectLst/>
                <a:latin typeface="楷体" panose="02010609060101010101" pitchFamily="49" charset="-122"/>
                <a:ea typeface="楷体" panose="02010609060101010101" pitchFamily="49" charset="-122"/>
                <a:cs typeface="宋体" panose="02010600030101010101" pitchFamily="2" charset="-122"/>
                <a:sym typeface="+mn-ea"/>
              </a:rPr>
              <a:t>维新变法思想</a:t>
            </a:r>
            <a:r>
              <a:rPr lang="zh-CN" altLang="en-US" sz="2800" b="1" kern="100" dirty="0">
                <a:effectLst/>
                <a:latin typeface="楷体" panose="02010609060101010101" pitchFamily="49" charset="-122"/>
                <a:ea typeface="楷体" panose="02010609060101010101" pitchFamily="49" charset="-122"/>
                <a:cs typeface="宋体" panose="02010600030101010101" pitchFamily="2" charset="-122"/>
                <a:sym typeface="+mn-ea"/>
              </a:rPr>
              <a:t>、</a:t>
            </a:r>
            <a:r>
              <a:rPr lang="en-US" sz="2800" b="1" kern="100" dirty="0">
                <a:effectLst/>
                <a:latin typeface="楷体" panose="02010609060101010101" pitchFamily="49" charset="-122"/>
                <a:ea typeface="楷体" panose="02010609060101010101" pitchFamily="49" charset="-122"/>
                <a:cs typeface="宋体" panose="02010600030101010101" pitchFamily="2" charset="-122"/>
                <a:sym typeface="+mn-ea"/>
              </a:rPr>
              <a:t>民主共和思想</a:t>
            </a:r>
            <a:r>
              <a:rPr lang="zh-CN" altLang="en-US" sz="2800" b="1" kern="100" dirty="0">
                <a:effectLst/>
                <a:latin typeface="楷体" panose="02010609060101010101" pitchFamily="49" charset="-122"/>
                <a:ea typeface="楷体" panose="02010609060101010101" pitchFamily="49" charset="-122"/>
                <a:cs typeface="宋体" panose="02010600030101010101" pitchFamily="2" charset="-122"/>
                <a:sym typeface="+mn-ea"/>
              </a:rPr>
              <a:t>、</a:t>
            </a:r>
            <a:r>
              <a:rPr lang="zh-CN" sz="2800" b="1" kern="100" dirty="0">
                <a:effectLst/>
                <a:latin typeface="楷体" panose="02010609060101010101" pitchFamily="49" charset="-122"/>
                <a:ea typeface="楷体" panose="02010609060101010101" pitchFamily="49" charset="-122"/>
                <a:cs typeface="宋体" panose="02010600030101010101" pitchFamily="2" charset="-122"/>
                <a:sym typeface="+mn-ea"/>
              </a:rPr>
              <a:t>民主与科学思想、</a:t>
            </a:r>
            <a:r>
              <a:rPr lang="zh-CN" altLang="en-US" sz="2800" b="1" kern="100" dirty="0">
                <a:effectLst/>
                <a:latin typeface="楷体" panose="02010609060101010101" pitchFamily="49" charset="-122"/>
                <a:ea typeface="楷体" panose="02010609060101010101" pitchFamily="49" charset="-122"/>
                <a:cs typeface="宋体" panose="02010600030101010101" pitchFamily="2" charset="-122"/>
                <a:sym typeface="+mn-ea"/>
              </a:rPr>
              <a:t>马克思</a:t>
            </a:r>
            <a:r>
              <a:rPr lang="zh-CN" sz="2800" b="1" kern="100" dirty="0">
                <a:effectLst/>
                <a:latin typeface="楷体" panose="02010609060101010101" pitchFamily="49" charset="-122"/>
                <a:ea typeface="楷体" panose="02010609060101010101" pitchFamily="49" charset="-122"/>
                <a:cs typeface="宋体" panose="02010600030101010101" pitchFamily="2" charset="-122"/>
                <a:sym typeface="+mn-ea"/>
              </a:rPr>
              <a:t>主义思想。</a:t>
            </a:r>
            <a:endParaRPr lang="zh-CN" altLang="en-US" sz="2800">
              <a:latin typeface="楷体" panose="02010609060101010101" pitchFamily="49" charset="-122"/>
              <a:ea typeface="楷体" panose="02010609060101010101" pitchFamily="49" charset="-122"/>
            </a:endParaRPr>
          </a:p>
        </p:txBody>
      </p:sp>
    </p:spTree>
    <p:custDataLst>
      <p:tags r:id="rId4"/>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9156" name="Group 4"/>
          <p:cNvGraphicFramePr>
            <a:graphicFrameLocks noGrp="1"/>
          </p:cNvGraphicFramePr>
          <p:nvPr>
            <p:custDataLst>
              <p:tags r:id="rId1"/>
            </p:custDataLst>
          </p:nvPr>
        </p:nvGraphicFramePr>
        <p:xfrm>
          <a:off x="325755" y="1005205"/>
          <a:ext cx="11823700" cy="5336540"/>
        </p:xfrm>
        <a:graphic>
          <a:graphicData uri="http://schemas.openxmlformats.org/drawingml/2006/table">
            <a:tbl>
              <a:tblPr/>
              <a:tblGrid>
                <a:gridCol w="614045"/>
                <a:gridCol w="11209655"/>
              </a:tblGrid>
              <a:tr h="1297305">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政</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治</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en-US" altLang="zh-CN"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    </a:t>
                      </a: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3170">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经</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济</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和生活</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en-US"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9065">
                <a:tc>
                  <a:txBody>
                    <a:bodyPr/>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文</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rPr>
                        <a:t>化</a:t>
                      </a: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kumimoji="0" lang="zh-CN" altLang="en-US" sz="2775" b="1" i="0" u="none" strike="noStrike" cap="none" normalizeH="0" baseline="0" smtClean="0">
                        <a:ln>
                          <a:noFill/>
                        </a:ln>
                        <a:solidFill>
                          <a:schemeClr val="tx1"/>
                        </a:solidFill>
                        <a:effectLst/>
                        <a:latin typeface="宋体" panose="02010600030101010101" pitchFamily="2" charset="-122"/>
                        <a:ea typeface="宋体" panose="02010600030101010101" pitchFamily="2" charset="-122"/>
                      </a:endParaRPr>
                    </a:p>
                  </a:txBody>
                  <a:tcPr marL="96442" marR="96442" marT="48220" marB="48220" anchor="ctr" anchorCtr="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p>
                      <a:pPr marL="0" marR="0" lvl="0" indent="0" algn="l" defTabSz="914400" rtl="0" eaLnBrk="1" fontAlgn="base" latinLnBrk="0" hangingPunct="1">
                        <a:lnSpc>
                          <a:spcPct val="100000"/>
                        </a:lnSpc>
                        <a:spcBef>
                          <a:spcPct val="20000"/>
                        </a:spcBef>
                        <a:spcAft>
                          <a:spcPct val="0"/>
                        </a:spcAft>
                        <a:buClrTx/>
                        <a:buSzTx/>
                        <a:buFontTx/>
                        <a:buNone/>
                      </a:pPr>
                      <a:r>
                        <a:rPr kumimoji="0" lang="en-US" altLang="zh-CN" sz="2775"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rPr>
                        <a:t>   </a:t>
                      </a:r>
                      <a:endParaRPr kumimoji="0" lang="zh-CN" altLang="zh-CN" sz="3200" b="1" i="0" u="none" strike="noStrike" cap="none" normalizeH="0" baseline="0" smtClean="0">
                        <a:ln>
                          <a:noFill/>
                        </a:ln>
                        <a:solidFill>
                          <a:schemeClr val="tx1"/>
                        </a:solidFill>
                        <a:effectLst/>
                        <a:latin typeface="黑体" panose="02010609060101010101" pitchFamily="49" charset="-122"/>
                        <a:ea typeface="黑体" panose="02010609060101010101" pitchFamily="49" charset="-122"/>
                      </a:endParaRPr>
                    </a:p>
                  </a:txBody>
                  <a:tcPr marL="96442" marR="96442" marT="48220" marB="4822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3506" name="WordArt 2"/>
          <p:cNvSpPr/>
          <p:nvPr/>
        </p:nvSpPr>
        <p:spPr>
          <a:xfrm>
            <a:off x="325438" y="133350"/>
            <a:ext cx="2260600" cy="674688"/>
          </a:xfrm>
          <a:prstGeom prst="rect">
            <a:avLst/>
          </a:prstGeom>
        </p:spPr>
        <p:txBody>
          <a:bodyPr wrap="none" fromWordArt="1">
            <a:prstTxWarp prst="textPlain">
              <a:avLst>
                <a:gd name="adj" fmla="val 50000"/>
              </a:avLst>
            </a:prstTxWarp>
            <a:normAutofit/>
          </a:bodyPr>
          <a:p>
            <a:pPr algn="ctr"/>
            <a:r>
              <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阶段特征：</a:t>
            </a:r>
            <a:endParaRPr lang="zh-CN" altLang="en-US" sz="3600" b="1">
              <a:ln w="19050" cap="flat" cmpd="sng">
                <a:solidFill>
                  <a:srgbClr val="008000"/>
                </a:solidFill>
                <a:prstDash val="solid"/>
                <a:roun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
        <p:nvSpPr>
          <p:cNvPr id="8" name="文本框 7"/>
          <p:cNvSpPr txBox="1"/>
          <p:nvPr/>
        </p:nvSpPr>
        <p:spPr>
          <a:xfrm>
            <a:off x="3107055" y="133350"/>
            <a:ext cx="7909560" cy="645160"/>
          </a:xfrm>
          <a:prstGeom prst="rect">
            <a:avLst/>
          </a:prstGeom>
          <a:noFill/>
        </p:spPr>
        <p:txBody>
          <a:bodyPr wrap="square" rtlCol="0" anchor="t">
            <a:spAutoFit/>
          </a:bodyPr>
          <a:p>
            <a:pPr algn="l"/>
            <a:r>
              <a:rPr lang="en-US" altLang="zh-CN" sz="3600" b="1" cap="all">
                <a:solidFill>
                  <a:srgbClr val="FF0000"/>
                </a:solidFill>
                <a:latin typeface="黑体" panose="02010609060101010101" pitchFamily="49" charset="-122"/>
                <a:ea typeface="黑体" panose="02010609060101010101" pitchFamily="49" charset="-122"/>
                <a:cs typeface="+mn-ea"/>
                <a:sym typeface="+mn-ea"/>
              </a:rPr>
              <a:t>觉醒与探索是主旋律</a:t>
            </a:r>
            <a:r>
              <a:rPr lang="zh-CN" altLang="en-US" sz="3600" b="1" cap="all">
                <a:solidFill>
                  <a:srgbClr val="FF0000"/>
                </a:solidFill>
                <a:latin typeface="黑体" panose="02010609060101010101" pitchFamily="49" charset="-122"/>
                <a:ea typeface="黑体" panose="02010609060101010101" pitchFamily="49" charset="-122"/>
                <a:cs typeface="+mn-ea"/>
                <a:sym typeface="+mn-ea"/>
              </a:rPr>
              <a:t>（</a:t>
            </a:r>
            <a:r>
              <a:rPr lang="en-US" altLang="zh-CN" sz="3600" b="1" cap="all">
                <a:solidFill>
                  <a:srgbClr val="FF0000"/>
                </a:solidFill>
                <a:latin typeface="黑体" panose="02010609060101010101" pitchFamily="49" charset="-122"/>
                <a:ea typeface="黑体" panose="02010609060101010101" pitchFamily="49" charset="-122"/>
                <a:cs typeface="+mn-ea"/>
                <a:sym typeface="+mn-ea"/>
              </a:rPr>
              <a:t>1895——1919</a:t>
            </a:r>
            <a:r>
              <a:rPr lang="zh-CN" altLang="en-US" sz="3600" b="1" cap="all">
                <a:solidFill>
                  <a:srgbClr val="FF0000"/>
                </a:solidFill>
                <a:latin typeface="黑体" panose="02010609060101010101" pitchFamily="49" charset="-122"/>
                <a:ea typeface="黑体" panose="02010609060101010101" pitchFamily="49" charset="-122"/>
                <a:cs typeface="+mn-ea"/>
                <a:sym typeface="+mn-ea"/>
              </a:rPr>
              <a:t>）</a:t>
            </a:r>
            <a:endParaRPr lang="zh-CN" altLang="en-US" sz="3600" b="1" cap="all">
              <a:solidFill>
                <a:srgbClr val="FF0000"/>
              </a:solidFill>
              <a:latin typeface="黑体" panose="02010609060101010101" pitchFamily="49" charset="-122"/>
              <a:ea typeface="黑体" panose="02010609060101010101" pitchFamily="49" charset="-122"/>
              <a:cs typeface="+mn-ea"/>
              <a:sym typeface="+mn-ea"/>
            </a:endParaRPr>
          </a:p>
        </p:txBody>
      </p:sp>
      <p:cxnSp>
        <p:nvCxnSpPr>
          <p:cNvPr id="6146" name="直接连接符 4"/>
          <p:cNvCxnSpPr/>
          <p:nvPr/>
        </p:nvCxnSpPr>
        <p:spPr>
          <a:xfrm>
            <a:off x="237490" y="808355"/>
            <a:ext cx="11954510" cy="31750"/>
          </a:xfrm>
          <a:prstGeom prst="line">
            <a:avLst/>
          </a:prstGeom>
          <a:ln w="57150" cmpd="thickThin">
            <a:solidFill>
              <a:schemeClr val="accent2">
                <a:lumMod val="75000"/>
              </a:schemeClr>
            </a:solidFill>
            <a:prstDash val="solid"/>
            <a:headEnd type="none" w="med" len="med"/>
            <a:tailEnd type="none" w="med" len="med"/>
          </a:ln>
        </p:spPr>
        <p:style>
          <a:lnRef idx="3">
            <a:schemeClr val="accent2"/>
          </a:lnRef>
          <a:fillRef idx="0">
            <a:schemeClr val="accent2"/>
          </a:fillRef>
          <a:effectRef idx="2">
            <a:schemeClr val="accent2"/>
          </a:effectRef>
          <a:fontRef idx="minor">
            <a:schemeClr val="tx1"/>
          </a:fontRef>
        </p:style>
      </p:cxnSp>
      <p:sp>
        <p:nvSpPr>
          <p:cNvPr id="4" name="文本框 3"/>
          <p:cNvSpPr txBox="1"/>
          <p:nvPr/>
        </p:nvSpPr>
        <p:spPr>
          <a:xfrm>
            <a:off x="985520" y="1005205"/>
            <a:ext cx="10685145" cy="1383665"/>
          </a:xfrm>
          <a:prstGeom prst="rect">
            <a:avLst/>
          </a:prstGeom>
          <a:noFill/>
        </p:spPr>
        <p:txBody>
          <a:bodyPr wrap="square" rtlCol="0">
            <a:spAutoFit/>
          </a:bodyPr>
          <a:p>
            <a:pPr marL="0" marR="0" lvl="0" indent="0" algn="l" defTabSz="914400" rtl="0" eaLnBrk="1" fontAlgn="base" latinLnBrk="0" hangingPunct="1">
              <a:lnSpc>
                <a:spcPct val="100000"/>
              </a:lnSpc>
              <a:spcBef>
                <a:spcPct val="20000"/>
              </a:spcBef>
              <a:spcAft>
                <a:spcPct val="0"/>
              </a:spcAft>
              <a:buClrTx/>
              <a:buSzTx/>
              <a:buFontTx/>
              <a:buNone/>
            </a:pPr>
            <a:r>
              <a:rPr lang="en-US" altLang="zh-CN" sz="2800" b="1" smtClean="0">
                <a:ln>
                  <a:noFill/>
                </a:ln>
                <a:effectLst/>
                <a:latin typeface="楷体" panose="02010609060101010101" pitchFamily="49" charset="-122"/>
                <a:ea typeface="楷体" panose="02010609060101010101" pitchFamily="49" charset="-122"/>
                <a:sym typeface="+mn-ea"/>
              </a:rPr>
              <a:t>    </a:t>
            </a:r>
            <a:r>
              <a:rPr lang="zh-CN" altLang="zh-CN" sz="2800" b="1" smtClean="0">
                <a:ln>
                  <a:noFill/>
                </a:ln>
                <a:effectLst/>
                <a:latin typeface="楷体" panose="02010609060101010101" pitchFamily="49" charset="-122"/>
                <a:ea typeface="楷体" panose="02010609060101010101" pitchFamily="49" charset="-122"/>
                <a:sym typeface="+mn-ea"/>
              </a:rPr>
              <a:t>列强侵华加剧导致中国完全陷入半殖民地半封建社会，民族危机空前严重。民族资产阶级分别提出了君主立宪和民主共和的政治方案，开始探索政治民主化道路。</a:t>
            </a:r>
            <a:endParaRPr lang="zh-CN" altLang="zh-CN" sz="2800" b="1" smtClean="0">
              <a:ln>
                <a:noFill/>
              </a:ln>
              <a:effectLst/>
              <a:latin typeface="楷体" panose="02010609060101010101" pitchFamily="49" charset="-122"/>
              <a:ea typeface="楷体" panose="02010609060101010101" pitchFamily="49" charset="-122"/>
              <a:sym typeface="+mn-ea"/>
            </a:endParaRPr>
          </a:p>
        </p:txBody>
      </p:sp>
      <p:sp>
        <p:nvSpPr>
          <p:cNvPr id="5" name="文本框 4"/>
          <p:cNvSpPr txBox="1"/>
          <p:nvPr/>
        </p:nvSpPr>
        <p:spPr>
          <a:xfrm>
            <a:off x="1016000" y="2466975"/>
            <a:ext cx="11042650" cy="1383665"/>
          </a:xfrm>
          <a:prstGeom prst="rect">
            <a:avLst/>
          </a:prstGeom>
          <a:noFill/>
        </p:spPr>
        <p:txBody>
          <a:bodyPr wrap="square" rtlCol="0">
            <a:spAutoFit/>
          </a:bodyPr>
          <a:p>
            <a:pPr marL="0" marR="0" lvl="0" indent="0" algn="l" defTabSz="914400" rtl="0" eaLnBrk="1" fontAlgn="base" latinLnBrk="0" hangingPunct="1">
              <a:lnSpc>
                <a:spcPct val="100000"/>
              </a:lnSpc>
              <a:spcBef>
                <a:spcPct val="20000"/>
              </a:spcBef>
              <a:spcAft>
                <a:spcPct val="0"/>
              </a:spcAft>
              <a:buClrTx/>
              <a:buSzTx/>
              <a:buFontTx/>
              <a:buNone/>
            </a:pPr>
            <a:r>
              <a:rPr lang="en-US" altLang="zh-CN" sz="2800" b="1" smtClean="0">
                <a:ln>
                  <a:noFill/>
                </a:ln>
                <a:effectLst/>
                <a:latin typeface="黑体" panose="02010609060101010101" pitchFamily="49" charset="-122"/>
                <a:ea typeface="黑体" panose="02010609060101010101" pitchFamily="49" charset="-122"/>
                <a:sym typeface="+mn-ea"/>
              </a:rPr>
              <a:t>   </a:t>
            </a:r>
            <a:r>
              <a:rPr lang="zh-CN" altLang="zh-CN" sz="2800" b="1" smtClean="0">
                <a:ln>
                  <a:noFill/>
                </a:ln>
                <a:effectLst/>
                <a:latin typeface="楷体" panose="02010609060101010101" pitchFamily="49" charset="-122"/>
                <a:ea typeface="楷体" panose="02010609060101010101" pitchFamily="49" charset="-122"/>
                <a:sym typeface="+mn-ea"/>
              </a:rPr>
              <a:t>甲午中日战争后，民族资产阶级在“实业救国”思想推动下兴办实业，民族资本主义得到初步发展，第一次世界大战期间迎来“黄金时期”。</a:t>
            </a:r>
            <a:endParaRPr lang="zh-CN" altLang="zh-CN" sz="2800" b="1" smtClean="0">
              <a:ln>
                <a:noFill/>
              </a:ln>
              <a:effectLst/>
              <a:latin typeface="楷体" panose="02010609060101010101" pitchFamily="49" charset="-122"/>
              <a:ea typeface="楷体" panose="02010609060101010101" pitchFamily="49" charset="-122"/>
            </a:endParaRPr>
          </a:p>
        </p:txBody>
      </p:sp>
      <p:sp>
        <p:nvSpPr>
          <p:cNvPr id="6" name="文本框 5"/>
          <p:cNvSpPr txBox="1"/>
          <p:nvPr/>
        </p:nvSpPr>
        <p:spPr>
          <a:xfrm>
            <a:off x="1016000" y="3850640"/>
            <a:ext cx="10862945" cy="953135"/>
          </a:xfrm>
          <a:prstGeom prst="rect">
            <a:avLst/>
          </a:prstGeom>
          <a:noFill/>
        </p:spPr>
        <p:txBody>
          <a:bodyPr wrap="square" rtlCol="0">
            <a:spAutoFit/>
          </a:bodyPr>
          <a:p>
            <a:pPr marL="0" marR="0" lvl="0" algn="l" defTabSz="914400" rtl="0" eaLnBrk="1" fontAlgn="base" latinLnBrk="0" hangingPunct="1">
              <a:lnSpc>
                <a:spcPct val="100000"/>
              </a:lnSpc>
              <a:spcBef>
                <a:spcPct val="20000"/>
              </a:spcBef>
              <a:buClrTx/>
              <a:buSzTx/>
              <a:buFontTx/>
              <a:buNone/>
            </a:pPr>
            <a:r>
              <a:rPr lang="en-US" altLang="zh-CN" sz="2800" b="1" smtClean="0">
                <a:ln>
                  <a:noFill/>
                </a:ln>
                <a:effectLst/>
                <a:latin typeface="黑体" panose="02010609060101010101" pitchFamily="49" charset="-122"/>
                <a:ea typeface="黑体" panose="02010609060101010101" pitchFamily="49" charset="-122"/>
                <a:sym typeface="+mn-ea"/>
              </a:rPr>
              <a:t>   </a:t>
            </a:r>
            <a:r>
              <a:rPr lang="zh-CN" altLang="zh-CN" sz="2800" b="1" smtClean="0">
                <a:ln>
                  <a:noFill/>
                </a:ln>
                <a:effectLst/>
                <a:latin typeface="楷体" panose="02010609060101010101" pitchFamily="49" charset="-122"/>
                <a:ea typeface="楷体" panose="02010609060101010101" pitchFamily="49" charset="-122"/>
                <a:sym typeface="+mn-ea"/>
              </a:rPr>
              <a:t>社会生活上，戊戌变法、辛亥革命、新文化运动推动了社会生活的变迁。</a:t>
            </a:r>
            <a:endParaRPr lang="zh-CN" altLang="zh-CN" sz="2800" b="1" smtClean="0">
              <a:ln>
                <a:noFill/>
              </a:ln>
              <a:effectLst/>
              <a:latin typeface="楷体" panose="02010609060101010101" pitchFamily="49" charset="-122"/>
              <a:ea typeface="楷体" panose="02010609060101010101" pitchFamily="49" charset="-122"/>
            </a:endParaRPr>
          </a:p>
        </p:txBody>
      </p:sp>
      <p:sp>
        <p:nvSpPr>
          <p:cNvPr id="7" name="文本框 6"/>
          <p:cNvSpPr txBox="1"/>
          <p:nvPr/>
        </p:nvSpPr>
        <p:spPr>
          <a:xfrm>
            <a:off x="985520" y="5052060"/>
            <a:ext cx="10655300" cy="953135"/>
          </a:xfrm>
          <a:prstGeom prst="rect">
            <a:avLst/>
          </a:prstGeom>
          <a:noFill/>
        </p:spPr>
        <p:txBody>
          <a:bodyPr wrap="square" rtlCol="0">
            <a:spAutoFit/>
          </a:bodyPr>
          <a:p>
            <a:pPr marL="0" marR="0" lvl="0" indent="0" algn="l" defTabSz="914400" rtl="0" eaLnBrk="1" fontAlgn="base" latinLnBrk="0" hangingPunct="1">
              <a:lnSpc>
                <a:spcPct val="100000"/>
              </a:lnSpc>
              <a:spcBef>
                <a:spcPct val="20000"/>
              </a:spcBef>
              <a:spcAft>
                <a:spcPct val="0"/>
              </a:spcAft>
              <a:buClrTx/>
              <a:buSzTx/>
              <a:buFontTx/>
              <a:buNone/>
            </a:pPr>
            <a:r>
              <a:rPr lang="en-US" altLang="zh-CN" sz="2800" b="1" smtClean="0">
                <a:ln>
                  <a:noFill/>
                </a:ln>
                <a:effectLst/>
                <a:latin typeface="黑体" panose="02010609060101010101" pitchFamily="49" charset="-122"/>
                <a:ea typeface="黑体" panose="02010609060101010101" pitchFamily="49" charset="-122"/>
                <a:sym typeface="+mn-ea"/>
              </a:rPr>
              <a:t>   </a:t>
            </a:r>
            <a:r>
              <a:rPr lang="zh-CN" altLang="zh-CN" sz="2800" b="1" smtClean="0">
                <a:ln>
                  <a:noFill/>
                </a:ln>
                <a:effectLst/>
                <a:latin typeface="楷体" panose="02010609060101010101" pitchFamily="49" charset="-122"/>
                <a:ea typeface="楷体" panose="02010609060101010101" pitchFamily="49" charset="-122"/>
                <a:sym typeface="+mn-ea"/>
              </a:rPr>
              <a:t>思想上，民族资产阶级的维新思想、三民主义、民主科学在社会上起了思想启蒙作用。马克思主义在中国开始传播。</a:t>
            </a:r>
            <a:endParaRPr lang="zh-CN" altLang="en-US" sz="2800"/>
          </a:p>
        </p:txBody>
      </p:sp>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additive="base">
                                        <p:cTn id="18" dur="500" fill="hold"/>
                                        <p:tgtEl>
                                          <p:spTgt spid="5"/>
                                        </p:tgtEl>
                                        <p:attrNameLst>
                                          <p:attrName>ppt_x</p:attrName>
                                        </p:attrNameLst>
                                      </p:cBhvr>
                                      <p:tavLst>
                                        <p:tav tm="0">
                                          <p:val>
                                            <p:strVal val="#ppt_x"/>
                                          </p:val>
                                        </p:tav>
                                        <p:tav tm="100000">
                                          <p:val>
                                            <p:strVal val="#ppt_x"/>
                                          </p:val>
                                        </p:tav>
                                      </p:tavLst>
                                    </p:anim>
                                    <p:anim calcmode="lin" valueType="num">
                                      <p:cBhvr additive="base">
                                        <p:cTn id="1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blinds(horizontal)">
                                      <p:cBhvr>
                                        <p:cTn id="24" dur="500"/>
                                        <p:tgtEl>
                                          <p:spTgt spid="6"/>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calcmode="lin" valueType="num">
                                      <p:cBhvr additive="base">
                                        <p:cTn id="29" dur="500" fill="hold"/>
                                        <p:tgtEl>
                                          <p:spTgt spid="7"/>
                                        </p:tgtEl>
                                        <p:attrNameLst>
                                          <p:attrName>ppt_x</p:attrName>
                                        </p:attrNameLst>
                                      </p:cBhvr>
                                      <p:tavLst>
                                        <p:tav tm="0">
                                          <p:val>
                                            <p:strVal val="#ppt_x"/>
                                          </p:val>
                                        </p:tav>
                                        <p:tav tm="100000">
                                          <p:val>
                                            <p:strVal val="#ppt_x"/>
                                          </p:val>
                                        </p:tav>
                                      </p:tavLst>
                                    </p:anim>
                                    <p:anim calcmode="lin" valueType="num">
                                      <p:cBhvr additive="base">
                                        <p:cTn id="3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4" grpId="0"/>
      <p:bldP spid="5" grpId="0"/>
      <p:bldP spid="7"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Text Box 3"/>
          <p:cNvSpPr txBox="1">
            <a:spLocks noChangeArrowheads="1"/>
          </p:cNvSpPr>
          <p:nvPr/>
        </p:nvSpPr>
        <p:spPr bwMode="auto">
          <a:xfrm>
            <a:off x="2968308" y="1962785"/>
            <a:ext cx="5616575" cy="565150"/>
          </a:xfrm>
          <a:prstGeom prst="rect">
            <a:avLst/>
          </a:prstGeom>
          <a:noFill/>
          <a:ln w="9525">
            <a:noFill/>
            <a:miter lim="800000"/>
          </a:ln>
        </p:spPr>
        <p:txBody>
          <a:bodyPr>
            <a:spAutoFit/>
          </a:bodyPr>
          <a:p>
            <a:pPr algn="l">
              <a:lnSpc>
                <a:spcPct val="110000"/>
              </a:lnSpc>
              <a:buClrTx/>
              <a:buSzTx/>
              <a:buFont typeface="Arial" panose="020B0604020202020204" pitchFamily="34" charset="0"/>
              <a:buNone/>
            </a:pPr>
            <a:r>
              <a:rPr lang="zh-CN" altLang="en-US" sz="2800" b="1">
                <a:solidFill>
                  <a:srgbClr val="CC0000"/>
                </a:solidFill>
                <a:latin typeface="楷体" panose="02010609060101010101" pitchFamily="49" charset="-122"/>
                <a:ea typeface="楷体" panose="02010609060101010101" pitchFamily="49" charset="-122"/>
              </a:rPr>
              <a:t>除英法美俄外，德、日等多国加入</a:t>
            </a:r>
            <a:endParaRPr lang="zh-CN" altLang="en-US" sz="2800" b="1">
              <a:solidFill>
                <a:srgbClr val="CC0000"/>
              </a:solidFill>
              <a:latin typeface="楷体" panose="02010609060101010101" pitchFamily="49" charset="-122"/>
              <a:ea typeface="楷体" panose="02010609060101010101" pitchFamily="49" charset="-122"/>
            </a:endParaRPr>
          </a:p>
        </p:txBody>
      </p:sp>
      <p:sp>
        <p:nvSpPr>
          <p:cNvPr id="24580" name="Text Box 4"/>
          <p:cNvSpPr txBox="1">
            <a:spLocks noChangeArrowheads="1"/>
          </p:cNvSpPr>
          <p:nvPr/>
        </p:nvSpPr>
        <p:spPr bwMode="auto">
          <a:xfrm>
            <a:off x="2968308" y="2809240"/>
            <a:ext cx="6227762" cy="565150"/>
          </a:xfrm>
          <a:prstGeom prst="rect">
            <a:avLst/>
          </a:prstGeom>
          <a:noFill/>
          <a:ln w="9525">
            <a:noFill/>
            <a:miter lim="800000"/>
          </a:ln>
        </p:spPr>
        <p:txBody>
          <a:bodyPr>
            <a:spAutoFit/>
          </a:bodyPr>
          <a:p>
            <a:pPr algn="l">
              <a:lnSpc>
                <a:spcPct val="110000"/>
              </a:lnSpc>
              <a:buClrTx/>
              <a:buSzTx/>
              <a:buFont typeface="Arial" panose="020B0604020202020204" pitchFamily="34" charset="0"/>
              <a:buNone/>
            </a:pPr>
            <a:r>
              <a:rPr lang="zh-CN" altLang="en-US" sz="2800" b="1">
                <a:solidFill>
                  <a:srgbClr val="CC0000"/>
                </a:solidFill>
                <a:latin typeface="楷体" panose="02010609060101010101" pitchFamily="49" charset="-122"/>
                <a:ea typeface="楷体" panose="02010609060101010101" pitchFamily="49" charset="-122"/>
              </a:rPr>
              <a:t>由瓜分中国狂潮到实行“以华治华”</a:t>
            </a:r>
            <a:endParaRPr lang="zh-CN" altLang="en-US" sz="2800" b="1">
              <a:solidFill>
                <a:srgbClr val="CC0000"/>
              </a:solidFill>
              <a:latin typeface="楷体" panose="02010609060101010101" pitchFamily="49" charset="-122"/>
              <a:ea typeface="楷体" panose="02010609060101010101" pitchFamily="49" charset="-122"/>
            </a:endParaRPr>
          </a:p>
        </p:txBody>
      </p:sp>
      <p:sp>
        <p:nvSpPr>
          <p:cNvPr id="24581" name="Text Box 5"/>
          <p:cNvSpPr txBox="1">
            <a:spLocks noChangeArrowheads="1"/>
          </p:cNvSpPr>
          <p:nvPr/>
        </p:nvSpPr>
        <p:spPr bwMode="auto">
          <a:xfrm>
            <a:off x="2968308" y="3457893"/>
            <a:ext cx="6481763" cy="565150"/>
          </a:xfrm>
          <a:prstGeom prst="rect">
            <a:avLst/>
          </a:prstGeom>
          <a:noFill/>
          <a:ln w="9525">
            <a:noFill/>
            <a:miter lim="800000"/>
          </a:ln>
        </p:spPr>
        <p:txBody>
          <a:bodyPr>
            <a:spAutoFit/>
          </a:bodyPr>
          <a:p>
            <a:pPr algn="l">
              <a:lnSpc>
                <a:spcPct val="110000"/>
              </a:lnSpc>
              <a:buClrTx/>
              <a:buSzTx/>
              <a:buFont typeface="Arial" panose="020B0604020202020204" pitchFamily="34" charset="0"/>
              <a:buNone/>
            </a:pPr>
            <a:r>
              <a:rPr lang="zh-CN" altLang="en-US" sz="2800" b="1">
                <a:solidFill>
                  <a:srgbClr val="CC0000"/>
                </a:solidFill>
                <a:latin typeface="楷体" panose="02010609060101010101" pitchFamily="49" charset="-122"/>
                <a:ea typeface="楷体" panose="02010609060101010101" pitchFamily="49" charset="-122"/>
              </a:rPr>
              <a:t>由以商品输出为主到以资本输出为主</a:t>
            </a:r>
            <a:endParaRPr lang="zh-CN" altLang="en-US" sz="2800" b="1">
              <a:solidFill>
                <a:srgbClr val="CC0000"/>
              </a:solidFill>
              <a:latin typeface="楷体" panose="02010609060101010101" pitchFamily="49" charset="-122"/>
              <a:ea typeface="楷体" panose="02010609060101010101" pitchFamily="49" charset="-122"/>
            </a:endParaRPr>
          </a:p>
        </p:txBody>
      </p:sp>
      <p:sp>
        <p:nvSpPr>
          <p:cNvPr id="24582" name="Rectangle 6"/>
          <p:cNvSpPr>
            <a:spLocks noChangeArrowheads="1"/>
          </p:cNvSpPr>
          <p:nvPr/>
        </p:nvSpPr>
        <p:spPr bwMode="auto">
          <a:xfrm>
            <a:off x="2968308" y="4228783"/>
            <a:ext cx="5688013" cy="565150"/>
          </a:xfrm>
          <a:prstGeom prst="rect">
            <a:avLst/>
          </a:prstGeom>
          <a:noFill/>
          <a:ln w="9525">
            <a:noFill/>
            <a:miter lim="800000"/>
          </a:ln>
        </p:spPr>
        <p:txBody>
          <a:bodyPr>
            <a:spAutoFit/>
          </a:bodyPr>
          <a:p>
            <a:pPr>
              <a:lnSpc>
                <a:spcPct val="110000"/>
              </a:lnSpc>
              <a:buFont typeface="Arial" panose="020B0604020202020204" pitchFamily="34" charset="0"/>
              <a:buNone/>
            </a:pPr>
            <a:r>
              <a:rPr lang="zh-CN" altLang="en-US" sz="2800" b="1">
                <a:solidFill>
                  <a:srgbClr val="CC0000"/>
                </a:solidFill>
                <a:latin typeface="楷体" panose="02010609060101010101" pitchFamily="49" charset="-122"/>
                <a:ea typeface="楷体" panose="02010609060101010101" pitchFamily="49" charset="-122"/>
              </a:rPr>
              <a:t>逐步占据清王朝的政治统治中心</a:t>
            </a:r>
            <a:endParaRPr lang="zh-CN" altLang="en-US" sz="2800" b="1">
              <a:solidFill>
                <a:srgbClr val="CC0000"/>
              </a:solidFill>
              <a:latin typeface="楷体" panose="02010609060101010101" pitchFamily="49" charset="-122"/>
              <a:ea typeface="楷体" panose="02010609060101010101" pitchFamily="49" charset="-122"/>
            </a:endParaRPr>
          </a:p>
        </p:txBody>
      </p:sp>
      <p:sp>
        <p:nvSpPr>
          <p:cNvPr id="23558" name="Rectangle 4"/>
          <p:cNvSpPr>
            <a:spLocks noChangeArrowheads="1"/>
          </p:cNvSpPr>
          <p:nvPr/>
        </p:nvSpPr>
        <p:spPr bwMode="auto">
          <a:xfrm>
            <a:off x="395288" y="1052513"/>
            <a:ext cx="8208962" cy="579437"/>
          </a:xfrm>
          <a:prstGeom prst="rect">
            <a:avLst/>
          </a:prstGeom>
          <a:solidFill>
            <a:srgbClr val="0000FF"/>
          </a:solidFill>
          <a:ln w="9525">
            <a:noFill/>
            <a:miter lim="800000"/>
          </a:ln>
        </p:spPr>
        <p:txBody>
          <a:bodyPr>
            <a:spAutoFit/>
          </a:bodyPr>
          <a:p>
            <a:pPr>
              <a:buFont typeface="Arial" panose="020B0604020202020204" pitchFamily="34" charset="0"/>
              <a:buNone/>
            </a:pPr>
            <a:r>
              <a:rPr lang="zh-CN" altLang="en-US" sz="3200" b="1">
                <a:solidFill>
                  <a:srgbClr val="FFFF00"/>
                </a:solidFill>
                <a:ea typeface="黑体" panose="02010609060101010101" pitchFamily="49" charset="-122"/>
              </a:rPr>
              <a:t> 一、19世纪末20世纪初列强侵华的特点</a:t>
            </a:r>
            <a:endParaRPr lang="zh-CN" altLang="en-US" sz="3200" b="1">
              <a:solidFill>
                <a:srgbClr val="FFFF00"/>
              </a:solidFill>
              <a:ea typeface="黑体" panose="02010609060101010101" pitchFamily="49" charset="-122"/>
            </a:endParaRPr>
          </a:p>
        </p:txBody>
      </p:sp>
      <p:sp>
        <p:nvSpPr>
          <p:cNvPr id="83" name="Rectangle 2"/>
          <p:cNvSpPr/>
          <p:nvPr>
            <p:custDataLst>
              <p:tags r:id="rId1"/>
            </p:custDataLst>
          </p:nvPr>
        </p:nvSpPr>
        <p:spPr>
          <a:xfrm>
            <a:off x="518160" y="1821815"/>
            <a:ext cx="2171700" cy="6997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84" name="Rectangle 14"/>
          <p:cNvSpPr/>
          <p:nvPr>
            <p:custDataLst>
              <p:tags r:id="rId2"/>
            </p:custDataLst>
          </p:nvPr>
        </p:nvSpPr>
        <p:spPr>
          <a:xfrm>
            <a:off x="518160" y="2592705"/>
            <a:ext cx="2171700" cy="6997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85" name="Rectangle 15"/>
          <p:cNvSpPr/>
          <p:nvPr>
            <p:custDataLst>
              <p:tags r:id="rId3"/>
            </p:custDataLst>
          </p:nvPr>
        </p:nvSpPr>
        <p:spPr>
          <a:xfrm>
            <a:off x="518160" y="3364230"/>
            <a:ext cx="2171700" cy="69977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86" name="Rectangle 16"/>
          <p:cNvSpPr/>
          <p:nvPr>
            <p:custDataLst>
              <p:tags r:id="rId4"/>
            </p:custDataLst>
          </p:nvPr>
        </p:nvSpPr>
        <p:spPr>
          <a:xfrm>
            <a:off x="518160" y="4135120"/>
            <a:ext cx="2171700" cy="69977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87" name="Oval 18"/>
          <p:cNvSpPr/>
          <p:nvPr>
            <p:custDataLst>
              <p:tags r:id="rId5"/>
            </p:custDataLst>
          </p:nvPr>
        </p:nvSpPr>
        <p:spPr>
          <a:xfrm>
            <a:off x="666750" y="1948815"/>
            <a:ext cx="445770" cy="4457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88" name="TextBox 20"/>
          <p:cNvSpPr txBox="1"/>
          <p:nvPr>
            <p:custDataLst>
              <p:tags r:id="rId6"/>
            </p:custDataLst>
          </p:nvPr>
        </p:nvSpPr>
        <p:spPr>
          <a:xfrm>
            <a:off x="1264285" y="1948815"/>
            <a:ext cx="1379855" cy="416560"/>
          </a:xfrm>
          <a:prstGeom prst="rect">
            <a:avLst/>
          </a:prstGeom>
          <a:noFill/>
        </p:spPr>
        <p:txBody>
          <a:bodyPr wrap="square" rtlCol="0">
            <a:noAutofit/>
          </a:bodyPr>
          <a:p>
            <a:pPr marL="0" lvl="0" indent="0" algn="l">
              <a:lnSpc>
                <a:spcPct val="120000"/>
              </a:lnSpc>
              <a:spcBef>
                <a:spcPts val="0"/>
              </a:spcBef>
              <a:spcAft>
                <a:spcPts val="0"/>
              </a:spcAft>
              <a:buSzPct val="100000"/>
            </a:pPr>
            <a:r>
              <a:rPr lang="zh-CN" altLang="en-US" sz="2000" b="1" spc="150">
                <a:solidFill>
                  <a:schemeClr val="bg1"/>
                </a:solidFill>
                <a:latin typeface="Arial" panose="020B0604020202020204" pitchFamily="34" charset="0"/>
                <a:ea typeface="微软雅黑" panose="020B0503020204020204" charset="-122"/>
                <a:cs typeface="+mn-ea"/>
              </a:rPr>
              <a:t>侵略国家：</a:t>
            </a:r>
            <a:endParaRPr lang="zh-CN" altLang="en-US" sz="2000" b="1" spc="150">
              <a:solidFill>
                <a:schemeClr val="bg1"/>
              </a:solidFill>
              <a:latin typeface="Arial" panose="020B0604020202020204" pitchFamily="34" charset="0"/>
              <a:ea typeface="微软雅黑" panose="020B0503020204020204" charset="-122"/>
              <a:cs typeface="+mn-ea"/>
            </a:endParaRPr>
          </a:p>
        </p:txBody>
      </p:sp>
      <p:sp>
        <p:nvSpPr>
          <p:cNvPr id="89" name="Oval 22"/>
          <p:cNvSpPr/>
          <p:nvPr>
            <p:custDataLst>
              <p:tags r:id="rId7"/>
            </p:custDataLst>
          </p:nvPr>
        </p:nvSpPr>
        <p:spPr>
          <a:xfrm>
            <a:off x="666750" y="2720340"/>
            <a:ext cx="445770" cy="4457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91" name="Oval 26"/>
          <p:cNvSpPr/>
          <p:nvPr>
            <p:custDataLst>
              <p:tags r:id="rId8"/>
            </p:custDataLst>
          </p:nvPr>
        </p:nvSpPr>
        <p:spPr>
          <a:xfrm>
            <a:off x="666750" y="3491230"/>
            <a:ext cx="445770" cy="4457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92" name="Oval 30"/>
          <p:cNvSpPr/>
          <p:nvPr>
            <p:custDataLst>
              <p:tags r:id="rId9"/>
            </p:custDataLst>
          </p:nvPr>
        </p:nvSpPr>
        <p:spPr>
          <a:xfrm>
            <a:off x="666750" y="4262120"/>
            <a:ext cx="445770" cy="4457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lnSpc>
                <a:spcPct val="120000"/>
              </a:lnSpc>
            </a:pPr>
            <a:endParaRPr lang="en-US">
              <a:latin typeface="Arial" panose="020B0604020202020204" pitchFamily="34" charset="0"/>
              <a:ea typeface="微软雅黑" panose="020B0503020204020204" charset="-122"/>
              <a:sym typeface="Arial" panose="020B0604020202020204" pitchFamily="34" charset="0"/>
            </a:endParaRPr>
          </a:p>
        </p:txBody>
      </p:sp>
      <p:sp>
        <p:nvSpPr>
          <p:cNvPr id="94" name="Freeform 29"/>
          <p:cNvSpPr>
            <a:spLocks noChangeArrowheads="1"/>
          </p:cNvSpPr>
          <p:nvPr>
            <p:custDataLst>
              <p:tags r:id="rId10"/>
            </p:custDataLst>
          </p:nvPr>
        </p:nvSpPr>
        <p:spPr bwMode="auto">
          <a:xfrm>
            <a:off x="775335" y="2053590"/>
            <a:ext cx="228600" cy="235585"/>
          </a:xfrm>
          <a:custGeom>
            <a:avLst/>
            <a:gdLst>
              <a:gd name="T0" fmla="*/ 111726 w 444"/>
              <a:gd name="T1" fmla="*/ 150538 h 462"/>
              <a:gd name="T2" fmla="*/ 111726 w 444"/>
              <a:gd name="T3" fmla="*/ 150538 h 462"/>
              <a:gd name="T4" fmla="*/ 144162 w 444"/>
              <a:gd name="T5" fmla="*/ 114802 h 462"/>
              <a:gd name="T6" fmla="*/ 199574 w 444"/>
              <a:gd name="T7" fmla="*/ 31716 h 462"/>
              <a:gd name="T8" fmla="*/ 191916 w 444"/>
              <a:gd name="T9" fmla="*/ 23675 h 462"/>
              <a:gd name="T10" fmla="*/ 155875 w 444"/>
              <a:gd name="T11" fmla="*/ 23675 h 462"/>
              <a:gd name="T12" fmla="*/ 100013 w 444"/>
              <a:gd name="T13" fmla="*/ 0 h 462"/>
              <a:gd name="T14" fmla="*/ 44150 w 444"/>
              <a:gd name="T15" fmla="*/ 23675 h 462"/>
              <a:gd name="T16" fmla="*/ 8109 w 444"/>
              <a:gd name="T17" fmla="*/ 23675 h 462"/>
              <a:gd name="T18" fmla="*/ 0 w 444"/>
              <a:gd name="T19" fmla="*/ 31716 h 462"/>
              <a:gd name="T20" fmla="*/ 55863 w 444"/>
              <a:gd name="T21" fmla="*/ 114802 h 462"/>
              <a:gd name="T22" fmla="*/ 87849 w 444"/>
              <a:gd name="T23" fmla="*/ 150538 h 462"/>
              <a:gd name="T24" fmla="*/ 87849 w 444"/>
              <a:gd name="T25" fmla="*/ 166172 h 462"/>
              <a:gd name="T26" fmla="*/ 48204 w 444"/>
              <a:gd name="T27" fmla="*/ 185827 h 462"/>
              <a:gd name="T28" fmla="*/ 100013 w 444"/>
              <a:gd name="T29" fmla="*/ 205928 h 462"/>
              <a:gd name="T30" fmla="*/ 147766 w 444"/>
              <a:gd name="T31" fmla="*/ 185827 h 462"/>
              <a:gd name="T32" fmla="*/ 111726 w 444"/>
              <a:gd name="T33" fmla="*/ 166172 h 462"/>
              <a:gd name="T34" fmla="*/ 111726 w 444"/>
              <a:gd name="T35" fmla="*/ 150538 h 462"/>
              <a:gd name="T36" fmla="*/ 144162 w 444"/>
              <a:gd name="T37" fmla="*/ 94700 h 462"/>
              <a:gd name="T38" fmla="*/ 144162 w 444"/>
              <a:gd name="T39" fmla="*/ 94700 h 462"/>
              <a:gd name="T40" fmla="*/ 155875 w 444"/>
              <a:gd name="T41" fmla="*/ 39756 h 462"/>
              <a:gd name="T42" fmla="*/ 183807 w 444"/>
              <a:gd name="T43" fmla="*/ 39756 h 462"/>
              <a:gd name="T44" fmla="*/ 144162 w 444"/>
              <a:gd name="T45" fmla="*/ 94700 h 462"/>
              <a:gd name="T46" fmla="*/ 100013 w 444"/>
              <a:gd name="T47" fmla="*/ 16081 h 462"/>
              <a:gd name="T48" fmla="*/ 100013 w 444"/>
              <a:gd name="T49" fmla="*/ 16081 h 462"/>
              <a:gd name="T50" fmla="*/ 144162 w 444"/>
              <a:gd name="T51" fmla="*/ 31716 h 462"/>
              <a:gd name="T52" fmla="*/ 100013 w 444"/>
              <a:gd name="T53" fmla="*/ 51370 h 462"/>
              <a:gd name="T54" fmla="*/ 55863 w 444"/>
              <a:gd name="T55" fmla="*/ 31716 h 462"/>
              <a:gd name="T56" fmla="*/ 100013 w 444"/>
              <a:gd name="T57" fmla="*/ 16081 h 462"/>
              <a:gd name="T58" fmla="*/ 16218 w 444"/>
              <a:gd name="T59" fmla="*/ 39756 h 462"/>
              <a:gd name="T60" fmla="*/ 16218 w 444"/>
              <a:gd name="T61" fmla="*/ 39756 h 462"/>
              <a:gd name="T62" fmla="*/ 44150 w 444"/>
              <a:gd name="T63" fmla="*/ 39756 h 462"/>
              <a:gd name="T64" fmla="*/ 55863 w 444"/>
              <a:gd name="T65" fmla="*/ 94700 h 462"/>
              <a:gd name="T66" fmla="*/ 16218 w 444"/>
              <a:gd name="T67" fmla="*/ 39756 h 4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444" h="462">
                <a:moveTo>
                  <a:pt x="248" y="337"/>
                </a:moveTo>
                <a:lnTo>
                  <a:pt x="248" y="337"/>
                </a:lnTo>
                <a:cubicBezTo>
                  <a:pt x="248" y="302"/>
                  <a:pt x="275" y="283"/>
                  <a:pt x="320" y="257"/>
                </a:cubicBezTo>
                <a:cubicBezTo>
                  <a:pt x="373" y="221"/>
                  <a:pt x="443" y="177"/>
                  <a:pt x="443" y="71"/>
                </a:cubicBezTo>
                <a:cubicBezTo>
                  <a:pt x="443" y="62"/>
                  <a:pt x="434" y="53"/>
                  <a:pt x="426" y="53"/>
                </a:cubicBezTo>
                <a:cubicBezTo>
                  <a:pt x="346" y="53"/>
                  <a:pt x="346" y="53"/>
                  <a:pt x="346" y="53"/>
                </a:cubicBezTo>
                <a:cubicBezTo>
                  <a:pt x="328" y="27"/>
                  <a:pt x="293" y="0"/>
                  <a:pt x="222" y="0"/>
                </a:cubicBezTo>
                <a:cubicBezTo>
                  <a:pt x="151" y="0"/>
                  <a:pt x="116" y="27"/>
                  <a:pt x="98" y="53"/>
                </a:cubicBezTo>
                <a:cubicBezTo>
                  <a:pt x="18" y="53"/>
                  <a:pt x="18" y="53"/>
                  <a:pt x="18" y="53"/>
                </a:cubicBezTo>
                <a:cubicBezTo>
                  <a:pt x="9" y="53"/>
                  <a:pt x="0" y="62"/>
                  <a:pt x="0" y="71"/>
                </a:cubicBezTo>
                <a:cubicBezTo>
                  <a:pt x="0" y="177"/>
                  <a:pt x="62" y="221"/>
                  <a:pt x="124" y="257"/>
                </a:cubicBezTo>
                <a:cubicBezTo>
                  <a:pt x="169" y="283"/>
                  <a:pt x="195" y="302"/>
                  <a:pt x="195" y="337"/>
                </a:cubicBezTo>
                <a:cubicBezTo>
                  <a:pt x="195" y="372"/>
                  <a:pt x="195" y="372"/>
                  <a:pt x="195" y="372"/>
                </a:cubicBezTo>
                <a:cubicBezTo>
                  <a:pt x="142" y="381"/>
                  <a:pt x="107" y="399"/>
                  <a:pt x="107" y="416"/>
                </a:cubicBezTo>
                <a:cubicBezTo>
                  <a:pt x="107" y="443"/>
                  <a:pt x="160" y="461"/>
                  <a:pt x="222" y="461"/>
                </a:cubicBezTo>
                <a:cubicBezTo>
                  <a:pt x="283" y="461"/>
                  <a:pt x="328" y="443"/>
                  <a:pt x="328" y="416"/>
                </a:cubicBezTo>
                <a:cubicBezTo>
                  <a:pt x="328" y="399"/>
                  <a:pt x="302" y="381"/>
                  <a:pt x="248" y="372"/>
                </a:cubicBezTo>
                <a:lnTo>
                  <a:pt x="248" y="337"/>
                </a:lnTo>
                <a:close/>
                <a:moveTo>
                  <a:pt x="320" y="212"/>
                </a:moveTo>
                <a:lnTo>
                  <a:pt x="320" y="212"/>
                </a:lnTo>
                <a:cubicBezTo>
                  <a:pt x="337" y="186"/>
                  <a:pt x="346" y="142"/>
                  <a:pt x="346" y="89"/>
                </a:cubicBezTo>
                <a:cubicBezTo>
                  <a:pt x="408" y="89"/>
                  <a:pt x="408" y="89"/>
                  <a:pt x="408" y="89"/>
                </a:cubicBezTo>
                <a:cubicBezTo>
                  <a:pt x="399" y="151"/>
                  <a:pt x="364" y="186"/>
                  <a:pt x="320" y="212"/>
                </a:cubicBezTo>
                <a:close/>
                <a:moveTo>
                  <a:pt x="222" y="36"/>
                </a:moveTo>
                <a:lnTo>
                  <a:pt x="222" y="36"/>
                </a:lnTo>
                <a:cubicBezTo>
                  <a:pt x="293" y="36"/>
                  <a:pt x="320" y="62"/>
                  <a:pt x="320" y="71"/>
                </a:cubicBezTo>
                <a:cubicBezTo>
                  <a:pt x="320" y="80"/>
                  <a:pt x="293" y="106"/>
                  <a:pt x="222" y="115"/>
                </a:cubicBezTo>
                <a:cubicBezTo>
                  <a:pt x="151" y="106"/>
                  <a:pt x="124" y="80"/>
                  <a:pt x="124" y="71"/>
                </a:cubicBezTo>
                <a:cubicBezTo>
                  <a:pt x="124" y="62"/>
                  <a:pt x="151" y="36"/>
                  <a:pt x="222" y="36"/>
                </a:cubicBezTo>
                <a:close/>
                <a:moveTo>
                  <a:pt x="36" y="89"/>
                </a:moveTo>
                <a:lnTo>
                  <a:pt x="36" y="89"/>
                </a:lnTo>
                <a:cubicBezTo>
                  <a:pt x="98" y="89"/>
                  <a:pt x="98" y="89"/>
                  <a:pt x="98" y="89"/>
                </a:cubicBezTo>
                <a:cubicBezTo>
                  <a:pt x="98" y="142"/>
                  <a:pt x="107" y="186"/>
                  <a:pt x="124" y="212"/>
                </a:cubicBezTo>
                <a:cubicBezTo>
                  <a:pt x="80" y="186"/>
                  <a:pt x="36" y="151"/>
                  <a:pt x="36" y="89"/>
                </a:cubicBezTo>
                <a:close/>
              </a:path>
            </a:pathLst>
          </a:custGeom>
          <a:solidFill>
            <a:schemeClr val="accent1"/>
          </a:solidFill>
          <a:ln>
            <a:noFill/>
          </a:ln>
          <a:effectLst/>
        </p:spPr>
        <p:txBody>
          <a:bodyPr wrap="none" lIns="34290" tIns="17145" rIns="34290" bIns="17145" anchor="ctr"/>
          <a:p>
            <a:pPr>
              <a:lnSpc>
                <a:spcPct val="120000"/>
              </a:lnSpc>
            </a:pPr>
            <a:endParaRPr lang="en-US" dirty="0">
              <a:latin typeface="Arial" panose="020B0604020202020204" pitchFamily="34" charset="0"/>
              <a:ea typeface="微软雅黑" panose="020B0503020204020204" charset="-122"/>
              <a:sym typeface="Arial" panose="020B0604020202020204" pitchFamily="34" charset="0"/>
            </a:endParaRPr>
          </a:p>
        </p:txBody>
      </p:sp>
      <p:sp>
        <p:nvSpPr>
          <p:cNvPr id="95" name="Freeform 63"/>
          <p:cNvSpPr>
            <a:spLocks noChangeArrowheads="1"/>
          </p:cNvSpPr>
          <p:nvPr>
            <p:custDataLst>
              <p:tags r:id="rId11"/>
            </p:custDataLst>
          </p:nvPr>
        </p:nvSpPr>
        <p:spPr bwMode="auto">
          <a:xfrm flipH="1">
            <a:off x="790575" y="3625850"/>
            <a:ext cx="197485" cy="175895"/>
          </a:xfrm>
          <a:custGeom>
            <a:avLst/>
            <a:gdLst>
              <a:gd name="T0" fmla="*/ 153071 w 390"/>
              <a:gd name="T1" fmla="*/ 0 h 346"/>
              <a:gd name="T2" fmla="*/ 153071 w 390"/>
              <a:gd name="T3" fmla="*/ 0 h 346"/>
              <a:gd name="T4" fmla="*/ 19522 w 390"/>
              <a:gd name="T5" fmla="*/ 0 h 346"/>
              <a:gd name="T6" fmla="*/ 0 w 390"/>
              <a:gd name="T7" fmla="*/ 19582 h 346"/>
              <a:gd name="T8" fmla="*/ 0 w 390"/>
              <a:gd name="T9" fmla="*/ 98356 h 346"/>
              <a:gd name="T10" fmla="*/ 19522 w 390"/>
              <a:gd name="T11" fmla="*/ 117939 h 346"/>
              <a:gd name="T12" fmla="*/ 63003 w 390"/>
              <a:gd name="T13" fmla="*/ 117939 h 346"/>
              <a:gd name="T14" fmla="*/ 110034 w 390"/>
              <a:gd name="T15" fmla="*/ 153543 h 346"/>
              <a:gd name="T16" fmla="*/ 110034 w 390"/>
              <a:gd name="T17" fmla="*/ 117939 h 346"/>
              <a:gd name="T18" fmla="*/ 153071 w 390"/>
              <a:gd name="T19" fmla="*/ 117939 h 346"/>
              <a:gd name="T20" fmla="*/ 172593 w 390"/>
              <a:gd name="T21" fmla="*/ 98356 h 346"/>
              <a:gd name="T22" fmla="*/ 172593 w 390"/>
              <a:gd name="T23" fmla="*/ 19582 h 346"/>
              <a:gd name="T24" fmla="*/ 153071 w 390"/>
              <a:gd name="T25" fmla="*/ 0 h 3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346">
                <a:moveTo>
                  <a:pt x="345" y="0"/>
                </a:moveTo>
                <a:lnTo>
                  <a:pt x="345" y="0"/>
                </a:lnTo>
                <a:cubicBezTo>
                  <a:pt x="44" y="0"/>
                  <a:pt x="44" y="0"/>
                  <a:pt x="44" y="0"/>
                </a:cubicBezTo>
                <a:cubicBezTo>
                  <a:pt x="17" y="0"/>
                  <a:pt x="0" y="17"/>
                  <a:pt x="0" y="44"/>
                </a:cubicBezTo>
                <a:cubicBezTo>
                  <a:pt x="0" y="221"/>
                  <a:pt x="0" y="221"/>
                  <a:pt x="0" y="221"/>
                </a:cubicBezTo>
                <a:cubicBezTo>
                  <a:pt x="0" y="247"/>
                  <a:pt x="17" y="265"/>
                  <a:pt x="44" y="265"/>
                </a:cubicBezTo>
                <a:cubicBezTo>
                  <a:pt x="142" y="265"/>
                  <a:pt x="142" y="265"/>
                  <a:pt x="142" y="265"/>
                </a:cubicBezTo>
                <a:cubicBezTo>
                  <a:pt x="248" y="345"/>
                  <a:pt x="248" y="345"/>
                  <a:pt x="248" y="345"/>
                </a:cubicBezTo>
                <a:cubicBezTo>
                  <a:pt x="248" y="265"/>
                  <a:pt x="248" y="265"/>
                  <a:pt x="248" y="265"/>
                </a:cubicBezTo>
                <a:cubicBezTo>
                  <a:pt x="345" y="265"/>
                  <a:pt x="345" y="265"/>
                  <a:pt x="345" y="265"/>
                </a:cubicBezTo>
                <a:cubicBezTo>
                  <a:pt x="372" y="265"/>
                  <a:pt x="389" y="247"/>
                  <a:pt x="389" y="221"/>
                </a:cubicBezTo>
                <a:cubicBezTo>
                  <a:pt x="389" y="44"/>
                  <a:pt x="389" y="44"/>
                  <a:pt x="389" y="44"/>
                </a:cubicBezTo>
                <a:cubicBezTo>
                  <a:pt x="389" y="17"/>
                  <a:pt x="372" y="0"/>
                  <a:pt x="345" y="0"/>
                </a:cubicBezTo>
              </a:path>
            </a:pathLst>
          </a:custGeom>
          <a:solidFill>
            <a:schemeClr val="accent3"/>
          </a:solidFill>
          <a:ln>
            <a:noFill/>
          </a:ln>
          <a:effectLst/>
        </p:spPr>
        <p:txBody>
          <a:bodyPr wrap="none" lIns="34290" tIns="17145" rIns="34290" bIns="17145" anchor="ctr"/>
          <a:p>
            <a:pPr>
              <a:lnSpc>
                <a:spcPct val="120000"/>
              </a:lnSpc>
            </a:pPr>
            <a:endParaRPr lang="en-US" dirty="0">
              <a:latin typeface="Arial" panose="020B0604020202020204" pitchFamily="34" charset="0"/>
              <a:ea typeface="微软雅黑" panose="020B0503020204020204" charset="-122"/>
              <a:sym typeface="Arial" panose="020B0604020202020204" pitchFamily="34" charset="0"/>
            </a:endParaRPr>
          </a:p>
        </p:txBody>
      </p:sp>
      <p:sp>
        <p:nvSpPr>
          <p:cNvPr id="96" name="Freeform 74"/>
          <p:cNvSpPr>
            <a:spLocks noChangeArrowheads="1"/>
          </p:cNvSpPr>
          <p:nvPr>
            <p:custDataLst>
              <p:tags r:id="rId12"/>
            </p:custDataLst>
          </p:nvPr>
        </p:nvSpPr>
        <p:spPr bwMode="auto">
          <a:xfrm>
            <a:off x="770890" y="2837815"/>
            <a:ext cx="237490" cy="210185"/>
          </a:xfrm>
          <a:custGeom>
            <a:avLst/>
            <a:gdLst>
              <a:gd name="T0" fmla="*/ 203452 w 461"/>
              <a:gd name="T1" fmla="*/ 95902 h 409"/>
              <a:gd name="T2" fmla="*/ 203452 w 461"/>
              <a:gd name="T3" fmla="*/ 95902 h 409"/>
              <a:gd name="T4" fmla="*/ 111425 w 461"/>
              <a:gd name="T5" fmla="*/ 7654 h 409"/>
              <a:gd name="T6" fmla="*/ 95636 w 461"/>
              <a:gd name="T7" fmla="*/ 7654 h 409"/>
              <a:gd name="T8" fmla="*/ 4060 w 461"/>
              <a:gd name="T9" fmla="*/ 95902 h 409"/>
              <a:gd name="T10" fmla="*/ 8120 w 461"/>
              <a:gd name="T11" fmla="*/ 103556 h 409"/>
              <a:gd name="T12" fmla="*/ 27969 w 461"/>
              <a:gd name="T13" fmla="*/ 103556 h 409"/>
              <a:gd name="T14" fmla="*/ 27969 w 461"/>
              <a:gd name="T15" fmla="*/ 175595 h 409"/>
              <a:gd name="T16" fmla="*/ 35638 w 461"/>
              <a:gd name="T17" fmla="*/ 183700 h 409"/>
              <a:gd name="T18" fmla="*/ 79847 w 461"/>
              <a:gd name="T19" fmla="*/ 183700 h 409"/>
              <a:gd name="T20" fmla="*/ 79847 w 461"/>
              <a:gd name="T21" fmla="*/ 111661 h 409"/>
              <a:gd name="T22" fmla="*/ 127665 w 461"/>
              <a:gd name="T23" fmla="*/ 111661 h 409"/>
              <a:gd name="T24" fmla="*/ 127665 w 461"/>
              <a:gd name="T25" fmla="*/ 183700 h 409"/>
              <a:gd name="T26" fmla="*/ 171874 w 461"/>
              <a:gd name="T27" fmla="*/ 183700 h 409"/>
              <a:gd name="T28" fmla="*/ 179543 w 461"/>
              <a:gd name="T29" fmla="*/ 175595 h 409"/>
              <a:gd name="T30" fmla="*/ 179543 w 461"/>
              <a:gd name="T31" fmla="*/ 103556 h 409"/>
              <a:gd name="T32" fmla="*/ 199843 w 461"/>
              <a:gd name="T33" fmla="*/ 103556 h 409"/>
              <a:gd name="T34" fmla="*/ 203452 w 461"/>
              <a:gd name="T35" fmla="*/ 95902 h 409"/>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61" h="409">
                <a:moveTo>
                  <a:pt x="451" y="213"/>
                </a:moveTo>
                <a:lnTo>
                  <a:pt x="451" y="213"/>
                </a:lnTo>
                <a:cubicBezTo>
                  <a:pt x="247" y="17"/>
                  <a:pt x="247" y="17"/>
                  <a:pt x="247" y="17"/>
                </a:cubicBezTo>
                <a:cubicBezTo>
                  <a:pt x="238" y="0"/>
                  <a:pt x="221" y="0"/>
                  <a:pt x="212" y="17"/>
                </a:cubicBezTo>
                <a:cubicBezTo>
                  <a:pt x="9" y="213"/>
                  <a:pt x="9" y="213"/>
                  <a:pt x="9" y="213"/>
                </a:cubicBezTo>
                <a:cubicBezTo>
                  <a:pt x="0" y="221"/>
                  <a:pt x="9" y="230"/>
                  <a:pt x="18" y="230"/>
                </a:cubicBezTo>
                <a:cubicBezTo>
                  <a:pt x="62" y="230"/>
                  <a:pt x="62" y="230"/>
                  <a:pt x="62" y="230"/>
                </a:cubicBezTo>
                <a:cubicBezTo>
                  <a:pt x="62" y="390"/>
                  <a:pt x="62" y="390"/>
                  <a:pt x="62" y="390"/>
                </a:cubicBezTo>
                <a:cubicBezTo>
                  <a:pt x="62" y="399"/>
                  <a:pt x="62" y="408"/>
                  <a:pt x="79" y="408"/>
                </a:cubicBezTo>
                <a:cubicBezTo>
                  <a:pt x="177" y="408"/>
                  <a:pt x="177" y="408"/>
                  <a:pt x="177" y="408"/>
                </a:cubicBezTo>
                <a:cubicBezTo>
                  <a:pt x="177" y="248"/>
                  <a:pt x="177" y="248"/>
                  <a:pt x="177" y="248"/>
                </a:cubicBezTo>
                <a:cubicBezTo>
                  <a:pt x="283" y="248"/>
                  <a:pt x="283" y="248"/>
                  <a:pt x="283" y="248"/>
                </a:cubicBezTo>
                <a:cubicBezTo>
                  <a:pt x="283" y="408"/>
                  <a:pt x="283" y="408"/>
                  <a:pt x="283" y="408"/>
                </a:cubicBezTo>
                <a:cubicBezTo>
                  <a:pt x="381" y="408"/>
                  <a:pt x="381" y="408"/>
                  <a:pt x="381" y="408"/>
                </a:cubicBezTo>
                <a:cubicBezTo>
                  <a:pt x="398" y="408"/>
                  <a:pt x="398" y="399"/>
                  <a:pt x="398" y="390"/>
                </a:cubicBezTo>
                <a:cubicBezTo>
                  <a:pt x="398" y="230"/>
                  <a:pt x="398" y="230"/>
                  <a:pt x="398" y="230"/>
                </a:cubicBezTo>
                <a:cubicBezTo>
                  <a:pt x="443" y="230"/>
                  <a:pt x="443" y="230"/>
                  <a:pt x="443" y="230"/>
                </a:cubicBezTo>
                <a:cubicBezTo>
                  <a:pt x="451" y="230"/>
                  <a:pt x="460" y="221"/>
                  <a:pt x="451" y="213"/>
                </a:cubicBezTo>
              </a:path>
            </a:pathLst>
          </a:custGeom>
          <a:solidFill>
            <a:schemeClr val="accent2"/>
          </a:solidFill>
          <a:ln>
            <a:noFill/>
          </a:ln>
          <a:effectLst/>
        </p:spPr>
        <p:txBody>
          <a:bodyPr wrap="none" lIns="34290" tIns="17145" rIns="34290" bIns="17145" anchor="ctr"/>
          <a:p>
            <a:pPr>
              <a:lnSpc>
                <a:spcPct val="120000"/>
              </a:lnSpc>
            </a:pPr>
            <a:endParaRPr lang="en-US" dirty="0">
              <a:latin typeface="Arial" panose="020B0604020202020204" pitchFamily="34" charset="0"/>
              <a:ea typeface="微软雅黑" panose="020B0503020204020204" charset="-122"/>
              <a:sym typeface="Arial" panose="020B0604020202020204" pitchFamily="34" charset="0"/>
            </a:endParaRPr>
          </a:p>
        </p:txBody>
      </p:sp>
      <p:sp>
        <p:nvSpPr>
          <p:cNvPr id="97" name="Freeform 123"/>
          <p:cNvSpPr>
            <a:spLocks noChangeArrowheads="1"/>
          </p:cNvSpPr>
          <p:nvPr>
            <p:custDataLst>
              <p:tags r:id="rId13"/>
            </p:custDataLst>
          </p:nvPr>
        </p:nvSpPr>
        <p:spPr bwMode="auto">
          <a:xfrm>
            <a:off x="773430" y="4366260"/>
            <a:ext cx="232410" cy="237490"/>
          </a:xfrm>
          <a:custGeom>
            <a:avLst/>
            <a:gdLst>
              <a:gd name="T0" fmla="*/ 123628 w 452"/>
              <a:gd name="T1" fmla="*/ 135490 h 462"/>
              <a:gd name="T2" fmla="*/ 123628 w 452"/>
              <a:gd name="T3" fmla="*/ 135490 h 462"/>
              <a:gd name="T4" fmla="*/ 195108 w 452"/>
              <a:gd name="T5" fmla="*/ 11703 h 462"/>
              <a:gd name="T6" fmla="*/ 195108 w 452"/>
              <a:gd name="T7" fmla="*/ 8102 h 462"/>
              <a:gd name="T8" fmla="*/ 191062 w 452"/>
              <a:gd name="T9" fmla="*/ 8102 h 462"/>
              <a:gd name="T10" fmla="*/ 71480 w 452"/>
              <a:gd name="T11" fmla="*/ 80124 h 462"/>
              <a:gd name="T12" fmla="*/ 4046 w 452"/>
              <a:gd name="T13" fmla="*/ 135490 h 462"/>
              <a:gd name="T14" fmla="*/ 15735 w 452"/>
              <a:gd name="T15" fmla="*/ 147644 h 462"/>
              <a:gd name="T16" fmla="*/ 39561 w 452"/>
              <a:gd name="T17" fmla="*/ 139542 h 462"/>
              <a:gd name="T18" fmla="*/ 67883 w 452"/>
              <a:gd name="T19" fmla="*/ 167450 h 462"/>
              <a:gd name="T20" fmla="*/ 59791 w 452"/>
              <a:gd name="T21" fmla="*/ 191307 h 462"/>
              <a:gd name="T22" fmla="*/ 67883 w 452"/>
              <a:gd name="T23" fmla="*/ 203461 h 462"/>
              <a:gd name="T24" fmla="*/ 123628 w 452"/>
              <a:gd name="T25" fmla="*/ 135490 h 462"/>
              <a:gd name="T26" fmla="*/ 135317 w 452"/>
              <a:gd name="T27" fmla="*/ 67520 h 462"/>
              <a:gd name="T28" fmla="*/ 135317 w 452"/>
              <a:gd name="T29" fmla="*/ 67520 h 462"/>
              <a:gd name="T30" fmla="*/ 135317 w 452"/>
              <a:gd name="T31" fmla="*/ 43663 h 462"/>
              <a:gd name="T32" fmla="*/ 159143 w 452"/>
              <a:gd name="T33" fmla="*/ 43663 h 462"/>
              <a:gd name="T34" fmla="*/ 159143 w 452"/>
              <a:gd name="T35" fmla="*/ 67520 h 462"/>
              <a:gd name="T36" fmla="*/ 135317 w 452"/>
              <a:gd name="T37" fmla="*/ 67520 h 462"/>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452" h="462">
                <a:moveTo>
                  <a:pt x="275" y="301"/>
                </a:moveTo>
                <a:lnTo>
                  <a:pt x="275" y="301"/>
                </a:lnTo>
                <a:cubicBezTo>
                  <a:pt x="275" y="301"/>
                  <a:pt x="451" y="169"/>
                  <a:pt x="434" y="26"/>
                </a:cubicBezTo>
                <a:lnTo>
                  <a:pt x="434" y="18"/>
                </a:lnTo>
                <a:cubicBezTo>
                  <a:pt x="425" y="18"/>
                  <a:pt x="425" y="18"/>
                  <a:pt x="425" y="18"/>
                </a:cubicBezTo>
                <a:cubicBezTo>
                  <a:pt x="284" y="0"/>
                  <a:pt x="159" y="178"/>
                  <a:pt x="159" y="178"/>
                </a:cubicBezTo>
                <a:cubicBezTo>
                  <a:pt x="53" y="159"/>
                  <a:pt x="62" y="186"/>
                  <a:pt x="9" y="301"/>
                </a:cubicBezTo>
                <a:cubicBezTo>
                  <a:pt x="0" y="328"/>
                  <a:pt x="18" y="328"/>
                  <a:pt x="35" y="328"/>
                </a:cubicBezTo>
                <a:cubicBezTo>
                  <a:pt x="53" y="319"/>
                  <a:pt x="88" y="310"/>
                  <a:pt x="88" y="310"/>
                </a:cubicBezTo>
                <a:cubicBezTo>
                  <a:pt x="151" y="372"/>
                  <a:pt x="151" y="372"/>
                  <a:pt x="151" y="372"/>
                </a:cubicBezTo>
                <a:cubicBezTo>
                  <a:pt x="151" y="372"/>
                  <a:pt x="141" y="407"/>
                  <a:pt x="133" y="425"/>
                </a:cubicBezTo>
                <a:cubicBezTo>
                  <a:pt x="124" y="443"/>
                  <a:pt x="133" y="461"/>
                  <a:pt x="151" y="452"/>
                </a:cubicBezTo>
                <a:cubicBezTo>
                  <a:pt x="266" y="398"/>
                  <a:pt x="292" y="407"/>
                  <a:pt x="275" y="301"/>
                </a:cubicBezTo>
                <a:close/>
                <a:moveTo>
                  <a:pt x="301" y="150"/>
                </a:moveTo>
                <a:lnTo>
                  <a:pt x="301" y="150"/>
                </a:lnTo>
                <a:cubicBezTo>
                  <a:pt x="284" y="133"/>
                  <a:pt x="284" y="115"/>
                  <a:pt x="301" y="97"/>
                </a:cubicBezTo>
                <a:cubicBezTo>
                  <a:pt x="319" y="80"/>
                  <a:pt x="345" y="80"/>
                  <a:pt x="354" y="97"/>
                </a:cubicBezTo>
                <a:cubicBezTo>
                  <a:pt x="372" y="115"/>
                  <a:pt x="372" y="133"/>
                  <a:pt x="354" y="150"/>
                </a:cubicBezTo>
                <a:cubicBezTo>
                  <a:pt x="345" y="169"/>
                  <a:pt x="319" y="169"/>
                  <a:pt x="301" y="150"/>
                </a:cubicBezTo>
                <a:close/>
              </a:path>
            </a:pathLst>
          </a:custGeom>
          <a:solidFill>
            <a:schemeClr val="accent4"/>
          </a:solidFill>
          <a:ln>
            <a:noFill/>
          </a:ln>
          <a:effectLst/>
        </p:spPr>
        <p:txBody>
          <a:bodyPr wrap="none" lIns="34290" tIns="17145" rIns="34290" bIns="17145" anchor="ctr"/>
          <a:p>
            <a:pPr>
              <a:lnSpc>
                <a:spcPct val="120000"/>
              </a:lnSpc>
            </a:pPr>
            <a:endParaRPr lang="en-US" dirty="0">
              <a:latin typeface="Arial" panose="020B0604020202020204" pitchFamily="34" charset="0"/>
              <a:ea typeface="微软雅黑" panose="020B0503020204020204" charset="-122"/>
              <a:sym typeface="Arial" panose="020B0604020202020204" pitchFamily="34" charset="0"/>
            </a:endParaRPr>
          </a:p>
        </p:txBody>
      </p:sp>
      <p:sp>
        <p:nvSpPr>
          <p:cNvPr id="98" name="TextBox 20"/>
          <p:cNvSpPr txBox="1"/>
          <p:nvPr>
            <p:custDataLst>
              <p:tags r:id="rId14"/>
            </p:custDataLst>
          </p:nvPr>
        </p:nvSpPr>
        <p:spPr>
          <a:xfrm>
            <a:off x="1264285" y="2720340"/>
            <a:ext cx="1379855" cy="416560"/>
          </a:xfrm>
          <a:prstGeom prst="rect">
            <a:avLst/>
          </a:prstGeom>
          <a:noFill/>
        </p:spPr>
        <p:txBody>
          <a:bodyPr wrap="square" rtlCol="0">
            <a:noAutofit/>
          </a:bodyPr>
          <a:p>
            <a:pPr marL="0" lvl="0" indent="0" algn="l">
              <a:lnSpc>
                <a:spcPct val="120000"/>
              </a:lnSpc>
              <a:spcBef>
                <a:spcPts val="0"/>
              </a:spcBef>
              <a:spcAft>
                <a:spcPts val="0"/>
              </a:spcAft>
              <a:buSzPct val="100000"/>
            </a:pPr>
            <a:r>
              <a:rPr lang="zh-CN" altLang="en-US" sz="2000" b="1" spc="150">
                <a:solidFill>
                  <a:schemeClr val="bg1"/>
                </a:solidFill>
                <a:latin typeface="Arial" panose="020B0604020202020204" pitchFamily="34" charset="0"/>
                <a:ea typeface="微软雅黑" panose="020B0503020204020204" charset="-122"/>
                <a:cs typeface="+mn-ea"/>
              </a:rPr>
              <a:t>侵略目的：</a:t>
            </a:r>
            <a:endParaRPr lang="zh-CN" altLang="en-US" sz="2000" b="1" spc="150">
              <a:solidFill>
                <a:schemeClr val="bg1"/>
              </a:solidFill>
              <a:latin typeface="Arial" panose="020B0604020202020204" pitchFamily="34" charset="0"/>
              <a:ea typeface="微软雅黑" panose="020B0503020204020204" charset="-122"/>
              <a:cs typeface="+mn-ea"/>
            </a:endParaRPr>
          </a:p>
        </p:txBody>
      </p:sp>
      <p:sp>
        <p:nvSpPr>
          <p:cNvPr id="99" name="TextBox 20"/>
          <p:cNvSpPr txBox="1"/>
          <p:nvPr>
            <p:custDataLst>
              <p:tags r:id="rId15"/>
            </p:custDataLst>
          </p:nvPr>
        </p:nvSpPr>
        <p:spPr>
          <a:xfrm>
            <a:off x="1264285" y="3491230"/>
            <a:ext cx="1379855" cy="416560"/>
          </a:xfrm>
          <a:prstGeom prst="rect">
            <a:avLst/>
          </a:prstGeom>
          <a:noFill/>
        </p:spPr>
        <p:txBody>
          <a:bodyPr wrap="square" rtlCol="0">
            <a:noAutofit/>
          </a:bodyPr>
          <a:p>
            <a:pPr marL="0" lvl="0" indent="0" algn="l">
              <a:lnSpc>
                <a:spcPct val="120000"/>
              </a:lnSpc>
              <a:spcBef>
                <a:spcPts val="0"/>
              </a:spcBef>
              <a:spcAft>
                <a:spcPts val="0"/>
              </a:spcAft>
              <a:buSzPct val="100000"/>
            </a:pPr>
            <a:r>
              <a:rPr lang="zh-CN" altLang="en-US" sz="2000" b="1" spc="150">
                <a:solidFill>
                  <a:schemeClr val="bg1"/>
                </a:solidFill>
                <a:latin typeface="Arial" panose="020B0604020202020204" pitchFamily="34" charset="0"/>
                <a:ea typeface="微软雅黑" panose="020B0503020204020204" charset="-122"/>
                <a:cs typeface="+mn-ea"/>
              </a:rPr>
              <a:t>侵略方式：</a:t>
            </a:r>
            <a:endParaRPr lang="zh-CN" altLang="en-US" sz="2000" b="1" spc="150">
              <a:solidFill>
                <a:schemeClr val="bg1"/>
              </a:solidFill>
              <a:latin typeface="Arial" panose="020B0604020202020204" pitchFamily="34" charset="0"/>
              <a:ea typeface="微软雅黑" panose="020B0503020204020204" charset="-122"/>
              <a:cs typeface="+mn-ea"/>
            </a:endParaRPr>
          </a:p>
        </p:txBody>
      </p:sp>
      <p:sp>
        <p:nvSpPr>
          <p:cNvPr id="100" name="TextBox 20"/>
          <p:cNvSpPr txBox="1"/>
          <p:nvPr>
            <p:custDataLst>
              <p:tags r:id="rId16"/>
            </p:custDataLst>
          </p:nvPr>
        </p:nvSpPr>
        <p:spPr>
          <a:xfrm>
            <a:off x="1264285" y="4262120"/>
            <a:ext cx="1379855" cy="416560"/>
          </a:xfrm>
          <a:prstGeom prst="rect">
            <a:avLst/>
          </a:prstGeom>
          <a:noFill/>
        </p:spPr>
        <p:txBody>
          <a:bodyPr wrap="square" rtlCol="0">
            <a:noAutofit/>
          </a:bodyPr>
          <a:p>
            <a:pPr marL="0" lvl="0" indent="0" algn="l">
              <a:lnSpc>
                <a:spcPct val="120000"/>
              </a:lnSpc>
              <a:spcBef>
                <a:spcPts val="0"/>
              </a:spcBef>
              <a:spcAft>
                <a:spcPts val="0"/>
              </a:spcAft>
              <a:buSzPct val="100000"/>
            </a:pPr>
            <a:r>
              <a:rPr lang="zh-CN" altLang="en-US" sz="2000" b="1" spc="150">
                <a:solidFill>
                  <a:schemeClr val="bg1"/>
                </a:solidFill>
                <a:latin typeface="Arial" panose="020B0604020202020204" pitchFamily="34" charset="0"/>
                <a:ea typeface="微软雅黑" panose="020B0503020204020204" charset="-122"/>
                <a:cs typeface="+mn-ea"/>
              </a:rPr>
              <a:t>侵略范围：</a:t>
            </a:r>
            <a:endParaRPr lang="zh-CN" altLang="en-US" sz="2000" b="1" spc="150">
              <a:solidFill>
                <a:schemeClr val="bg1"/>
              </a:solidFill>
              <a:latin typeface="Arial" panose="020B0604020202020204" pitchFamily="34" charset="0"/>
              <a:ea typeface="微软雅黑" panose="020B0503020204020204" charset="-122"/>
              <a:cs typeface="+mn-ea"/>
            </a:endParaRPr>
          </a:p>
        </p:txBody>
      </p:sp>
      <p:sp>
        <p:nvSpPr>
          <p:cNvPr id="16" name="WordArt 2"/>
          <p:cNvSpPr/>
          <p:nvPr/>
        </p:nvSpPr>
        <p:spPr>
          <a:xfrm>
            <a:off x="325755" y="133985"/>
            <a:ext cx="2260600" cy="674370"/>
          </a:xfrm>
          <a:prstGeom prst="rect">
            <a:avLst/>
          </a:prstGeom>
        </p:spPr>
        <p:txBody>
          <a:bodyPr wrap="none" fromWordArt="1">
            <a:prstTxWarp prst="textPlain">
              <a:avLst>
                <a:gd name="adj" fmla="val 50000"/>
              </a:avLst>
            </a:prstTxWarp>
            <a:normAutofit/>
          </a:bodyPr>
          <a:p>
            <a:pPr algn="ctr" eaLnBrk="0" hangingPunct="0"/>
            <a:r>
              <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rPr>
              <a:t>重点提升：</a:t>
            </a:r>
            <a:endParaRPr lang="zh-CN" altLang="en-US" sz="3600" b="1">
              <a:ln w="1905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prstShdw prst="shdw11" dir="16200000">
                  <a:srgbClr val="C0C0C0">
                    <a:alpha val="75000"/>
                  </a:srgbClr>
                </a:prstShdw>
              </a:effectLst>
              <a:latin typeface="黑体" panose="02010609060101010101" pitchFamily="49" charset="-122"/>
              <a:ea typeface="黑体" panose="02010609060101010101" pitchFamily="49" charset="-122"/>
            </a:endParaRPr>
          </a:p>
        </p:txBody>
      </p:sp>
    </p:spTree>
    <p:custDataLst>
      <p:tags r:id="rId1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Effect transition="in" filter="box(in)">
                                      <p:cBhvr>
                                        <p:cTn id="7" dur="500"/>
                                        <p:tgtEl>
                                          <p:spTgt spid="2457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4580"/>
                                        </p:tgtEl>
                                        <p:attrNameLst>
                                          <p:attrName>style.visibility</p:attrName>
                                        </p:attrNameLst>
                                      </p:cBhvr>
                                      <p:to>
                                        <p:strVal val="visible"/>
                                      </p:to>
                                    </p:set>
                                    <p:animEffect transition="in" filter="box(in)">
                                      <p:cBhvr>
                                        <p:cTn id="12" dur="500"/>
                                        <p:tgtEl>
                                          <p:spTgt spid="24580"/>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24581"/>
                                        </p:tgtEl>
                                        <p:attrNameLst>
                                          <p:attrName>style.visibility</p:attrName>
                                        </p:attrNameLst>
                                      </p:cBhvr>
                                      <p:to>
                                        <p:strVal val="visible"/>
                                      </p:to>
                                    </p:set>
                                    <p:animEffect transition="in" filter="box(in)">
                                      <p:cBhvr>
                                        <p:cTn id="17" dur="500"/>
                                        <p:tgtEl>
                                          <p:spTgt spid="24581"/>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24582"/>
                                        </p:tgtEl>
                                        <p:attrNameLst>
                                          <p:attrName>style.visibility</p:attrName>
                                        </p:attrNameLst>
                                      </p:cBhvr>
                                      <p:to>
                                        <p:strVal val="visible"/>
                                      </p:to>
                                    </p:set>
                                    <p:animEffect transition="in" filter="box(in)">
                                      <p:cBhvr>
                                        <p:cTn id="22" dur="500"/>
                                        <p:tgtEl>
                                          <p:spTgt spid="245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P spid="24580" grpId="0" autoUpdateAnimBg="0"/>
      <p:bldP spid="24581" grpId="0" autoUpdateAnimBg="0"/>
      <p:bldP spid="24582" grpId="0" autoUpdateAnimBg="0"/>
    </p:bldLst>
  </p:timing>
</p:sld>
</file>

<file path=ppt/tags/tag1.xml><?xml version="1.0" encoding="utf-8"?>
<p:tagLst xmlns:p="http://schemas.openxmlformats.org/presentationml/2006/main">
  <p:tag name="KSO_WM_UNIT_TABLE_BEAUTIFY" val="smartTable{3333e230-35cd-4aba-ba92-48908bc7031e}"/>
</p:tagLst>
</file>

<file path=ppt/tags/tag10.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2_1"/>
  <p:tag name="KSO_WM_UNIT_ID" val="diagram20198875_3*l_h_i*1_2_1"/>
  <p:tag name="KSO_WM_TEMPLATE_CATEGORY" val="diagram"/>
  <p:tag name="KSO_WM_TEMPLATE_INDEX" val="20198875"/>
  <p:tag name="KSO_WM_UNIT_LAYERLEVEL" val="1_1_1"/>
  <p:tag name="KSO_WM_TAG_VERSION" val="1.0"/>
  <p:tag name="KSO_WM_BEAUTIFY_FLAG" val="#wm#"/>
  <p:tag name="KSO_WM_UNIT_FILL_FORE_SCHEMECOLOR_INDEX" val="6"/>
  <p:tag name="KSO_WM_UNIT_FILL_TYPE" val="1"/>
  <p:tag name="KSO_WM_UNIT_TEXT_FILL_FORE_SCHEMECOLOR_INDEX" val="2"/>
  <p:tag name="KSO_WM_UNIT_TEXT_FILL_TYPE" val="1"/>
  <p:tag name="KSO_WM_UNIT_USESOURCEFORMAT_APPLY" val="0"/>
</p:tagLst>
</file>

<file path=ppt/tags/tag11.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3_1"/>
  <p:tag name="KSO_WM_UNIT_ID" val="diagram20198875_3*l_h_i*1_3_1"/>
  <p:tag name="KSO_WM_TEMPLATE_CATEGORY" val="diagram"/>
  <p:tag name="KSO_WM_TEMPLATE_INDEX" val="20198875"/>
  <p:tag name="KSO_WM_UNIT_LAYERLEVEL" val="1_1_1"/>
  <p:tag name="KSO_WM_TAG_VERSION" val="1.0"/>
  <p:tag name="KSO_WM_BEAUTIFY_FLAG" val="#wm#"/>
  <p:tag name="KSO_WM_UNIT_FILL_FORE_SCHEMECOLOR_INDEX" val="7"/>
  <p:tag name="KSO_WM_UNIT_FILL_TYPE" val="1"/>
  <p:tag name="KSO_WM_UNIT_TEXT_FILL_FORE_SCHEMECOLOR_INDEX" val="2"/>
  <p:tag name="KSO_WM_UNIT_TEXT_FILL_TYPE" val="1"/>
  <p:tag name="KSO_WM_UNIT_USESOURCEFORMAT_APPLY" val="0"/>
</p:tagLst>
</file>

<file path=ppt/tags/tag12.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4_1"/>
  <p:tag name="KSO_WM_UNIT_ID" val="diagram20198875_3*l_h_i*1_4_1"/>
  <p:tag name="KSO_WM_TEMPLATE_CATEGORY" val="diagram"/>
  <p:tag name="KSO_WM_TEMPLATE_INDEX" val="20198875"/>
  <p:tag name="KSO_WM_UNIT_LAYERLEVEL" val="1_1_1"/>
  <p:tag name="KSO_WM_TAG_VERSION" val="1.0"/>
  <p:tag name="KSO_WM_BEAUTIFY_FLAG" val="#wm#"/>
  <p:tag name="KSO_WM_UNIT_FILL_FORE_SCHEMECOLOR_INDEX" val="8"/>
  <p:tag name="KSO_WM_UNIT_FILL_TYPE" val="1"/>
  <p:tag name="KSO_WM_UNIT_TEXT_FILL_FORE_SCHEMECOLOR_INDEX" val="2"/>
  <p:tag name="KSO_WM_UNIT_TEXT_FILL_TYPE" val="1"/>
  <p:tag name="KSO_WM_UNIT_USESOURCEFORMAT_APPLY" val="0"/>
</p:tagLst>
</file>

<file path=ppt/tags/tag13.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1_1"/>
  <p:tag name="KSO_WM_UNIT_ID" val="diagram20198875_3*l_h_i*1_1_1"/>
  <p:tag name="KSO_WM_TEMPLATE_CATEGORY" val="diagram"/>
  <p:tag name="KSO_WM_TEMPLATE_INDEX" val="20198875"/>
  <p:tag name="KSO_WM_UNIT_LAYERLEVEL" val="1_1_1"/>
  <p:tag name="KSO_WM_TAG_VERSION" val="1.0"/>
  <p:tag name="KSO_WM_BEAUTIFY_FLAG" val="#wm#"/>
  <p:tag name="KSO_WM_UNIT_FILL_FORE_SCHEMECOLOR_INDEX" val="14"/>
  <p:tag name="KSO_WM_UNIT_FILL_TYPE" val="1"/>
  <p:tag name="KSO_WM_UNIT_TEXT_FILL_FORE_SCHEMECOLOR_INDEX" val="2"/>
  <p:tag name="KSO_WM_UNIT_TEXT_FILL_TYPE" val="1"/>
  <p:tag name="KSO_WM_UNIT_USESOURCEFORMAT_APPLY" val="0"/>
</p:tagLst>
</file>

<file path=ppt/tags/tag14.xml><?xml version="1.0" encoding="utf-8"?>
<p:tagLst xmlns:p="http://schemas.openxmlformats.org/presentationml/2006/main">
  <p:tag name="KSO_WM_UNIT_DIAGRAM_MODELTYPE" val="stripeEnum"/>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198875_3*l_h_f*1_1_1"/>
  <p:tag name="KSO_WM_TEMPLATE_CATEGORY" val="diagram"/>
  <p:tag name="KSO_WM_TEMPLATE_INDEX" val="20198875"/>
  <p:tag name="KSO_WM_UNIT_LAYERLEVEL" val="1_1_1"/>
  <p:tag name="KSO_WM_TAG_VERSION" val="1.0"/>
  <p:tag name="KSO_WM_BEAUTIFY_FLAG" val="#wm#"/>
  <p:tag name="KSO_WM_UNIT_PRESET_TEXT" val="单击此处添加文本"/>
  <p:tag name="KSO_WM_UNIT_TEXT_FILL_FORE_SCHEMECOLOR_INDEX" val="14"/>
  <p:tag name="KSO_WM_UNIT_TEXT_FILL_TYPE" val="1"/>
  <p:tag name="KSO_WM_UNIT_USESOURCEFORMAT_APPLY" val="0"/>
</p:tagLst>
</file>

<file path=ppt/tags/tag15.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2_1"/>
  <p:tag name="KSO_WM_UNIT_ID" val="diagram20198875_3*l_h_i*1_2_1"/>
  <p:tag name="KSO_WM_TEMPLATE_CATEGORY" val="diagram"/>
  <p:tag name="KSO_WM_TEMPLATE_INDEX" val="20198875"/>
  <p:tag name="KSO_WM_UNIT_LAYERLEVEL" val="1_1_1"/>
  <p:tag name="KSO_WM_TAG_VERSION" val="1.0"/>
  <p:tag name="KSO_WM_BEAUTIFY_FLAG" val="#wm#"/>
  <p:tag name="KSO_WM_UNIT_FILL_FORE_SCHEMECOLOR_INDEX" val="14"/>
  <p:tag name="KSO_WM_UNIT_FILL_TYPE" val="1"/>
  <p:tag name="KSO_WM_UNIT_TEXT_FILL_FORE_SCHEMECOLOR_INDEX" val="2"/>
  <p:tag name="KSO_WM_UNIT_TEXT_FILL_TYPE" val="1"/>
  <p:tag name="KSO_WM_UNIT_USESOURCEFORMAT_APPLY" val="0"/>
</p:tagLst>
</file>

<file path=ppt/tags/tag16.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3_1"/>
  <p:tag name="KSO_WM_UNIT_ID" val="diagram20198875_3*l_h_i*1_3_1"/>
  <p:tag name="KSO_WM_TEMPLATE_CATEGORY" val="diagram"/>
  <p:tag name="KSO_WM_TEMPLATE_INDEX" val="20198875"/>
  <p:tag name="KSO_WM_UNIT_LAYERLEVEL" val="1_1_1"/>
  <p:tag name="KSO_WM_TAG_VERSION" val="1.0"/>
  <p:tag name="KSO_WM_BEAUTIFY_FLAG" val="#wm#"/>
  <p:tag name="KSO_WM_UNIT_FILL_FORE_SCHEMECOLOR_INDEX" val="14"/>
  <p:tag name="KSO_WM_UNIT_FILL_TYPE" val="1"/>
  <p:tag name="KSO_WM_UNIT_TEXT_FILL_FORE_SCHEMECOLOR_INDEX" val="2"/>
  <p:tag name="KSO_WM_UNIT_TEXT_FILL_TYPE" val="1"/>
  <p:tag name="KSO_WM_UNIT_USESOURCEFORMAT_APPLY" val="0"/>
</p:tagLst>
</file>

<file path=ppt/tags/tag17.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TYPE" val="l_h_i"/>
  <p:tag name="KSO_WM_UNIT_INDEX" val="1_4_1"/>
  <p:tag name="KSO_WM_UNIT_ID" val="diagram20198875_3*l_h_i*1_4_1"/>
  <p:tag name="KSO_WM_TEMPLATE_CATEGORY" val="diagram"/>
  <p:tag name="KSO_WM_TEMPLATE_INDEX" val="20198875"/>
  <p:tag name="KSO_WM_UNIT_LAYERLEVEL" val="1_1_1"/>
  <p:tag name="KSO_WM_TAG_VERSION" val="1.0"/>
  <p:tag name="KSO_WM_BEAUTIFY_FLAG" val="#wm#"/>
  <p:tag name="KSO_WM_UNIT_FILL_FORE_SCHEMECOLOR_INDEX" val="14"/>
  <p:tag name="KSO_WM_UNIT_FILL_TYPE" val="1"/>
  <p:tag name="KSO_WM_UNIT_TEXT_FILL_FORE_SCHEMECOLOR_INDEX" val="2"/>
  <p:tag name="KSO_WM_UNIT_TEXT_FILL_TYPE" val="1"/>
  <p:tag name="KSO_WM_UNIT_USESOURCEFORMAT_APPLY" val="0"/>
</p:tagLst>
</file>

<file path=ppt/tags/tag18.xml><?xml version="1.0" encoding="utf-8"?>
<p:tagLst xmlns:p="http://schemas.openxmlformats.org/presentationml/2006/main">
  <p:tag name="KSO_WM_UNIT_DIAGRAM_MODELTYPE" val="stripeEnum"/>
  <p:tag name="KSO_WM_UNIT_VALUE" val="90*87"/>
  <p:tag name="KSO_WM_UNIT_HIGHLIGHT" val="0"/>
  <p:tag name="KSO_WM_UNIT_COMPATIBLE" val="0"/>
  <p:tag name="KSO_WM_UNIT_DIAGRAM_ISNUMVISUAL" val="0"/>
  <p:tag name="KSO_WM_UNIT_DIAGRAM_ISREFERUNIT" val="0"/>
  <p:tag name="KSO_WM_DIAGRAM_GROUP_CODE" val="l1-1"/>
  <p:tag name="KSO_WM_UNIT_TYPE" val="l_h_x"/>
  <p:tag name="KSO_WM_UNIT_INDEX" val="1_1_1"/>
  <p:tag name="KSO_WM_UNIT_ID" val="diagram20198875_3*l_h_x*1_1_1"/>
  <p:tag name="KSO_WM_TEMPLATE_CATEGORY" val="diagram"/>
  <p:tag name="KSO_WM_TEMPLATE_INDEX" val="20198875"/>
  <p:tag name="KSO_WM_UNIT_LAYERLEVEL" val="1_1_1"/>
  <p:tag name="KSO_WM_TAG_VERSION" val="1.0"/>
  <p:tag name="KSO_WM_BEAUTIFY_FLAG" val="#wm#"/>
  <p:tag name="KSO_WM_UNIT_FILL_FORE_SCHEMECOLOR_INDEX" val="5"/>
  <p:tag name="KSO_WM_UNIT_FILL_TYPE" val="1"/>
  <p:tag name="KSO_WM_UNIT_TEXT_FILL_FORE_SCHEMECOLOR_INDEX" val="13"/>
  <p:tag name="KSO_WM_UNIT_TEXT_FILL_TYPE" val="1"/>
  <p:tag name="KSO_WM_UNIT_USESOURCEFORMAT_APPLY" val="0"/>
</p:tagLst>
</file>

<file path=ppt/tags/tag19.xml><?xml version="1.0" encoding="utf-8"?>
<p:tagLst xmlns:p="http://schemas.openxmlformats.org/presentationml/2006/main">
  <p:tag name="KSO_WM_UNIT_DIAGRAM_MODELTYPE" val="stripeEnum"/>
  <p:tag name="KSO_WM_UNIT_VALUE" val="67*75"/>
  <p:tag name="KSO_WM_UNIT_HIGHLIGHT" val="0"/>
  <p:tag name="KSO_WM_UNIT_COMPATIBLE" val="0"/>
  <p:tag name="KSO_WM_UNIT_DIAGRAM_ISNUMVISUAL" val="0"/>
  <p:tag name="KSO_WM_UNIT_DIAGRAM_ISREFERUNIT" val="0"/>
  <p:tag name="KSO_WM_DIAGRAM_GROUP_CODE" val="l1-1"/>
  <p:tag name="KSO_WM_UNIT_TYPE" val="l_h_x"/>
  <p:tag name="KSO_WM_UNIT_INDEX" val="1_3_1"/>
  <p:tag name="KSO_WM_UNIT_ID" val="diagram20198875_3*l_h_x*1_3_1"/>
  <p:tag name="KSO_WM_TEMPLATE_CATEGORY" val="diagram"/>
  <p:tag name="KSO_WM_TEMPLATE_INDEX" val="20198875"/>
  <p:tag name="KSO_WM_UNIT_LAYERLEVEL" val="1_1_1"/>
  <p:tag name="KSO_WM_TAG_VERSION" val="1.0"/>
  <p:tag name="KSO_WM_BEAUTIFY_FLAG" val="#wm#"/>
  <p:tag name="KSO_WM_UNIT_FILL_FORE_SCHEMECOLOR_INDEX" val="7"/>
  <p:tag name="KSO_WM_UNIT_FILL_TYPE" val="1"/>
  <p:tag name="KSO_WM_UNIT_TEXT_FILL_FORE_SCHEMECOLOR_INDEX" val="13"/>
  <p:tag name="KSO_WM_UNIT_TEXT_FILL_TYPE" val="1"/>
  <p:tag name="KSO_WM_UNIT_USESOURCEFORMAT_APPLY" val="0"/>
</p:tagLst>
</file>

<file path=ppt/tags/tag2.xml><?xml version="1.0" encoding="utf-8"?>
<p:tagLst xmlns:p="http://schemas.openxmlformats.org/presentationml/2006/main">
  <p:tag name="KSO_WM_BEAUTIFY_FLAG" val="#wm#"/>
  <p:tag name="KSO_WM_TEMPLATE_CATEGORY" val="custom"/>
  <p:tag name="KSO_WM_TEMPLATE_INDEX" val="20187308"/>
</p:tagLst>
</file>

<file path=ppt/tags/tag20.xml><?xml version="1.0" encoding="utf-8"?>
<p:tagLst xmlns:p="http://schemas.openxmlformats.org/presentationml/2006/main">
  <p:tag name="KSO_WM_UNIT_DIAGRAM_MODELTYPE" val="stripeEnum"/>
  <p:tag name="KSO_WM_UNIT_VALUE" val="80*91"/>
  <p:tag name="KSO_WM_UNIT_HIGHLIGHT" val="0"/>
  <p:tag name="KSO_WM_UNIT_COMPATIBLE" val="0"/>
  <p:tag name="KSO_WM_UNIT_DIAGRAM_ISNUMVISUAL" val="0"/>
  <p:tag name="KSO_WM_UNIT_DIAGRAM_ISREFERUNIT" val="0"/>
  <p:tag name="KSO_WM_DIAGRAM_GROUP_CODE" val="l1-1"/>
  <p:tag name="KSO_WM_UNIT_TYPE" val="l_h_x"/>
  <p:tag name="KSO_WM_UNIT_INDEX" val="1_2_1"/>
  <p:tag name="KSO_WM_UNIT_ID" val="diagram20198875_3*l_h_x*1_2_1"/>
  <p:tag name="KSO_WM_TEMPLATE_CATEGORY" val="diagram"/>
  <p:tag name="KSO_WM_TEMPLATE_INDEX" val="20198875"/>
  <p:tag name="KSO_WM_UNIT_LAYERLEVEL" val="1_1_1"/>
  <p:tag name="KSO_WM_TAG_VERSION" val="1.0"/>
  <p:tag name="KSO_WM_BEAUTIFY_FLAG" val="#wm#"/>
  <p:tag name="KSO_WM_UNIT_FILL_FORE_SCHEMECOLOR_INDEX" val="6"/>
  <p:tag name="KSO_WM_UNIT_FILL_TYPE" val="1"/>
  <p:tag name="KSO_WM_UNIT_TEXT_FILL_FORE_SCHEMECOLOR_INDEX" val="13"/>
  <p:tag name="KSO_WM_UNIT_TEXT_FILL_TYPE" val="1"/>
  <p:tag name="KSO_WM_UNIT_USESOURCEFORMAT_APPLY" val="0"/>
</p:tagLst>
</file>

<file path=ppt/tags/tag21.xml><?xml version="1.0" encoding="utf-8"?>
<p:tagLst xmlns:p="http://schemas.openxmlformats.org/presentationml/2006/main">
  <p:tag name="KSO_WM_UNIT_DIAGRAM_MODELTYPE" val="stripeEnum"/>
  <p:tag name="KSO_WM_UNIT_VALUE" val="91*89"/>
  <p:tag name="KSO_WM_UNIT_HIGHLIGHT" val="0"/>
  <p:tag name="KSO_WM_UNIT_COMPATIBLE" val="0"/>
  <p:tag name="KSO_WM_UNIT_DIAGRAM_ISNUMVISUAL" val="0"/>
  <p:tag name="KSO_WM_UNIT_DIAGRAM_ISREFERUNIT" val="0"/>
  <p:tag name="KSO_WM_DIAGRAM_GROUP_CODE" val="l1-1"/>
  <p:tag name="KSO_WM_UNIT_TYPE" val="l_h_x"/>
  <p:tag name="KSO_WM_UNIT_INDEX" val="1_4_1"/>
  <p:tag name="KSO_WM_UNIT_ID" val="diagram20198875_3*l_h_x*1_4_1"/>
  <p:tag name="KSO_WM_TEMPLATE_CATEGORY" val="diagram"/>
  <p:tag name="KSO_WM_TEMPLATE_INDEX" val="20198875"/>
  <p:tag name="KSO_WM_UNIT_LAYERLEVEL" val="1_1_1"/>
  <p:tag name="KSO_WM_TAG_VERSION" val="1.0"/>
  <p:tag name="KSO_WM_BEAUTIFY_FLAG" val="#wm#"/>
  <p:tag name="KSO_WM_UNIT_FILL_FORE_SCHEMECOLOR_INDEX" val="8"/>
  <p:tag name="KSO_WM_UNIT_FILL_TYPE" val="1"/>
  <p:tag name="KSO_WM_UNIT_TEXT_FILL_FORE_SCHEMECOLOR_INDEX" val="13"/>
  <p:tag name="KSO_WM_UNIT_TEXT_FILL_TYPE" val="1"/>
  <p:tag name="KSO_WM_UNIT_USESOURCEFORMAT_APPLY" val="0"/>
</p:tagLst>
</file>

<file path=ppt/tags/tag22.xml><?xml version="1.0" encoding="utf-8"?>
<p:tagLst xmlns:p="http://schemas.openxmlformats.org/presentationml/2006/main">
  <p:tag name="KSO_WM_UNIT_DIAGRAM_MODELTYPE" val="stripeEnum"/>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198875_3*l_h_f*1_2_1"/>
  <p:tag name="KSO_WM_TEMPLATE_CATEGORY" val="diagram"/>
  <p:tag name="KSO_WM_TEMPLATE_INDEX" val="20198875"/>
  <p:tag name="KSO_WM_UNIT_LAYERLEVEL" val="1_1_1"/>
  <p:tag name="KSO_WM_TAG_VERSION" val="1.0"/>
  <p:tag name="KSO_WM_BEAUTIFY_FLAG" val="#wm#"/>
  <p:tag name="KSO_WM_UNIT_PRESET_TEXT" val="单击此处添加文本"/>
  <p:tag name="KSO_WM_UNIT_TEXT_FILL_FORE_SCHEMECOLOR_INDEX" val="14"/>
  <p:tag name="KSO_WM_UNIT_TEXT_FILL_TYPE" val="1"/>
  <p:tag name="KSO_WM_UNIT_USESOURCEFORMAT_APPLY" val="0"/>
</p:tagLst>
</file>

<file path=ppt/tags/tag23.xml><?xml version="1.0" encoding="utf-8"?>
<p:tagLst xmlns:p="http://schemas.openxmlformats.org/presentationml/2006/main">
  <p:tag name="KSO_WM_UNIT_DIAGRAM_MODELTYPE" val="stripeEnum"/>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198875_3*l_h_f*1_3_1"/>
  <p:tag name="KSO_WM_TEMPLATE_CATEGORY" val="diagram"/>
  <p:tag name="KSO_WM_TEMPLATE_INDEX" val="20198875"/>
  <p:tag name="KSO_WM_UNIT_LAYERLEVEL" val="1_1_1"/>
  <p:tag name="KSO_WM_TAG_VERSION" val="1.0"/>
  <p:tag name="KSO_WM_BEAUTIFY_FLAG" val="#wm#"/>
  <p:tag name="KSO_WM_UNIT_PRESET_TEXT" val="单击此处添加文本"/>
  <p:tag name="KSO_WM_UNIT_TEXT_FILL_FORE_SCHEMECOLOR_INDEX" val="14"/>
  <p:tag name="KSO_WM_UNIT_TEXT_FILL_TYPE" val="1"/>
  <p:tag name="KSO_WM_UNIT_USESOURCEFORMAT_APPLY" val="0"/>
</p:tagLst>
</file>

<file path=ppt/tags/tag24.xml><?xml version="1.0" encoding="utf-8"?>
<p:tagLst xmlns:p="http://schemas.openxmlformats.org/presentationml/2006/main">
  <p:tag name="KSO_WM_UNIT_DIAGRAM_MODELTYPE" val="stripeEnum"/>
  <p:tag name="KSO_WM_UNIT_NOCLEAR" val="0"/>
  <p:tag name="KSO_WM_UNIT_VALUE" val="5"/>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198875_3*l_h_f*1_4_1"/>
  <p:tag name="KSO_WM_TEMPLATE_CATEGORY" val="diagram"/>
  <p:tag name="KSO_WM_TEMPLATE_INDEX" val="20198875"/>
  <p:tag name="KSO_WM_UNIT_LAYERLEVEL" val="1_1_1"/>
  <p:tag name="KSO_WM_TAG_VERSION" val="1.0"/>
  <p:tag name="KSO_WM_BEAUTIFY_FLAG" val="#wm#"/>
  <p:tag name="KSO_WM_UNIT_PRESET_TEXT" val="单击此处添加文本"/>
  <p:tag name="KSO_WM_UNIT_TEXT_FILL_FORE_SCHEMECOLOR_INDEX" val="14"/>
  <p:tag name="KSO_WM_UNIT_TEXT_FILL_TYPE" val="1"/>
  <p:tag name="KSO_WM_UNIT_USESOURCEFORMAT_APPLY" val="0"/>
</p:tagLst>
</file>

<file path=ppt/tags/tag25.xml><?xml version="1.0" encoding="utf-8"?>
<p:tagLst xmlns:p="http://schemas.openxmlformats.org/presentationml/2006/main">
  <p:tag name="KSO_WM_TEMPLATE_SUBCATEGORY" val="0"/>
  <p:tag name="KSO_WM_SLIDE_ITEM_CNT" val="4"/>
  <p:tag name="KSO_WM_SLIDE_INDEX" val="7"/>
  <p:tag name="KSO_WM_TAG_VERSION" val="1.0"/>
  <p:tag name="KSO_WM_BEAUTIFY_FLAG" val="#wm#"/>
  <p:tag name="KSO_WM_SLIDE_LAYOUT" val="a_b_e"/>
  <p:tag name="KSO_WM_SLIDE_LAYOUT_CNT" val="1_1_1"/>
  <p:tag name="KSO_WM_SLIDE_TYPE" val="sectionTitle"/>
  <p:tag name="KSO_WM_SLIDE_SUBTYPE" val="pureTxt"/>
  <p:tag name="KSO_WM_TEMPLATE_MASTER_TYPE" val="1"/>
  <p:tag name="KSO_WM_TEMPLATE_COLOR_TYPE" val="1"/>
  <p:tag name="KSO_WM_TEMPLATE_CATEGORY" val="custom"/>
  <p:tag name="KSO_WM_TEMPLATE_INDEX" val="20204462"/>
  <p:tag name="KSO_WM_SLIDE_ID" val="custom20204462_7"/>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
  <p:tag name="KSO_WM_TEMPLATE_CATEGORY" val="mixed"/>
  <p:tag name="KSO_WM_TEMPLATE_INDEX" val="20202550"/>
  <p:tag name="KSO_WM_UNIT_LAYERLEVEL" val="1"/>
  <p:tag name="KSO_WM_TAG_VERSION" val="1.0"/>
  <p:tag name="KSO_WM_BEAUTIFY_FLAG" val="#wm#"/>
  <p:tag name="KSO_WM_UNIT_TYPE" val="i"/>
  <p:tag name="KSO_WM_UNIT_INDEX" val="1"/>
  <p:tag name="KSO_WM_UNIT_TEXTBOXSTYLE_SHAPETYPE" val="1"/>
  <p:tag name="KSO_WM_UNIT_TEXTBOXSTYLE_ADJUSTLEFT" val="0_10.20142"/>
  <p:tag name="KSO_WM_UNIT_TEXTBOXSTYLE_ADJUSTTOP" val="0_281.5305"/>
  <p:tag name="KSO_WM_UNIT_TEXTBOXSTYLE_DECORATEINDEX" val="1"/>
  <p:tag name="KSO_WM_UNIT_TEXTBOXSTYLE_GUID" val="{ff3eb6ae-034a-40be-879c-1ca6f52882e2}"/>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2"/>
  <p:tag name="KSO_WM_TEMPLATE_CATEGORY" val="mixed"/>
  <p:tag name="KSO_WM_TEMPLATE_INDEX" val="20202550"/>
  <p:tag name="KSO_WM_UNIT_LAYERLEVEL" val="1"/>
  <p:tag name="KSO_WM_TAG_VERSION" val="1.0"/>
  <p:tag name="KSO_WM_BEAUTIFY_FLAG" val="#wm#"/>
  <p:tag name="KSO_WM_UNIT_TYPE" val="i"/>
  <p:tag name="KSO_WM_UNIT_INDEX" val="2"/>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3"/>
  <p:tag name="KSO_WM_TEMPLATE_CATEGORY" val="mixed"/>
  <p:tag name="KSO_WM_TEMPLATE_INDEX" val="20202550"/>
  <p:tag name="KSO_WM_UNIT_LAYERLEVEL" val="1"/>
  <p:tag name="KSO_WM_TAG_VERSION" val="1.0"/>
  <p:tag name="KSO_WM_BEAUTIFY_FLAG" val="#wm#"/>
  <p:tag name="KSO_WM_UNIT_TYPE" val="i"/>
  <p:tag name="KSO_WM_UNIT_INDEX" val="3"/>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4"/>
  <p:tag name="KSO_WM_TEMPLATE_CATEGORY" val="mixed"/>
  <p:tag name="KSO_WM_TEMPLATE_INDEX" val="20202550"/>
  <p:tag name="KSO_WM_UNIT_LAYERLEVEL" val="1"/>
  <p:tag name="KSO_WM_TAG_VERSION" val="1.0"/>
  <p:tag name="KSO_WM_BEAUTIFY_FLAG" val="#wm#"/>
  <p:tag name="KSO_WM_UNIT_TYPE" val="i"/>
  <p:tag name="KSO_WM_UNIT_INDEX" val="4"/>
</p:tagLst>
</file>

<file path=ppt/tags/tag3.xml><?xml version="1.0" encoding="utf-8"?>
<p:tagLst xmlns:p="http://schemas.openxmlformats.org/presentationml/2006/main">
  <p:tag name="KSO_WM_UNIT_TABLE_BEAUTIFY" val="smartTable{3333e230-35cd-4aba-ba92-48908bc7031e}"/>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5"/>
  <p:tag name="KSO_WM_TEMPLATE_CATEGORY" val="mixed"/>
  <p:tag name="KSO_WM_TEMPLATE_INDEX" val="20202550"/>
  <p:tag name="KSO_WM_UNIT_LAYERLEVEL" val="1"/>
  <p:tag name="KSO_WM_TAG_VERSION" val="1.0"/>
  <p:tag name="KSO_WM_BEAUTIFY_FLAG" val="#wm#"/>
  <p:tag name="KSO_WM_UNIT_TYPE" val="i"/>
  <p:tag name="KSO_WM_UNIT_INDEX" val="5"/>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6"/>
  <p:tag name="KSO_WM_TEMPLATE_CATEGORY" val="mixed"/>
  <p:tag name="KSO_WM_TEMPLATE_INDEX" val="20202550"/>
  <p:tag name="KSO_WM_UNIT_LAYERLEVEL" val="1"/>
  <p:tag name="KSO_WM_TAG_VERSION" val="1.0"/>
  <p:tag name="KSO_WM_BEAUTIFY_FLAG" val="#wm#"/>
  <p:tag name="KSO_WM_UNIT_TYPE" val="i"/>
  <p:tag name="KSO_WM_UNIT_INDEX" val="6"/>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7"/>
  <p:tag name="KSO_WM_TEMPLATE_CATEGORY" val="mixed"/>
  <p:tag name="KSO_WM_TEMPLATE_INDEX" val="20202550"/>
  <p:tag name="KSO_WM_UNIT_LAYERLEVEL" val="1"/>
  <p:tag name="KSO_WM_TAG_VERSION" val="1.0"/>
  <p:tag name="KSO_WM_BEAUTIFY_FLAG" val="#wm#"/>
  <p:tag name="KSO_WM_UNIT_TYPE" val="i"/>
  <p:tag name="KSO_WM_UNIT_INDEX" val="7"/>
  <p:tag name="KSO_WM_UNIT_TEXTBOXSTYLE_SHAPETYPE" val="1"/>
  <p:tag name="KSO_WM_UNIT_TEXTBOXSTYLE_ADJUSTLEFT" val="0_180.2014"/>
  <p:tag name="KSO_WM_UNIT_TEXTBOXSTYLE_ADJUSTTOP" val="0_281.5305"/>
  <p:tag name="KSO_WM_UNIT_TEXTBOXSTYLE_DECORATEINDEX" val="2"/>
  <p:tag name="KSO_WM_UNIT_TEXTBOXSTYLE_GUID" val="{ff3eb6ae-034a-40be-879c-1ca6f52882e2}"/>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8"/>
  <p:tag name="KSO_WM_TEMPLATE_CATEGORY" val="mixed"/>
  <p:tag name="KSO_WM_TEMPLATE_INDEX" val="20202550"/>
  <p:tag name="KSO_WM_UNIT_LAYERLEVEL" val="1"/>
  <p:tag name="KSO_WM_TAG_VERSION" val="1.0"/>
  <p:tag name="KSO_WM_BEAUTIFY_FLAG" val="#wm#"/>
  <p:tag name="KSO_WM_UNIT_TYPE" val="i"/>
  <p:tag name="KSO_WM_UNIT_INDEX" val="8"/>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9"/>
  <p:tag name="KSO_WM_TEMPLATE_CATEGORY" val="mixed"/>
  <p:tag name="KSO_WM_TEMPLATE_INDEX" val="20202550"/>
  <p:tag name="KSO_WM_UNIT_LAYERLEVEL" val="1"/>
  <p:tag name="KSO_WM_TAG_VERSION" val="1.0"/>
  <p:tag name="KSO_WM_BEAUTIFY_FLAG" val="#wm#"/>
  <p:tag name="KSO_WM_UNIT_TYPE" val="i"/>
  <p:tag name="KSO_WM_UNIT_INDEX" val="9"/>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0"/>
  <p:tag name="KSO_WM_TEMPLATE_CATEGORY" val="mixed"/>
  <p:tag name="KSO_WM_TEMPLATE_INDEX" val="20202550"/>
  <p:tag name="KSO_WM_UNIT_LAYERLEVEL" val="1"/>
  <p:tag name="KSO_WM_TAG_VERSION" val="1.0"/>
  <p:tag name="KSO_WM_BEAUTIFY_FLAG" val="#wm#"/>
  <p:tag name="KSO_WM_UNIT_TYPE" val="i"/>
  <p:tag name="KSO_WM_UNIT_INDEX" val="10"/>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1"/>
  <p:tag name="KSO_WM_TEMPLATE_CATEGORY" val="mixed"/>
  <p:tag name="KSO_WM_TEMPLATE_INDEX" val="20202550"/>
  <p:tag name="KSO_WM_UNIT_LAYERLEVEL" val="1"/>
  <p:tag name="KSO_WM_TAG_VERSION" val="1.0"/>
  <p:tag name="KSO_WM_BEAUTIFY_FLAG" val="#wm#"/>
  <p:tag name="KSO_WM_UNIT_TYPE" val="i"/>
  <p:tag name="KSO_WM_UNIT_INDEX" val="11"/>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2"/>
  <p:tag name="KSO_WM_TEMPLATE_CATEGORY" val="mixed"/>
  <p:tag name="KSO_WM_TEMPLATE_INDEX" val="20202550"/>
  <p:tag name="KSO_WM_UNIT_LAYERLEVEL" val="1"/>
  <p:tag name="KSO_WM_TAG_VERSION" val="1.0"/>
  <p:tag name="KSO_WM_BEAUTIFY_FLAG" val="#wm#"/>
  <p:tag name="KSO_WM_UNIT_TYPE" val="i"/>
  <p:tag name="KSO_WM_UNIT_INDEX" val="12"/>
  <p:tag name="KSO_WM_UNIT_TEXTBOXSTYLE_SHAPETYPE" val="1"/>
  <p:tag name="KSO_WM_UNIT_TEXTBOXSTYLE_ADJUSTLEFT" val="0_350.2014"/>
  <p:tag name="KSO_WM_UNIT_TEXTBOXSTYLE_ADJUSTTOP" val="0_281.5305"/>
  <p:tag name="KSO_WM_UNIT_TEXTBOXSTYLE_DECORATEINDEX" val="3"/>
  <p:tag name="KSO_WM_UNIT_TEXTBOXSTYLE_GUID" val="{ff3eb6ae-034a-40be-879c-1ca6f52882e2}"/>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3"/>
  <p:tag name="KSO_WM_TEMPLATE_CATEGORY" val="mixed"/>
  <p:tag name="KSO_WM_TEMPLATE_INDEX" val="20202550"/>
  <p:tag name="KSO_WM_UNIT_LAYERLEVEL" val="1"/>
  <p:tag name="KSO_WM_TAG_VERSION" val="1.0"/>
  <p:tag name="KSO_WM_BEAUTIFY_FLAG" val="#wm#"/>
  <p:tag name="KSO_WM_UNIT_TYPE" val="i"/>
  <p:tag name="KSO_WM_UNIT_INDEX" val="13"/>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4"/>
  <p:tag name="KSO_WM_TEMPLATE_CATEGORY" val="mixed"/>
  <p:tag name="KSO_WM_TEMPLATE_INDEX" val="20202550"/>
  <p:tag name="KSO_WM_UNIT_LAYERLEVEL" val="1"/>
  <p:tag name="KSO_WM_TAG_VERSION" val="1.0"/>
  <p:tag name="KSO_WM_BEAUTIFY_FLAG" val="#wm#"/>
  <p:tag name="KSO_WM_UNIT_TYPE" val="i"/>
  <p:tag name="KSO_WM_UNIT_INDEX" val="14"/>
</p:tagLst>
</file>

<file path=ppt/tags/tag4.xml><?xml version="1.0" encoding="utf-8"?>
<p:tagLst xmlns:p="http://schemas.openxmlformats.org/presentationml/2006/main">
  <p:tag name="KSO_WM_BEAUTIFY_FLAG" val="#wm#"/>
  <p:tag name="KSO_WM_TEMPLATE_CATEGORY" val="custom"/>
  <p:tag name="KSO_WM_TEMPLATE_INDEX" val="20187308"/>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5"/>
  <p:tag name="KSO_WM_TEMPLATE_CATEGORY" val="mixed"/>
  <p:tag name="KSO_WM_TEMPLATE_INDEX" val="20202550"/>
  <p:tag name="KSO_WM_UNIT_LAYERLEVEL" val="1"/>
  <p:tag name="KSO_WM_TAG_VERSION" val="1.0"/>
  <p:tag name="KSO_WM_BEAUTIFY_FLAG" val="#wm#"/>
  <p:tag name="KSO_WM_UNIT_TYPE" val="i"/>
  <p:tag name="KSO_WM_UNIT_INDEX" val="15"/>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6"/>
  <p:tag name="KSO_WM_TEMPLATE_CATEGORY" val="mixed"/>
  <p:tag name="KSO_WM_TEMPLATE_INDEX" val="20202550"/>
  <p:tag name="KSO_WM_UNIT_LAYERLEVEL" val="1"/>
  <p:tag name="KSO_WM_TAG_VERSION" val="1.0"/>
  <p:tag name="KSO_WM_BEAUTIFY_FLAG" val="#wm#"/>
  <p:tag name="KSO_WM_UNIT_TYPE" val="i"/>
  <p:tag name="KSO_WM_UNIT_INDEX" val="16"/>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7"/>
  <p:tag name="KSO_WM_TEMPLATE_CATEGORY" val="mixed"/>
  <p:tag name="KSO_WM_TEMPLATE_INDEX" val="20202550"/>
  <p:tag name="KSO_WM_UNIT_LAYERLEVEL" val="1"/>
  <p:tag name="KSO_WM_TAG_VERSION" val="1.0"/>
  <p:tag name="KSO_WM_BEAUTIFY_FLAG" val="#wm#"/>
  <p:tag name="KSO_WM_UNIT_TYPE" val="i"/>
  <p:tag name="KSO_WM_UNIT_INDEX" val="17"/>
  <p:tag name="KSO_WM_UNIT_TEXTBOXSTYLE_SHAPETYPE" val="1"/>
  <p:tag name="KSO_WM_UNIT_TEXTBOXSTYLE_ADJUSTLEFT" val="0_520.2014"/>
  <p:tag name="KSO_WM_UNIT_TEXTBOXSTYLE_ADJUSTTOP" val="0_281.5305"/>
  <p:tag name="KSO_WM_UNIT_TEXTBOXSTYLE_DECORATEINDEX" val="4"/>
  <p:tag name="KSO_WM_UNIT_TEXTBOXSTYLE_GUID" val="{ff3eb6ae-034a-40be-879c-1ca6f52882e2}"/>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8"/>
  <p:tag name="KSO_WM_TEMPLATE_CATEGORY" val="mixed"/>
  <p:tag name="KSO_WM_TEMPLATE_INDEX" val="20202550"/>
  <p:tag name="KSO_WM_UNIT_LAYERLEVEL" val="1"/>
  <p:tag name="KSO_WM_TAG_VERSION" val="1.0"/>
  <p:tag name="KSO_WM_BEAUTIFY_FLAG" val="#wm#"/>
  <p:tag name="KSO_WM_UNIT_TYPE" val="i"/>
  <p:tag name="KSO_WM_UNIT_INDEX" val="18"/>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19"/>
  <p:tag name="KSO_WM_TEMPLATE_CATEGORY" val="mixed"/>
  <p:tag name="KSO_WM_TEMPLATE_INDEX" val="20202550"/>
  <p:tag name="KSO_WM_UNIT_LAYERLEVEL" val="1"/>
  <p:tag name="KSO_WM_TAG_VERSION" val="1.0"/>
  <p:tag name="KSO_WM_BEAUTIFY_FLAG" val="#wm#"/>
  <p:tag name="KSO_WM_UNIT_TYPE" val="i"/>
  <p:tag name="KSO_WM_UNIT_INDEX" val="19"/>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20"/>
  <p:tag name="KSO_WM_TEMPLATE_CATEGORY" val="mixed"/>
  <p:tag name="KSO_WM_TEMPLATE_INDEX" val="20202550"/>
  <p:tag name="KSO_WM_UNIT_LAYERLEVEL" val="1"/>
  <p:tag name="KSO_WM_TAG_VERSION" val="1.0"/>
  <p:tag name="KSO_WM_BEAUTIFY_FLAG" val="#wm#"/>
  <p:tag name="KSO_WM_UNIT_TYPE" val="i"/>
  <p:tag name="KSO_WM_UNIT_INDEX" val="20"/>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_NEED_ADD_PATH_ANIM" val="0"/>
  <p:tag name="KSO_WM_UNIT_DIAGRAM_ISREFERUNIT" val="0"/>
  <p:tag name="KSO_WM_UNIT_ID" val="mixed20202550_1*i*21"/>
  <p:tag name="KSO_WM_TEMPLATE_CATEGORY" val="mixed"/>
  <p:tag name="KSO_WM_TEMPLATE_INDEX" val="20202550"/>
  <p:tag name="KSO_WM_UNIT_LAYERLEVEL" val="1"/>
  <p:tag name="KSO_WM_TAG_VERSION" val="1.0"/>
  <p:tag name="KSO_WM_BEAUTIFY_FLAG" val="#wm#"/>
  <p:tag name="KSO_WM_UNIT_TYPE" val="i"/>
  <p:tag name="KSO_WM_UNIT_INDEX" val="21"/>
</p:tagLst>
</file>

<file path=ppt/tags/tag47.xml><?xml version="1.0" encoding="utf-8"?>
<p:tagLst xmlns:p="http://schemas.openxmlformats.org/presentationml/2006/main">
  <p:tag name="KSO_WM_UNIT_PRESET_TEXT" val="我们能实现，图文排版，让我们能实现，图文排版，让图图片&#13;您的正文已经经简明扼要，字字珠玑。&#13;您的正文已经经简明扼要，字字珠玑。&#13;您的正文已经经简明扼要，字字珠玑。&#13;您的正文已经经简明扼要，字字珠玑。&#13;我们能实现，图文排版，让我们能实现，图文排版，让图图片"/>
  <p:tag name="KSO_WM_UNIT_NOCLEAR" val="1"/>
  <p:tag name="KSO_WM_UNIT_SHOW_EDIT_AREA_INDICATION" val="0"/>
  <p:tag name="KSO_WM_UNIT_VALUE" val="234"/>
  <p:tag name="KSO_WM_UNIT_HIGHLIGHT" val="0"/>
  <p:tag name="KSO_WM_UNIT_COMPATIBLE" val="0"/>
  <p:tag name="KSO_WM_UNIT_DIAGRAM_ISNUMVISUAL" val="0"/>
  <p:tag name="KSO_WM_UNIT_DIAGRAM_IS_NEED_ADD_PATH_ANIM" val="0"/>
  <p:tag name="KSO_WM_UNIT_DIAGRAM_ISREFERUNIT" val="0"/>
  <p:tag name="KSO_WM_UNIT_TYPE" val="f"/>
  <p:tag name="KSO_WM_UNIT_INDEX" val="1"/>
  <p:tag name="KSO_WM_UNIT_ID" val="mixed20202550_1*f*1"/>
  <p:tag name="KSO_WM_TEMPLATE_CATEGORY" val="mixed"/>
  <p:tag name="KSO_WM_TEMPLATE_INDEX" val="20202550"/>
  <p:tag name="KSO_WM_UNIT_LAYERLEVEL" val="1"/>
  <p:tag name="KSO_WM_TAG_VERSION" val="1.0"/>
  <p:tag name="KSO_WM_BEAUTIFY_FLAG" val="#wm#"/>
  <p:tag name="KSO_WM_UNIT_TEXTBOXSTYLE_SHAPETYPE" val="0"/>
  <p:tag name="KSO_WM_UNIT_TEXTBOXSTYLE_TEMPLATETYPE" val="9"/>
  <p:tag name="KSO_WM_UNIT_TEXTBOXSTYLE_GUID" val="{ff3eb6ae-034a-40be-879c-1ca6f52882e2}"/>
  <p:tag name="KSO_WM_UNIT_TEXTBOXSTYLE_TEMPLATEID" val="3139427"/>
  <p:tag name="KSO_WM_UNIT_TEXTBOXSTYLE_TYPE" val="8"/>
</p:tagLst>
</file>

<file path=ppt/tags/tag48.xml><?xml version="1.0" encoding="utf-8"?>
<p:tagLst xmlns:p="http://schemas.openxmlformats.org/presentationml/2006/main">
  <p:tag name="KSO_WM_UNIT_TEXTBOXSTYLE_SHAPETYPE" val="0"/>
  <p:tag name="KSO_WM_UNIT_TEXTBOXSTYLE_TEMPLATETYPE" val="1"/>
  <p:tag name="KSO_WM_UNIT_PRESET_TEXT" val="点击此处添加标题：&#13;您的正文已经经简明扼要，字字珠玑。&#13;您的正文已经经简明扼要，字字珠玑。&#13;您的正文已经经简明扼要，字字珠玑。&#13;您的正文已经经简明扼要，字字珠玑。"/>
  <p:tag name="KSO_WM_UNIT_NOCLEAR" val="1"/>
  <p:tag name="KSO_WM_UNIT_VALUE" val="64"/>
  <p:tag name="KSO_WM_UNIT_HIGHLIGHT" val="0"/>
  <p:tag name="KSO_WM_UNIT_COMPATIBLE" val="0"/>
  <p:tag name="KSO_WM_UNIT_DIAGRAM_ISNUMVISUAL" val="0"/>
  <p:tag name="KSO_WM_UNIT_DIAGRAM_ISREFERUNIT" val="0"/>
  <p:tag name="KSO_WM_UNIT_TYPE" val="f"/>
  <p:tag name="KSO_WM_UNIT_INDEX" val="1"/>
  <p:tag name="KSO_WM_UNIT_ID" val="mixed20201946_113*f*1"/>
  <p:tag name="KSO_WM_TEMPLATE_CATEGORY" val="mixed"/>
  <p:tag name="KSO_WM_TEMPLATE_INDEX" val="20201946"/>
  <p:tag name="KSO_WM_UNIT_LAYERLEVEL" val="1"/>
  <p:tag name="KSO_WM_TAG_VERSION" val="1.0"/>
  <p:tag name="KSO_WM_BEAUTIFY_FLAG" val="#wm#"/>
  <p:tag name="KSO_WM_UNIT_TEXTBOXSTYLE_GUID" val="{7f2df21f-3733-4d40-9ffa-cb7940a6e4c3}"/>
  <p:tag name="KSO_WM_UNIT_TEXTBOXSTYLE_TEMPLATEID" val="3131927"/>
  <p:tag name="KSO_WM_UNIT_TEXTBOXSTYLE_TYPE" val="9"/>
</p:tagLst>
</file>

<file path=ppt/tags/tag49.xml><?xml version="1.0" encoding="utf-8"?>
<p:tagLst xmlns:p="http://schemas.openxmlformats.org/presentationml/2006/main">
  <p:tag name="KSO_WM_UNIT_TEXTBOXSTYLE_SHAPETYPE" val="0"/>
  <p:tag name="KSO_WM_UNIT_TEXTBOXSTYLE_TEMPLATETYPE" val="1"/>
  <p:tag name="KSO_WM_UNIT_PRESET_TEXT" val="点击此处添加标题：&#13;您的正文已经经简明扼要，字字珠玑。&#13;您的正文已经经简明扼要，字字珠玑。&#13;您的正文已经经简明扼要，字字珠玑。&#13;您的正文已经经简明扼要，字字珠玑。"/>
  <p:tag name="KSO_WM_UNIT_NOCLEAR" val="1"/>
  <p:tag name="KSO_WM_UNIT_VALUE" val="64"/>
  <p:tag name="KSO_WM_UNIT_HIGHLIGHT" val="0"/>
  <p:tag name="KSO_WM_UNIT_COMPATIBLE" val="0"/>
  <p:tag name="KSO_WM_UNIT_DIAGRAM_ISNUMVISUAL" val="0"/>
  <p:tag name="KSO_WM_UNIT_DIAGRAM_ISREFERUNIT" val="0"/>
  <p:tag name="KSO_WM_UNIT_TYPE" val="f"/>
  <p:tag name="KSO_WM_UNIT_INDEX" val="1"/>
  <p:tag name="KSO_WM_UNIT_ID" val="mixed20201946_113*f*1"/>
  <p:tag name="KSO_WM_TEMPLATE_CATEGORY" val="mixed"/>
  <p:tag name="KSO_WM_TEMPLATE_INDEX" val="20201946"/>
  <p:tag name="KSO_WM_UNIT_LAYERLEVEL" val="1"/>
  <p:tag name="KSO_WM_TAG_VERSION" val="1.0"/>
  <p:tag name="KSO_WM_BEAUTIFY_FLAG" val="#wm#"/>
  <p:tag name="KSO_WM_UNIT_TEXTBOXSTYLE_GUID" val="{f6bdc86e-d6cc-43f6-8051-26f564130c86}"/>
  <p:tag name="KSO_WM_UNIT_TEXTBOXSTYLE_TEMPLATEID" val="3131927"/>
  <p:tag name="KSO_WM_UNIT_TEXTBOXSTYLE_TYPE" val="9"/>
</p:tagLst>
</file>

<file path=ppt/tags/tag5.xml><?xml version="1.0" encoding="utf-8"?>
<p:tagLst xmlns:p="http://schemas.openxmlformats.org/presentationml/2006/main">
  <p:tag name="KSO_WM_UNIT_TABLE_BEAUTIFY" val="smartTable{3333e230-35cd-4aba-ba92-48908bc7031e}"/>
</p:tagLst>
</file>

<file path=ppt/tags/tag50.xml><?xml version="1.0" encoding="utf-8"?>
<p:tagLst xmlns:p="http://schemas.openxmlformats.org/presentationml/2006/main">
  <p:tag name="KSO_WM_TEMPLATE_SUBCATEGORY" val="0"/>
  <p:tag name="KSO_WM_SLIDE_ITEM_CNT" val="0"/>
  <p:tag name="KSO_WM_SLIDE_INDEX" val="7"/>
  <p:tag name="KSO_WM_TAG_VERSION" val="1.0"/>
  <p:tag name="KSO_WM_BEAUTIFY_FLAG" val="#wm#"/>
  <p:tag name="KSO_WM_SLIDE_LAYOUT" val="a_b_e"/>
  <p:tag name="KSO_WM_SLIDE_LAYOUT_CNT" val="1_1_1"/>
  <p:tag name="KSO_WM_SLIDE_TYPE" val="sectionTitle"/>
  <p:tag name="KSO_WM_SLIDE_SUBTYPE" val="pureTxt"/>
  <p:tag name="KSO_WM_TEMPLATE_MASTER_TYPE" val="1"/>
  <p:tag name="KSO_WM_TEMPLATE_COLOR_TYPE" val="1"/>
  <p:tag name="KSO_WM_TEMPLATE_CATEGORY" val="custom"/>
  <p:tag name="KSO_WM_TEMPLATE_INDEX" val="20204462"/>
  <p:tag name="KSO_WM_SLIDE_ID" val="custom20204462_7"/>
</p:tagLst>
</file>

<file path=ppt/tags/tag51.xml><?xml version="1.0" encoding="utf-8"?>
<p:tagLst xmlns:p="http://schemas.openxmlformats.org/presentationml/2006/main">
  <p:tag name="KSO_WM_BEAUTIFY_FLAG" val="#wm#"/>
  <p:tag name="KSO_WM_TEMPLATE_CATEGORY" val="custom"/>
  <p:tag name="KSO_WM_TEMPLATE_INDEX" val="20174088"/>
</p:tagLst>
</file>

<file path=ppt/tags/tag52.xml><?xml version="1.0" encoding="utf-8"?>
<p:tagLst xmlns:p="http://schemas.openxmlformats.org/presentationml/2006/main">
  <p:tag name="KSO_WM_UNIT_TEXTBOXSTYLE_SHAPETYPE" val="0"/>
  <p:tag name="KSO_WM_UNIT_TEXTBOXSTYLE_TEMPLATETYPE" val="1"/>
  <p:tag name="KSO_WM_UNIT_PRESET_TEXT" val="点击此处添加标题：&#13;点击此处添加正文。&#13;点击此处添加正文。&#13;点击此处添加正文。&#13;点击此处添加正文。"/>
  <p:tag name="KSO_WM_UNIT_NOCLEAR" val="1"/>
  <p:tag name="KSO_WM_UNIT_VALUE" val="75"/>
  <p:tag name="KSO_WM_UNIT_HIGHLIGHT" val="0"/>
  <p:tag name="KSO_WM_UNIT_COMPATIBLE" val="0"/>
  <p:tag name="KSO_WM_UNIT_DIAGRAM_ISNUMVISUAL" val="0"/>
  <p:tag name="KSO_WM_UNIT_DIAGRAM_ISREFERUNIT" val="0"/>
  <p:tag name="KSO_WM_UNIT_TYPE" val="f"/>
  <p:tag name="KSO_WM_UNIT_INDEX" val="1"/>
  <p:tag name="KSO_WM_UNIT_ID" val="mixed20201946_162*f*1"/>
  <p:tag name="KSO_WM_TEMPLATE_CATEGORY" val="mixed"/>
  <p:tag name="KSO_WM_TEMPLATE_INDEX" val="20201946"/>
  <p:tag name="KSO_WM_UNIT_LAYERLEVEL" val="1"/>
  <p:tag name="KSO_WM_TAG_VERSION" val="1.0"/>
  <p:tag name="KSO_WM_BEAUTIFY_FLAG" val="#wm#"/>
  <p:tag name="KSO_WM_UNIT_TEXTBOXSTYLE_GUID" val="{31dd2ee5-a685-4d21-bd22-791683bd7c17}"/>
  <p:tag name="KSO_WM_UNIT_TEXTBOXSTYLE_TEMPLATEID" val="3131976"/>
  <p:tag name="KSO_WM_UNIT_TEXTBOXSTYLE_TYPE" val="9"/>
</p:tagLst>
</file>

<file path=ppt/tags/tag53.xml><?xml version="1.0" encoding="utf-8"?>
<p:tagLst xmlns:p="http://schemas.openxmlformats.org/presentationml/2006/main">
  <p:tag name="KSO_WM_TEMPLATE_SUBCATEGORY" val="0"/>
  <p:tag name="KSO_WM_SLIDE_ITEM_CNT" val="0"/>
  <p:tag name="KSO_WM_SLIDE_INDEX" val="7"/>
  <p:tag name="KSO_WM_TAG_VERSION" val="1.0"/>
  <p:tag name="KSO_WM_BEAUTIFY_FLAG" val="#wm#"/>
  <p:tag name="KSO_WM_SLIDE_LAYOUT" val="a_b_e"/>
  <p:tag name="KSO_WM_SLIDE_LAYOUT_CNT" val="1_1_1"/>
  <p:tag name="KSO_WM_SLIDE_TYPE" val="sectionTitle"/>
  <p:tag name="KSO_WM_SLIDE_SUBTYPE" val="pureTxt"/>
  <p:tag name="KSO_WM_TEMPLATE_MASTER_TYPE" val="1"/>
  <p:tag name="KSO_WM_TEMPLATE_COLOR_TYPE" val="1"/>
  <p:tag name="KSO_WM_TEMPLATE_CATEGORY" val="custom"/>
  <p:tag name="KSO_WM_TEMPLATE_INDEX" val="20204462"/>
  <p:tag name="KSO_WM_SLIDE_ID" val="custom20204462_7"/>
</p:tagLst>
</file>

<file path=ppt/tags/tag54.xml><?xml version="1.0" encoding="utf-8"?>
<p:tagLst xmlns:p="http://schemas.openxmlformats.org/presentationml/2006/main">
  <p:tag name="KSO_WM_UNIT_TABLE_BEAUTIFY" val="smartTable{fd288f1e-6c8d-4231-9bbd-1a98c53111f5}"/>
  <p:tag name="TABLE_RECT" val="67.125*54.4134*825.75*459"/>
  <p:tag name="TABLE_EMPHASIZE_COLOR" val="4019583"/>
  <p:tag name="TABLE_ONEKEY_SKIN_IDX" val="0"/>
  <p:tag name="TABLE_SKINIDX" val="4"/>
  <p:tag name="TABLE_COLORIDX" val="a"/>
</p:tagLst>
</file>

<file path=ppt/tags/tag6.xml><?xml version="1.0" encoding="utf-8"?>
<p:tagLst xmlns:p="http://schemas.openxmlformats.org/presentationml/2006/main">
  <p:tag name="KSO_WM_BEAUTIFY_FLAG" val="#wm#"/>
  <p:tag name="KSO_WM_TEMPLATE_CATEGORY" val="custom"/>
  <p:tag name="KSO_WM_TEMPLATE_INDEX" val="20187308"/>
</p:tagLst>
</file>

<file path=ppt/tags/tag7.xml><?xml version="1.0" encoding="utf-8"?>
<p:tagLst xmlns:p="http://schemas.openxmlformats.org/presentationml/2006/main">
  <p:tag name="KSO_WM_UNIT_TABLE_BEAUTIFY" val="smartTable{3333e230-35cd-4aba-ba92-48908bc7031e}"/>
</p:tagLst>
</file>

<file path=ppt/tags/tag8.xml><?xml version="1.0" encoding="utf-8"?>
<p:tagLst xmlns:p="http://schemas.openxmlformats.org/presentationml/2006/main">
  <p:tag name="KSO_WM_BEAUTIFY_FLAG" val="#wm#"/>
  <p:tag name="KSO_WM_TEMPLATE_CATEGORY" val="custom"/>
  <p:tag name="KSO_WM_TEMPLATE_INDEX" val="20187308"/>
</p:tagLst>
</file>

<file path=ppt/tags/tag9.xml><?xml version="1.0" encoding="utf-8"?>
<p:tagLst xmlns:p="http://schemas.openxmlformats.org/presentationml/2006/main">
  <p:tag name="KSO_WM_UNIT_DIAGRAM_MODELTYPE" val="stripeEnum"/>
  <p:tag name="KSO_WM_UNIT_HIGHLIGHT" val="0"/>
  <p:tag name="KSO_WM_UNIT_COMPATIBLE" val="0"/>
  <p:tag name="KSO_WM_UNIT_DIAGRAM_ISNUMVISUAL" val="0"/>
  <p:tag name="KSO_WM_UNIT_DIAGRAM_ISREFERUNIT" val="0"/>
  <p:tag name="KSO_WM_DIAGRAM_GROUP_CODE" val="l1-1"/>
  <p:tag name="KSO_WM_UNIT_SUBTYPE" val="b"/>
  <p:tag name="KSO_WM_UNIT_TYPE" val="l_h_i"/>
  <p:tag name="KSO_WM_UNIT_INDEX" val="1_1_1"/>
  <p:tag name="KSO_WM_UNIT_ID" val="diagram20198875_3*l_h_i*1_1_1"/>
  <p:tag name="KSO_WM_TEMPLATE_CATEGORY" val="diagram"/>
  <p:tag name="KSO_WM_TEMPLATE_INDEX" val="20198875"/>
  <p:tag name="KSO_WM_UNIT_LAYERLEVEL" val="1_1_1"/>
  <p:tag name="KSO_WM_TAG_VERSION" val="1.0"/>
  <p:tag name="KSO_WM_BEAUTIFY_FLAG" val="#wm#"/>
  <p:tag name="KSO_WM_UNIT_FILL_FORE_SCHEMECOLOR_INDEX" val="5"/>
  <p:tag name="KSO_WM_UNIT_FILL_TYPE" val="1"/>
  <p:tag name="KSO_WM_UNIT_TEXT_FILL_FORE_SCHEMECOLOR_INDEX" val="2"/>
  <p:tag name="KSO_WM_UNIT_TEXT_FILL_TYPE" val="1"/>
  <p:tag name="KSO_WM_UNIT_USESOURCEFORMAT_APPLY" val="0"/>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3775</Words>
  <Application>WPS 演示</Application>
  <PresentationFormat>宽屏</PresentationFormat>
  <Paragraphs>358</Paragraphs>
  <Slides>20</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20</vt:i4>
      </vt:variant>
    </vt:vector>
  </HeadingPairs>
  <TitlesOfParts>
    <vt:vector size="33" baseType="lpstr">
      <vt:lpstr>Arial</vt:lpstr>
      <vt:lpstr>宋体</vt:lpstr>
      <vt:lpstr>Wingdings</vt:lpstr>
      <vt:lpstr>黑体</vt:lpstr>
      <vt:lpstr>楷体</vt:lpstr>
      <vt:lpstr>隶书</vt:lpstr>
      <vt:lpstr>Wingdings</vt:lpstr>
      <vt:lpstr>Times New Roman</vt:lpstr>
      <vt:lpstr>华文细黑</vt:lpstr>
      <vt:lpstr>微软雅黑</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漁漁</cp:lastModifiedBy>
  <cp:revision>166</cp:revision>
  <dcterms:created xsi:type="dcterms:W3CDTF">2020-11-20T15:49:00Z</dcterms:created>
  <dcterms:modified xsi:type="dcterms:W3CDTF">2022-06-24T02:17:03Z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D94A343D86BB43868397AAFDDF38C54A</vt:lpwstr>
  </property>
</Properties>
</file>