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7" r:id="rId3"/>
    <p:sldId id="540" r:id="rId5"/>
    <p:sldId id="360" r:id="rId6"/>
    <p:sldId id="362" r:id="rId7"/>
    <p:sldId id="363" r:id="rId8"/>
    <p:sldId id="463" r:id="rId9"/>
    <p:sldId id="525" r:id="rId10"/>
    <p:sldId id="559" r:id="rId11"/>
    <p:sldId id="530" r:id="rId12"/>
    <p:sldId id="560" r:id="rId13"/>
    <p:sldId id="542" r:id="rId14"/>
    <p:sldId id="561" r:id="rId15"/>
    <p:sldId id="562" r:id="rId16"/>
    <p:sldId id="535" r:id="rId17"/>
    <p:sldId id="536" r:id="rId18"/>
    <p:sldId id="537" r:id="rId19"/>
    <p:sldId id="538" r:id="rId20"/>
  </p:sldIdLst>
  <p:sldSz cx="12192000" cy="6858000"/>
  <p:notesSz cx="7103745" cy="10234295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戴吉平" initials="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6" autoAdjust="0"/>
    <p:restoredTop sz="94660"/>
  </p:normalViewPr>
  <p:slideViewPr>
    <p:cSldViewPr snapToGrid="0">
      <p:cViewPr>
        <p:scale>
          <a:sx n="80" d="100"/>
          <a:sy n="80" d="100"/>
        </p:scale>
        <p:origin x="-330" y="210"/>
      </p:cViewPr>
      <p:guideLst>
        <p:guide orient="horz" pos="2888"/>
        <p:guide pos="3838"/>
        <p:guide pos="452"/>
        <p:guide pos="7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22CD5-AD09-4AEC-BBA0-F0DB6D093515}" type="doc">
      <dgm:prSet loTypeId="hierarchy" loCatId="hierarchy" qsTypeId="urn:microsoft.com/office/officeart/2005/8/quickstyle/simple2" qsCatId="simple" csTypeId="urn:microsoft.com/office/officeart/2005/8/colors/colorful4" csCatId="accent2" phldr="1"/>
      <dgm:spPr/>
      <dgm:t>
        <a:bodyPr/>
        <a:lstStyle/>
        <a:p>
          <a:endParaRPr lang="zh-CN" altLang="en-US"/>
        </a:p>
      </dgm:t>
    </dgm:pt>
    <dgm:pt modelId="{28F7CA17-6542-4402-A3D7-0C7EAB2525E2}">
      <dgm:prSet phldrT="[文本]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核心素养</a:t>
          </a:r>
          <a:r>
            <a:rPr sz="6500"/>
            <a:t/>
          </a:r>
          <a:endParaRPr sz="6500"/>
        </a:p>
      </dgm:t>
    </dgm:pt>
    <dgm:pt modelId="{5BD4288C-57B6-4863-A85A-76BB70EBC65F}" cxnId="{609825CC-B377-44C4-A6CC-A45129FC0F76}" type="parTrans">
      <dgm:prSet/>
      <dgm:spPr/>
      <dgm:t>
        <a:bodyPr/>
        <a:lstStyle/>
        <a:p>
          <a:endParaRPr lang="zh-CN" altLang="en-US"/>
        </a:p>
      </dgm:t>
    </dgm:pt>
    <dgm:pt modelId="{523EC1FE-5372-48FB-839F-903E9A5EC78A}" cxnId="{609825CC-B377-44C4-A6CC-A45129FC0F76}" type="sibTrans">
      <dgm:prSet/>
      <dgm:spPr/>
      <dgm:t>
        <a:bodyPr/>
        <a:lstStyle/>
        <a:p>
          <a:endParaRPr lang="zh-CN" altLang="en-US"/>
        </a:p>
      </dgm:t>
    </dgm:pt>
    <dgm:pt modelId="{A8D0CC25-5463-405B-8074-E2DAAE89CDB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200" b="1">
              <a:latin typeface="微软雅黑" panose="020B0503020204020204" charset="-122"/>
              <a:ea typeface="微软雅黑" panose="020B0503020204020204" charset="-122"/>
            </a:rPr>
            <a:t>唯物史观</a:t>
          </a:r>
          <a:r>
            <a:rPr lang="zh-CN" sz="3200" b="1">
              <a:latin typeface="微软雅黑" panose="020B0503020204020204" charset="-122"/>
              <a:ea typeface="微软雅黑" panose="020B0503020204020204" charset="-122"/>
            </a:rPr>
            <a:t/>
          </a:r>
          <a:endParaRPr lang="zh-CN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61F1FC2A-7FE2-4D42-B537-B4E57EC29ACE}" cxnId="{FA36D76F-36A9-4DFB-A3E0-D0F3448A7AFF}" type="parTrans">
      <dgm:prSet/>
      <dgm:spPr/>
    </dgm:pt>
    <dgm:pt modelId="{6C4CA644-FACE-4D10-A0E4-C1E238C58FAE}" cxnId="{FA36D76F-36A9-4DFB-A3E0-D0F3448A7AFF}" type="sibTrans">
      <dgm:prSet/>
      <dgm:spPr/>
    </dgm:pt>
    <dgm:pt modelId="{01B91E06-AC63-4222-AEF0-7856116DAE4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核心理论</a:t>
          </a:r>
          <a:r>
            <a:rPr lang="zh-CN"/>
            <a:t/>
          </a:r>
          <a:endParaRPr lang="zh-CN"/>
        </a:p>
      </dgm:t>
    </dgm:pt>
    <dgm:pt modelId="{A43B5CAF-207F-4B17-9BF1-5924FC493A5C}" cxnId="{16CAE44F-6137-4CA1-92D6-54C92167D4C5}" type="parTrans">
      <dgm:prSet/>
      <dgm:spPr/>
    </dgm:pt>
    <dgm:pt modelId="{9A9A20BF-C78F-43C8-9263-59C1E1042F08}" cxnId="{16CAE44F-6137-4CA1-92D6-54C92167D4C5}" type="sibTrans">
      <dgm:prSet/>
      <dgm:spPr/>
    </dgm:pt>
    <dgm:pt modelId="{94E309CA-2E0F-4E86-92CF-3B55A9CB15E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时空观念</a:t>
          </a:r>
          <a:r>
            <a:rPr sz="4100"/>
            <a:t/>
          </a:r>
          <a:endParaRPr sz="4100"/>
        </a:p>
      </dgm:t>
    </dgm:pt>
    <dgm:pt modelId="{2182BAD9-E909-4118-9D04-AA77AC7DD9CA}" cxnId="{50200635-9848-439F-A710-6F511242ACDC}" type="parTrans">
      <dgm:prSet/>
      <dgm:spPr/>
      <dgm:t>
        <a:bodyPr/>
        <a:lstStyle/>
        <a:p>
          <a:endParaRPr lang="zh-CN" altLang="en-US"/>
        </a:p>
      </dgm:t>
    </dgm:pt>
    <dgm:pt modelId="{B172E865-7ACB-4F0A-AC71-5674D8EDD366}" cxnId="{50200635-9848-439F-A710-6F511242ACDC}" type="sibTrans">
      <dgm:prSet/>
      <dgm:spPr/>
      <dgm:t>
        <a:bodyPr/>
        <a:lstStyle/>
        <a:p>
          <a:endParaRPr lang="zh-CN" altLang="en-US"/>
        </a:p>
      </dgm:t>
    </dgm:pt>
    <dgm:pt modelId="{5CDC7B2A-FA63-46A4-85AC-BF18CD305011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核心思维</a:t>
          </a:r>
          <a:r>
            <a:rPr lang="zh-CN"/>
            <a:t/>
          </a:r>
          <a:endParaRPr lang="zh-CN"/>
        </a:p>
      </dgm:t>
    </dgm:pt>
    <dgm:pt modelId="{316D0F09-F47B-4028-9B90-87183F4DBBD1}" cxnId="{D84DE59B-4779-4658-8EC8-1D53D0DDFDFA}" type="parTrans">
      <dgm:prSet/>
      <dgm:spPr/>
    </dgm:pt>
    <dgm:pt modelId="{97B02BE8-9C26-44C4-9846-BDFC635954B6}" cxnId="{D84DE59B-4779-4658-8EC8-1D53D0DDFDFA}" type="sibTrans">
      <dgm:prSet/>
      <dgm:spPr/>
    </dgm:pt>
    <dgm:pt modelId="{15F589E0-FC8B-4871-A3B5-BFAD5E43FF44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rPr>
            <a:t>史料实证</a:t>
          </a:r>
          <a:r>
            <a: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rPr>
            <a:t/>
          </a:r>
          <a:endParaRPr lang="zh-CN" altLang="en-US" sz="3200" b="1" kern="12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  <a:cs typeface="+mn-cs"/>
          </a:endParaRPr>
        </a:p>
      </dgm:t>
    </dgm:pt>
    <dgm:pt modelId="{5B85CDB8-5A92-44CC-A557-9BD5A864E2C1}" cxnId="{91BB1B7D-8185-42DB-A274-50F6B5A34FA6}" type="parTrans">
      <dgm:prSet/>
      <dgm:spPr/>
      <dgm:t>
        <a:bodyPr/>
        <a:lstStyle/>
        <a:p>
          <a:endParaRPr lang="zh-CN" altLang="en-US"/>
        </a:p>
      </dgm:t>
    </dgm:pt>
    <dgm:pt modelId="{4B87D3D9-D780-46F5-8E96-EBD976DFD7F6}" cxnId="{91BB1B7D-8185-42DB-A274-50F6B5A34FA6}" type="sibTrans">
      <dgm:prSet/>
      <dgm:spPr/>
      <dgm:t>
        <a:bodyPr/>
        <a:lstStyle/>
        <a:p>
          <a:endParaRPr lang="zh-CN" altLang="en-US"/>
        </a:p>
      </dgm:t>
    </dgm:pt>
    <dgm:pt modelId="{CE76B65A-580C-4BCF-8395-DDFEB9EAD51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核心方法</a:t>
          </a:r>
          <a:r>
            <a:rPr lang="zh-CN"/>
            <a:t/>
          </a:r>
          <a:endParaRPr lang="zh-CN"/>
        </a:p>
      </dgm:t>
    </dgm:pt>
    <dgm:pt modelId="{0A0DF5CF-7866-4699-9461-E598C8813013}" cxnId="{90D6CAB7-EEDE-4192-85C4-FA809F8BF4FC}" type="parTrans">
      <dgm:prSet/>
      <dgm:spPr/>
    </dgm:pt>
    <dgm:pt modelId="{339F730C-6BA9-4BDD-A978-EB574F5DDFC3}" cxnId="{90D6CAB7-EEDE-4192-85C4-FA809F8BF4FC}" type="sibTrans">
      <dgm:prSet/>
      <dgm:spPr/>
    </dgm:pt>
    <dgm:pt modelId="{5B7A170C-5FA6-4840-85EA-56A31C3C81AF}">
      <dgm:prSet phldr="0" custT="1"/>
      <dgm:spPr/>
      <dgm:t>
        <a:bodyPr vert="horz" wrap="square"/>
        <a:p>
          <a:pPr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历史解释</a:t>
          </a:r>
          <a:r>
            <a:rPr sz="6500"/>
            <a:t/>
          </a:r>
          <a:endParaRPr sz="6500"/>
        </a:p>
      </dgm:t>
    </dgm:pt>
    <dgm:pt modelId="{5CFB4A4D-A97E-4001-BFA2-366E43A1FEB7}" cxnId="{C5C39E4A-B2E5-405D-B1B5-0F13FD5EA220}" type="parTrans">
      <dgm:prSet/>
      <dgm:spPr/>
      <dgm:t>
        <a:bodyPr/>
        <a:lstStyle/>
        <a:p>
          <a:endParaRPr lang="zh-CN" altLang="en-US"/>
        </a:p>
      </dgm:t>
    </dgm:pt>
    <dgm:pt modelId="{30A6869C-E8BB-4691-BCA4-F4678510C0FC}" cxnId="{C5C39E4A-B2E5-405D-B1B5-0F13FD5EA220}" type="sibTrans">
      <dgm:prSet/>
      <dgm:spPr/>
      <dgm:t>
        <a:bodyPr/>
        <a:lstStyle/>
        <a:p>
          <a:endParaRPr lang="zh-CN" altLang="en-US"/>
        </a:p>
      </dgm:t>
    </dgm:pt>
    <dgm:pt modelId="{8DE85B0B-397B-4A69-AB52-04998A42F64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核心能力</a:t>
          </a:r>
          <a:r>
            <a:rPr lang="zh-CN"/>
            <a:t/>
          </a:r>
          <a:endParaRPr lang="zh-CN"/>
        </a:p>
      </dgm:t>
    </dgm:pt>
    <dgm:pt modelId="{760A10B7-F9CC-4083-B35F-C55798D15E28}" cxnId="{09FF8866-29DB-44FC-83F3-F0F050C798CB}" type="parTrans">
      <dgm:prSet/>
      <dgm:spPr/>
    </dgm:pt>
    <dgm:pt modelId="{BCE67F1E-8D92-4FC8-97ED-34426E6B61FA}" cxnId="{09FF8866-29DB-44FC-83F3-F0F050C798CB}" type="sibTrans">
      <dgm:prSet/>
      <dgm:spPr/>
    </dgm:pt>
    <dgm:pt modelId="{FE039756-B435-448C-9995-FFA8B839B82C}">
      <dgm:prSet phldr="0" custT="1"/>
      <dgm:spPr/>
      <dgm:t>
        <a:bodyPr vert="horz" wrap="square"/>
        <a:p>
          <a:pPr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家国情怀</a:t>
          </a:r>
          <a:r>
            <a:rPr sz="6500"/>
            <a:t/>
          </a:r>
          <a:endParaRPr sz="6500"/>
        </a:p>
      </dgm:t>
    </dgm:pt>
    <dgm:pt modelId="{D060CFD2-42C9-41CC-BF86-0EBD467E4FCB}" cxnId="{1F806B03-DCC0-4CBC-815B-85D2F0DD0B1E}" type="parTrans">
      <dgm:prSet/>
      <dgm:spPr/>
      <dgm:t>
        <a:bodyPr/>
        <a:lstStyle/>
        <a:p>
          <a:endParaRPr lang="zh-CN" altLang="en-US"/>
        </a:p>
      </dgm:t>
    </dgm:pt>
    <dgm:pt modelId="{528C45CD-516A-4CCE-9CB9-159EF880972A}" cxnId="{1F806B03-DCC0-4CBC-815B-85D2F0DD0B1E}" type="sibTrans">
      <dgm:prSet/>
      <dgm:spPr/>
      <dgm:t>
        <a:bodyPr/>
        <a:lstStyle/>
        <a:p>
          <a:endParaRPr lang="zh-CN" altLang="en-US"/>
        </a:p>
      </dgm:t>
    </dgm:pt>
    <dgm:pt modelId="{9B64EF8F-0776-4357-B0AB-EC94EEB982D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核心价值观</a:t>
          </a:r>
          <a:r>
            <a:rPr lang="zh-CN"/>
            <a:t/>
          </a:r>
          <a:endParaRPr lang="zh-CN"/>
        </a:p>
      </dgm:t>
    </dgm:pt>
    <dgm:pt modelId="{A0718EB1-9C8C-4D4C-AE02-0AA5EEFB578C}" cxnId="{859E28AA-2D87-4C15-BA10-BD24D82AD2A8}" type="parTrans">
      <dgm:prSet/>
      <dgm:spPr/>
    </dgm:pt>
    <dgm:pt modelId="{8913D276-10CC-4677-8B8B-BC00AA3963DD}" cxnId="{859E28AA-2D87-4C15-BA10-BD24D82AD2A8}" type="sibTrans">
      <dgm:prSet/>
      <dgm:spPr/>
    </dgm:pt>
    <dgm:pt modelId="{CF7A818E-287D-4E02-A114-032C5EE3FD91}" type="pres">
      <dgm:prSet presAssocID="{D1C22CD5-AD09-4AEC-BBA0-F0DB6D0935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100D8A-7BD7-4698-8C8E-2B4E2B810AA0}" type="pres">
      <dgm:prSet presAssocID="{28F7CA17-6542-4402-A3D7-0C7EAB2525E2}" presName="root1" presStyleCnt="0"/>
      <dgm:spPr/>
    </dgm:pt>
    <dgm:pt modelId="{673A8002-1517-4127-8CA0-E1D23FCC5846}" type="pres">
      <dgm:prSet presAssocID="{28F7CA17-6542-4402-A3D7-0C7EAB2525E2}" presName="LevelOneTextNode" presStyleLbl="node0" presStyleIdx="0" presStyleCnt="1" custLinFactNeighborX="-40325" custLinFactNeighborY="-49672">
        <dgm:presLayoutVars>
          <dgm:chPref val="3"/>
        </dgm:presLayoutVars>
      </dgm:prSet>
      <dgm:spPr/>
    </dgm:pt>
    <dgm:pt modelId="{66603F10-EBB3-4FC0-8E5C-855CC0F9F406}" type="pres">
      <dgm:prSet presAssocID="{28F7CA17-6542-4402-A3D7-0C7EAB2525E2}" presName="level2hierChild" presStyleCnt="0"/>
      <dgm:spPr/>
    </dgm:pt>
    <dgm:pt modelId="{4EF8FE0C-4E5C-41C0-89F0-9E94558B588F}" type="pres">
      <dgm:prSet presAssocID="{61F1FC2A-7FE2-4D42-B537-B4E57EC29ACE}" presName="conn2-1" presStyleLbl="parChTrans1D2" presStyleIdx="0" presStyleCnt="5"/>
      <dgm:spPr/>
    </dgm:pt>
    <dgm:pt modelId="{024A2660-B7C0-46BA-891D-51FC015A14DD}" type="pres">
      <dgm:prSet presAssocID="{61F1FC2A-7FE2-4D42-B537-B4E57EC29ACE}" presName="connTx" presStyleCnt="0"/>
      <dgm:spPr/>
    </dgm:pt>
    <dgm:pt modelId="{7DCE4AC7-C9AD-44FF-8DEE-96185F3E047A}" type="pres">
      <dgm:prSet presAssocID="{A8D0CC25-5463-405B-8074-E2DAAE89CDB9}" presName="root2" presStyleCnt="0"/>
      <dgm:spPr/>
    </dgm:pt>
    <dgm:pt modelId="{F66515D2-9889-4CBE-BAEC-6E983AA6E13F}" type="pres">
      <dgm:prSet presAssocID="{A8D0CC25-5463-405B-8074-E2DAAE89CDB9}" presName="LevelTwoTextNode" presStyleLbl="node2" presStyleIdx="0" presStyleCnt="5">
        <dgm:presLayoutVars>
          <dgm:chPref val="3"/>
        </dgm:presLayoutVars>
      </dgm:prSet>
      <dgm:spPr/>
    </dgm:pt>
    <dgm:pt modelId="{3410AED9-BFD4-46C9-B1DC-719CEB799B46}" type="pres">
      <dgm:prSet presAssocID="{A8D0CC25-5463-405B-8074-E2DAAE89CDB9}" presName="level3hierChild" presStyleCnt="0"/>
      <dgm:spPr/>
    </dgm:pt>
    <dgm:pt modelId="{C9A5DE6A-4B17-4B63-B319-028D4234E3ED}" type="pres">
      <dgm:prSet presAssocID="{A43B5CAF-207F-4B17-9BF1-5924FC493A5C}" presName="conn2-1" presStyleLbl="parChTrans1D3" presStyleIdx="0" presStyleCnt="5"/>
      <dgm:spPr/>
    </dgm:pt>
    <dgm:pt modelId="{BB84358E-920C-4B2F-8711-6CE1DB631E25}" type="pres">
      <dgm:prSet presAssocID="{A43B5CAF-207F-4B17-9BF1-5924FC493A5C}" presName="connTx" presStyleCnt="0"/>
      <dgm:spPr/>
    </dgm:pt>
    <dgm:pt modelId="{B4E8DFBA-E306-46A4-BDC7-97306EE8CFD6}" type="pres">
      <dgm:prSet presAssocID="{01B91E06-AC63-4222-AEF0-7856116DAE46}" presName="root2" presStyleCnt="0"/>
      <dgm:spPr/>
    </dgm:pt>
    <dgm:pt modelId="{951227BF-5912-4F93-A2AD-B5F0ACCA3E36}" type="pres">
      <dgm:prSet presAssocID="{01B91E06-AC63-4222-AEF0-7856116DAE46}" presName="LevelTwoTextNode" presStyleLbl="node3" presStyleIdx="0" presStyleCnt="5">
        <dgm:presLayoutVars>
          <dgm:chPref val="3"/>
        </dgm:presLayoutVars>
      </dgm:prSet>
      <dgm:spPr/>
    </dgm:pt>
    <dgm:pt modelId="{B549173D-200F-416B-875B-ACDC11ADE2B6}" type="pres">
      <dgm:prSet presAssocID="{01B91E06-AC63-4222-AEF0-7856116DAE46}" presName="level3hierChild" presStyleCnt="0"/>
      <dgm:spPr/>
    </dgm:pt>
    <dgm:pt modelId="{90385942-72C6-4AA7-8369-35659C95EB7E}" type="pres">
      <dgm:prSet presAssocID="{2182BAD9-E909-4118-9D04-AA77AC7DD9CA}" presName="conn2-1" presStyleLbl="parChTrans1D2" presStyleIdx="1" presStyleCnt="5"/>
      <dgm:spPr/>
    </dgm:pt>
    <dgm:pt modelId="{E14CD1AB-E775-4E45-9ADE-2B09A1DFB28B}" type="pres">
      <dgm:prSet presAssocID="{2182BAD9-E909-4118-9D04-AA77AC7DD9CA}" presName="connTx" presStyleCnt="0"/>
      <dgm:spPr/>
    </dgm:pt>
    <dgm:pt modelId="{BE97C2CD-AC58-4105-84D8-3C85FDE98E78}" type="pres">
      <dgm:prSet presAssocID="{94E309CA-2E0F-4E86-92CF-3B55A9CB15E3}" presName="root2" presStyleCnt="0"/>
      <dgm:spPr/>
    </dgm:pt>
    <dgm:pt modelId="{1EA86894-A0DC-43BF-9B4A-A78A940DB923}" type="pres">
      <dgm:prSet presAssocID="{94E309CA-2E0F-4E86-92CF-3B55A9CB15E3}" presName="LevelTwoTextNode" presStyleLbl="node2" presStyleIdx="1" presStyleCnt="5">
        <dgm:presLayoutVars>
          <dgm:chPref val="3"/>
        </dgm:presLayoutVars>
      </dgm:prSet>
      <dgm:spPr/>
    </dgm:pt>
    <dgm:pt modelId="{DA5ADA28-FADD-495B-B48D-AC1A26D01A95}" type="pres">
      <dgm:prSet presAssocID="{94E309CA-2E0F-4E86-92CF-3B55A9CB15E3}" presName="level3hierChild" presStyleCnt="0"/>
      <dgm:spPr/>
    </dgm:pt>
    <dgm:pt modelId="{5E3CDB88-0DE0-451C-9B3D-FEDD396E81FE}" type="pres">
      <dgm:prSet presAssocID="{316D0F09-F47B-4028-9B90-87183F4DBBD1}" presName="conn2-1" presStyleLbl="parChTrans1D3" presStyleIdx="1" presStyleCnt="5"/>
      <dgm:spPr/>
    </dgm:pt>
    <dgm:pt modelId="{F38259A7-4C27-47D9-B7B9-A2B97A20A02C}" type="pres">
      <dgm:prSet presAssocID="{316D0F09-F47B-4028-9B90-87183F4DBBD1}" presName="connTx" presStyleCnt="0"/>
      <dgm:spPr/>
    </dgm:pt>
    <dgm:pt modelId="{CD923C1F-F1B5-4655-9473-8DFF449B4C41}" type="pres">
      <dgm:prSet presAssocID="{5CDC7B2A-FA63-46A4-85AC-BF18CD305011}" presName="root2" presStyleCnt="0"/>
      <dgm:spPr/>
    </dgm:pt>
    <dgm:pt modelId="{52AB26BA-E0EC-4C2F-A473-CD3588157D84}" type="pres">
      <dgm:prSet presAssocID="{5CDC7B2A-FA63-46A4-85AC-BF18CD305011}" presName="LevelTwoTextNode" presStyleLbl="node3" presStyleIdx="1" presStyleCnt="5">
        <dgm:presLayoutVars>
          <dgm:chPref val="3"/>
        </dgm:presLayoutVars>
      </dgm:prSet>
      <dgm:spPr/>
    </dgm:pt>
    <dgm:pt modelId="{EE1C734F-1E72-4A56-AB66-80E0280B9393}" type="pres">
      <dgm:prSet presAssocID="{5CDC7B2A-FA63-46A4-85AC-BF18CD305011}" presName="level3hierChild" presStyleCnt="0"/>
      <dgm:spPr/>
    </dgm:pt>
    <dgm:pt modelId="{D345557C-58BF-4A73-886A-049BE5F2A559}" type="pres">
      <dgm:prSet presAssocID="{5B85CDB8-5A92-44CC-A557-9BD5A864E2C1}" presName="conn2-1" presStyleLbl="parChTrans1D2" presStyleIdx="2" presStyleCnt="5"/>
      <dgm:spPr/>
    </dgm:pt>
    <dgm:pt modelId="{4CACA419-F9FC-49BE-AE4D-6AB809AF16A2}" type="pres">
      <dgm:prSet presAssocID="{5B85CDB8-5A92-44CC-A557-9BD5A864E2C1}" presName="connTx" presStyleCnt="0"/>
      <dgm:spPr/>
    </dgm:pt>
    <dgm:pt modelId="{CEB5A910-FAE6-4EE8-81AB-17EE797A2ADF}" type="pres">
      <dgm:prSet presAssocID="{15F589E0-FC8B-4871-A3B5-BFAD5E43FF44}" presName="root2" presStyleCnt="0"/>
      <dgm:spPr/>
    </dgm:pt>
    <dgm:pt modelId="{6E752A96-90C7-4B63-BA36-C042991DC954}" type="pres">
      <dgm:prSet presAssocID="{15F589E0-FC8B-4871-A3B5-BFAD5E43FF44}" presName="LevelTwoTextNode" presStyleLbl="node2" presStyleIdx="2" presStyleCnt="5">
        <dgm:presLayoutVars>
          <dgm:chPref val="3"/>
        </dgm:presLayoutVars>
      </dgm:prSet>
      <dgm:spPr/>
    </dgm:pt>
    <dgm:pt modelId="{996D878D-FFFF-4FDA-B686-52550119F8D1}" type="pres">
      <dgm:prSet presAssocID="{15F589E0-FC8B-4871-A3B5-BFAD5E43FF44}" presName="level3hierChild" presStyleCnt="0"/>
      <dgm:spPr/>
    </dgm:pt>
    <dgm:pt modelId="{EEB7D152-3406-4ECC-8130-C5BECD0C0FA5}" type="pres">
      <dgm:prSet presAssocID="{0A0DF5CF-7866-4699-9461-E598C8813013}" presName="conn2-1" presStyleLbl="parChTrans1D3" presStyleIdx="2" presStyleCnt="5"/>
      <dgm:spPr/>
    </dgm:pt>
    <dgm:pt modelId="{11275890-BF15-4050-A80F-B9B48248F81D}" type="pres">
      <dgm:prSet presAssocID="{0A0DF5CF-7866-4699-9461-E598C8813013}" presName="connTx" presStyleCnt="0"/>
      <dgm:spPr/>
    </dgm:pt>
    <dgm:pt modelId="{80D49F14-2382-4013-9D93-A8FBCAFA5645}" type="pres">
      <dgm:prSet presAssocID="{CE76B65A-580C-4BCF-8395-DDFEB9EAD516}" presName="root2" presStyleCnt="0"/>
      <dgm:spPr/>
    </dgm:pt>
    <dgm:pt modelId="{43445CB4-0FBE-4FE4-9598-9338BD3CAD7F}" type="pres">
      <dgm:prSet presAssocID="{CE76B65A-580C-4BCF-8395-DDFEB9EAD516}" presName="LevelTwoTextNode" presStyleLbl="node3" presStyleIdx="2" presStyleCnt="5">
        <dgm:presLayoutVars>
          <dgm:chPref val="3"/>
        </dgm:presLayoutVars>
      </dgm:prSet>
      <dgm:spPr/>
    </dgm:pt>
    <dgm:pt modelId="{E6B39342-7C34-4E5D-BE45-6B321F3689FA}" type="pres">
      <dgm:prSet presAssocID="{CE76B65A-580C-4BCF-8395-DDFEB9EAD516}" presName="level3hierChild" presStyleCnt="0"/>
      <dgm:spPr/>
    </dgm:pt>
    <dgm:pt modelId="{50498622-99B6-4E6F-B02E-7EC11E50443A}" type="pres">
      <dgm:prSet presAssocID="{5CFB4A4D-A97E-4001-BFA2-366E43A1FEB7}" presName="conn2-1" presStyleLbl="parChTrans1D2" presStyleIdx="3" presStyleCnt="5"/>
      <dgm:spPr/>
    </dgm:pt>
    <dgm:pt modelId="{A6D847BA-E840-403D-8DED-D19FF5671B27}" type="pres">
      <dgm:prSet presAssocID="{5CFB4A4D-A97E-4001-BFA2-366E43A1FEB7}" presName="connTx" presStyleCnt="0"/>
      <dgm:spPr/>
    </dgm:pt>
    <dgm:pt modelId="{31D7EB96-66C6-46B2-9C14-6C7D71D3168C}" type="pres">
      <dgm:prSet presAssocID="{5B7A170C-5FA6-4840-85EA-56A31C3C81AF}" presName="root2" presStyleCnt="0"/>
      <dgm:spPr/>
    </dgm:pt>
    <dgm:pt modelId="{201FE0B1-5D2F-421C-B060-04F0465BDB50}" type="pres">
      <dgm:prSet presAssocID="{5B7A170C-5FA6-4840-85EA-56A31C3C81AF}" presName="LevelTwoTextNode" presStyleLbl="node2" presStyleIdx="3" presStyleCnt="5" custLinFactNeighborX="-419" custLinFactNeighborY="-310">
        <dgm:presLayoutVars>
          <dgm:chPref val="3"/>
        </dgm:presLayoutVars>
      </dgm:prSet>
      <dgm:spPr/>
    </dgm:pt>
    <dgm:pt modelId="{07E2F860-4780-45D3-A365-B009CB5DF443}" type="pres">
      <dgm:prSet presAssocID="{5B7A170C-5FA6-4840-85EA-56A31C3C81AF}" presName="level3hierChild" presStyleCnt="0"/>
      <dgm:spPr/>
    </dgm:pt>
    <dgm:pt modelId="{0887304F-BE8B-45D7-87A0-80F8DE9CCE2E}" type="pres">
      <dgm:prSet presAssocID="{760A10B7-F9CC-4083-B35F-C55798D15E28}" presName="conn2-1" presStyleLbl="parChTrans1D3" presStyleIdx="3" presStyleCnt="5"/>
      <dgm:spPr/>
    </dgm:pt>
    <dgm:pt modelId="{9340DFA4-2958-4E04-83AA-ADC4D6DF66C0}" type="pres">
      <dgm:prSet presAssocID="{760A10B7-F9CC-4083-B35F-C55798D15E28}" presName="connTx" presStyleCnt="0"/>
      <dgm:spPr/>
    </dgm:pt>
    <dgm:pt modelId="{B611010C-38BF-47D4-8FCD-A6DA5E113CBB}" type="pres">
      <dgm:prSet presAssocID="{8DE85B0B-397B-4A69-AB52-04998A42F64C}" presName="root2" presStyleCnt="0"/>
      <dgm:spPr/>
    </dgm:pt>
    <dgm:pt modelId="{4F300E6D-9D7E-4FB5-981F-36FE4B777B36}" type="pres">
      <dgm:prSet presAssocID="{8DE85B0B-397B-4A69-AB52-04998A42F64C}" presName="LevelTwoTextNode" presStyleLbl="node3" presStyleIdx="3" presStyleCnt="5">
        <dgm:presLayoutVars>
          <dgm:chPref val="3"/>
        </dgm:presLayoutVars>
      </dgm:prSet>
      <dgm:spPr/>
    </dgm:pt>
    <dgm:pt modelId="{348E1A04-4867-4D1D-B3AE-1956EF5F0418}" type="pres">
      <dgm:prSet presAssocID="{8DE85B0B-397B-4A69-AB52-04998A42F64C}" presName="level3hierChild" presStyleCnt="0"/>
      <dgm:spPr/>
    </dgm:pt>
    <dgm:pt modelId="{78165D56-E838-4FDC-82D5-84AAD2FE1474}" type="pres">
      <dgm:prSet presAssocID="{D060CFD2-42C9-41CC-BF86-0EBD467E4FCB}" presName="conn2-1" presStyleLbl="parChTrans1D2" presStyleIdx="4" presStyleCnt="5"/>
      <dgm:spPr/>
    </dgm:pt>
    <dgm:pt modelId="{CE660133-5F7E-4507-A5D0-B8D350311815}" type="pres">
      <dgm:prSet presAssocID="{D060CFD2-42C9-41CC-BF86-0EBD467E4FCB}" presName="connTx" presStyleCnt="0"/>
      <dgm:spPr/>
    </dgm:pt>
    <dgm:pt modelId="{B72C47C1-83F1-4F4B-8C6A-02774F9D5802}" type="pres">
      <dgm:prSet presAssocID="{FE039756-B435-448C-9995-FFA8B839B82C}" presName="root2" presStyleCnt="0"/>
      <dgm:spPr/>
    </dgm:pt>
    <dgm:pt modelId="{69435278-025F-40A7-9EB1-73C3A0B73A18}" type="pres">
      <dgm:prSet presAssocID="{FE039756-B435-448C-9995-FFA8B839B82C}" presName="LevelTwoTextNode" presStyleLbl="node2" presStyleIdx="4" presStyleCnt="5">
        <dgm:presLayoutVars>
          <dgm:chPref val="3"/>
        </dgm:presLayoutVars>
      </dgm:prSet>
      <dgm:spPr/>
    </dgm:pt>
    <dgm:pt modelId="{E1218D74-AA83-457E-87B7-9D1BF3E411F6}" type="pres">
      <dgm:prSet presAssocID="{FE039756-B435-448C-9995-FFA8B839B82C}" presName="level3hierChild" presStyleCnt="0"/>
      <dgm:spPr/>
    </dgm:pt>
    <dgm:pt modelId="{587C16C6-3790-482F-B1B8-E2425A9225A6}" type="pres">
      <dgm:prSet presAssocID="{A0718EB1-9C8C-4D4C-AE02-0AA5EEFB578C}" presName="conn2-1" presStyleLbl="parChTrans1D3" presStyleIdx="4" presStyleCnt="5"/>
      <dgm:spPr/>
    </dgm:pt>
    <dgm:pt modelId="{0B184ADC-3EA8-401F-B2C4-F535F6541F24}" type="pres">
      <dgm:prSet presAssocID="{A0718EB1-9C8C-4D4C-AE02-0AA5EEFB578C}" presName="connTx" presStyleCnt="0"/>
      <dgm:spPr/>
    </dgm:pt>
    <dgm:pt modelId="{D98FABEA-468B-4326-80C4-78CECDF506E9}" type="pres">
      <dgm:prSet presAssocID="{9B64EF8F-0776-4357-B0AB-EC94EEB982D5}" presName="root2" presStyleCnt="0"/>
      <dgm:spPr/>
    </dgm:pt>
    <dgm:pt modelId="{8385FDFB-EE9E-4169-9F0D-E6799A969984}" type="pres">
      <dgm:prSet presAssocID="{9B64EF8F-0776-4357-B0AB-EC94EEB982D5}" presName="LevelTwoTextNode" presStyleLbl="node3" presStyleIdx="4" presStyleCnt="5">
        <dgm:presLayoutVars>
          <dgm:chPref val="3"/>
        </dgm:presLayoutVars>
      </dgm:prSet>
      <dgm:spPr/>
    </dgm:pt>
    <dgm:pt modelId="{FC94A2EE-77E7-48C7-AC00-FBC42B1DB9F5}" type="pres">
      <dgm:prSet presAssocID="{9B64EF8F-0776-4357-B0AB-EC94EEB982D5}" presName="level3hierChild" presStyleCnt="0"/>
      <dgm:spPr/>
    </dgm:pt>
  </dgm:ptLst>
  <dgm:cxnLst>
    <dgm:cxn modelId="{609825CC-B377-44C4-A6CC-A45129FC0F76}" srcId="{D1C22CD5-AD09-4AEC-BBA0-F0DB6D093515}" destId="{28F7CA17-6542-4402-A3D7-0C7EAB2525E2}" srcOrd="0" destOrd="0" parTransId="{5BD4288C-57B6-4863-A85A-76BB70EBC65F}" sibTransId="{523EC1FE-5372-48FB-839F-903E9A5EC78A}"/>
    <dgm:cxn modelId="{FA36D76F-36A9-4DFB-A3E0-D0F3448A7AFF}" srcId="{28F7CA17-6542-4402-A3D7-0C7EAB2525E2}" destId="{A8D0CC25-5463-405B-8074-E2DAAE89CDB9}" srcOrd="0" destOrd="0" parTransId="{61F1FC2A-7FE2-4D42-B537-B4E57EC29ACE}" sibTransId="{6C4CA644-FACE-4D10-A0E4-C1E238C58FAE}"/>
    <dgm:cxn modelId="{16CAE44F-6137-4CA1-92D6-54C92167D4C5}" srcId="{A8D0CC25-5463-405B-8074-E2DAAE89CDB9}" destId="{01B91E06-AC63-4222-AEF0-7856116DAE46}" srcOrd="0" destOrd="0" parTransId="{A43B5CAF-207F-4B17-9BF1-5924FC493A5C}" sibTransId="{9A9A20BF-C78F-43C8-9263-59C1E1042F08}"/>
    <dgm:cxn modelId="{50200635-9848-439F-A710-6F511242ACDC}" srcId="{28F7CA17-6542-4402-A3D7-0C7EAB2525E2}" destId="{94E309CA-2E0F-4E86-92CF-3B55A9CB15E3}" srcOrd="1" destOrd="0" parTransId="{2182BAD9-E909-4118-9D04-AA77AC7DD9CA}" sibTransId="{B172E865-7ACB-4F0A-AC71-5674D8EDD366}"/>
    <dgm:cxn modelId="{D84DE59B-4779-4658-8EC8-1D53D0DDFDFA}" srcId="{94E309CA-2E0F-4E86-92CF-3B55A9CB15E3}" destId="{5CDC7B2A-FA63-46A4-85AC-BF18CD305011}" srcOrd="0" destOrd="1" parTransId="{316D0F09-F47B-4028-9B90-87183F4DBBD1}" sibTransId="{97B02BE8-9C26-44C4-9846-BDFC635954B6}"/>
    <dgm:cxn modelId="{91BB1B7D-8185-42DB-A274-50F6B5A34FA6}" srcId="{28F7CA17-6542-4402-A3D7-0C7EAB2525E2}" destId="{15F589E0-FC8B-4871-A3B5-BFAD5E43FF44}" srcOrd="2" destOrd="0" parTransId="{5B85CDB8-5A92-44CC-A557-9BD5A864E2C1}" sibTransId="{4B87D3D9-D780-46F5-8E96-EBD976DFD7F6}"/>
    <dgm:cxn modelId="{90D6CAB7-EEDE-4192-85C4-FA809F8BF4FC}" srcId="{15F589E0-FC8B-4871-A3B5-BFAD5E43FF44}" destId="{CE76B65A-580C-4BCF-8395-DDFEB9EAD516}" srcOrd="0" destOrd="2" parTransId="{0A0DF5CF-7866-4699-9461-E598C8813013}" sibTransId="{339F730C-6BA9-4BDD-A978-EB574F5DDFC3}"/>
    <dgm:cxn modelId="{C5C39E4A-B2E5-405D-B1B5-0F13FD5EA220}" srcId="{28F7CA17-6542-4402-A3D7-0C7EAB2525E2}" destId="{5B7A170C-5FA6-4840-85EA-56A31C3C81AF}" srcOrd="3" destOrd="0" parTransId="{5CFB4A4D-A97E-4001-BFA2-366E43A1FEB7}" sibTransId="{30A6869C-E8BB-4691-BCA4-F4678510C0FC}"/>
    <dgm:cxn modelId="{09FF8866-29DB-44FC-83F3-F0F050C798CB}" srcId="{5B7A170C-5FA6-4840-85EA-56A31C3C81AF}" destId="{8DE85B0B-397B-4A69-AB52-04998A42F64C}" srcOrd="0" destOrd="3" parTransId="{760A10B7-F9CC-4083-B35F-C55798D15E28}" sibTransId="{BCE67F1E-8D92-4FC8-97ED-34426E6B61FA}"/>
    <dgm:cxn modelId="{1F806B03-DCC0-4CBC-815B-85D2F0DD0B1E}" srcId="{28F7CA17-6542-4402-A3D7-0C7EAB2525E2}" destId="{FE039756-B435-448C-9995-FFA8B839B82C}" srcOrd="4" destOrd="0" parTransId="{D060CFD2-42C9-41CC-BF86-0EBD467E4FCB}" sibTransId="{528C45CD-516A-4CCE-9CB9-159EF880972A}"/>
    <dgm:cxn modelId="{859E28AA-2D87-4C15-BA10-BD24D82AD2A8}" srcId="{FE039756-B435-448C-9995-FFA8B839B82C}" destId="{9B64EF8F-0776-4357-B0AB-EC94EEB982D5}" srcOrd="0" destOrd="4" parTransId="{A0718EB1-9C8C-4D4C-AE02-0AA5EEFB578C}" sibTransId="{8913D276-10CC-4677-8B8B-BC00AA3963DD}"/>
    <dgm:cxn modelId="{6D2920DB-278E-44AB-ACC4-6017798259D7}" type="presOf" srcId="{D1C22CD5-AD09-4AEC-BBA0-F0DB6D093515}" destId="{CF7A818E-287D-4E02-A114-032C5EE3FD91}" srcOrd="0" destOrd="0" presId="urn:microsoft.com/office/officeart/2005/8/layout/hierarchy2"/>
    <dgm:cxn modelId="{99F315F0-495A-4801-BAC3-7E95BA043862}" type="presParOf" srcId="{CF7A818E-287D-4E02-A114-032C5EE3FD91}" destId="{52100D8A-7BD7-4698-8C8E-2B4E2B810AA0}" srcOrd="0" destOrd="0" presId="urn:microsoft.com/office/officeart/2005/8/layout/hierarchy2"/>
    <dgm:cxn modelId="{7A35589B-46AE-43FE-9FF0-F7946EE8EB2E}" type="presParOf" srcId="{52100D8A-7BD7-4698-8C8E-2B4E2B810AA0}" destId="{673A8002-1517-4127-8CA0-E1D23FCC5846}" srcOrd="0" destOrd="0" presId="urn:microsoft.com/office/officeart/2005/8/layout/hierarchy2"/>
    <dgm:cxn modelId="{FA7C5BDD-D145-4DE5-916F-60EB09C56232}" type="presOf" srcId="{28F7CA17-6542-4402-A3D7-0C7EAB2525E2}" destId="{673A8002-1517-4127-8CA0-E1D23FCC5846}" srcOrd="0" destOrd="0" presId="urn:microsoft.com/office/officeart/2005/8/layout/hierarchy2"/>
    <dgm:cxn modelId="{F0E458A7-7BAF-4574-9359-38FED1159E9E}" type="presParOf" srcId="{52100D8A-7BD7-4698-8C8E-2B4E2B810AA0}" destId="{66603F10-EBB3-4FC0-8E5C-855CC0F9F406}" srcOrd="1" destOrd="0" presId="urn:microsoft.com/office/officeart/2005/8/layout/hierarchy2"/>
    <dgm:cxn modelId="{BD221D6E-586B-4E43-B5BF-57AA4288EBBA}" type="presParOf" srcId="{66603F10-EBB3-4FC0-8E5C-855CC0F9F406}" destId="{4EF8FE0C-4E5C-41C0-89F0-9E94558B588F}" srcOrd="0" destOrd="1" presId="urn:microsoft.com/office/officeart/2005/8/layout/hierarchy2"/>
    <dgm:cxn modelId="{F204C0BE-BED8-4247-9E26-1F5534CC6A04}" type="presOf" srcId="{61F1FC2A-7FE2-4D42-B537-B4E57EC29ACE}" destId="{4EF8FE0C-4E5C-41C0-89F0-9E94558B588F}" srcOrd="0" destOrd="0" presId="urn:microsoft.com/office/officeart/2005/8/layout/hierarchy2"/>
    <dgm:cxn modelId="{1F8661C5-B38F-4C1F-B69E-516B1D4A49E6}" type="presParOf" srcId="{4EF8FE0C-4E5C-41C0-89F0-9E94558B588F}" destId="{024A2660-B7C0-46BA-891D-51FC015A14DD}" srcOrd="0" destOrd="0" presId="urn:microsoft.com/office/officeart/2005/8/layout/hierarchy2"/>
    <dgm:cxn modelId="{16F64E3B-F181-4F68-9A84-78C229A486FE}" type="presOf" srcId="{61F1FC2A-7FE2-4D42-B537-B4E57EC29ACE}" destId="{024A2660-B7C0-46BA-891D-51FC015A14DD}" srcOrd="1" destOrd="0" presId="urn:microsoft.com/office/officeart/2005/8/layout/hierarchy2"/>
    <dgm:cxn modelId="{4E80133B-3307-4F05-B761-C989A17A8041}" type="presParOf" srcId="{66603F10-EBB3-4FC0-8E5C-855CC0F9F406}" destId="{7DCE4AC7-C9AD-44FF-8DEE-96185F3E047A}" srcOrd="1" destOrd="1" presId="urn:microsoft.com/office/officeart/2005/8/layout/hierarchy2"/>
    <dgm:cxn modelId="{6DF0B103-79B5-4E0D-ADB3-D309EABC69F1}" type="presParOf" srcId="{7DCE4AC7-C9AD-44FF-8DEE-96185F3E047A}" destId="{F66515D2-9889-4CBE-BAEC-6E983AA6E13F}" srcOrd="0" destOrd="1" presId="urn:microsoft.com/office/officeart/2005/8/layout/hierarchy2"/>
    <dgm:cxn modelId="{B6F1B821-116E-4110-A0E0-EF346B1EDA8A}" type="presOf" srcId="{A8D0CC25-5463-405B-8074-E2DAAE89CDB9}" destId="{F66515D2-9889-4CBE-BAEC-6E983AA6E13F}" srcOrd="0" destOrd="0" presId="urn:microsoft.com/office/officeart/2005/8/layout/hierarchy2"/>
    <dgm:cxn modelId="{C265F8D2-BDFB-4903-B790-ABCBFC1C7BB7}" type="presParOf" srcId="{7DCE4AC7-C9AD-44FF-8DEE-96185F3E047A}" destId="{3410AED9-BFD4-46C9-B1DC-719CEB799B46}" srcOrd="1" destOrd="1" presId="urn:microsoft.com/office/officeart/2005/8/layout/hierarchy2"/>
    <dgm:cxn modelId="{A7E1F27E-8D27-43DB-A976-036F9DF31651}" type="presParOf" srcId="{3410AED9-BFD4-46C9-B1DC-719CEB799B46}" destId="{C9A5DE6A-4B17-4B63-B319-028D4234E3ED}" srcOrd="0" destOrd="1" presId="urn:microsoft.com/office/officeart/2005/8/layout/hierarchy2"/>
    <dgm:cxn modelId="{4609D65B-D738-4896-B815-65DB806F35D6}" type="presOf" srcId="{A43B5CAF-207F-4B17-9BF1-5924FC493A5C}" destId="{C9A5DE6A-4B17-4B63-B319-028D4234E3ED}" srcOrd="0" destOrd="0" presId="urn:microsoft.com/office/officeart/2005/8/layout/hierarchy2"/>
    <dgm:cxn modelId="{A7C74C97-5834-4DD9-AC60-8F7EC621E83B}" type="presParOf" srcId="{C9A5DE6A-4B17-4B63-B319-028D4234E3ED}" destId="{BB84358E-920C-4B2F-8711-6CE1DB631E25}" srcOrd="0" destOrd="0" presId="urn:microsoft.com/office/officeart/2005/8/layout/hierarchy2"/>
    <dgm:cxn modelId="{B88BF777-514B-4F6F-8A2E-500DB1AEEA59}" type="presOf" srcId="{A43B5CAF-207F-4B17-9BF1-5924FC493A5C}" destId="{BB84358E-920C-4B2F-8711-6CE1DB631E25}" srcOrd="1" destOrd="0" presId="urn:microsoft.com/office/officeart/2005/8/layout/hierarchy2"/>
    <dgm:cxn modelId="{41B94E8D-16EF-4FAE-965F-1A8A210F5F24}" type="presParOf" srcId="{3410AED9-BFD4-46C9-B1DC-719CEB799B46}" destId="{B4E8DFBA-E306-46A4-BDC7-97306EE8CFD6}" srcOrd="1" destOrd="1" presId="urn:microsoft.com/office/officeart/2005/8/layout/hierarchy2"/>
    <dgm:cxn modelId="{7D7F0F29-C328-4DF9-92A0-A122F22C67EE}" type="presParOf" srcId="{B4E8DFBA-E306-46A4-BDC7-97306EE8CFD6}" destId="{951227BF-5912-4F93-A2AD-B5F0ACCA3E36}" srcOrd="0" destOrd="1" presId="urn:microsoft.com/office/officeart/2005/8/layout/hierarchy2"/>
    <dgm:cxn modelId="{22FAE7FA-7EA5-4228-8DC3-17FD6CADF0AB}" type="presOf" srcId="{01B91E06-AC63-4222-AEF0-7856116DAE46}" destId="{951227BF-5912-4F93-A2AD-B5F0ACCA3E36}" srcOrd="0" destOrd="0" presId="urn:microsoft.com/office/officeart/2005/8/layout/hierarchy2"/>
    <dgm:cxn modelId="{A9C42E20-4D91-446F-BD69-CE2E6AF8E83C}" type="presParOf" srcId="{B4E8DFBA-E306-46A4-BDC7-97306EE8CFD6}" destId="{B549173D-200F-416B-875B-ACDC11ADE2B6}" srcOrd="1" destOrd="1" presId="urn:microsoft.com/office/officeart/2005/8/layout/hierarchy2"/>
    <dgm:cxn modelId="{174584B5-C179-47CB-823A-6AD9D0BC5F49}" type="presParOf" srcId="{66603F10-EBB3-4FC0-8E5C-855CC0F9F406}" destId="{90385942-72C6-4AA7-8369-35659C95EB7E}" srcOrd="2" destOrd="1" presId="urn:microsoft.com/office/officeart/2005/8/layout/hierarchy2"/>
    <dgm:cxn modelId="{1A672663-37B8-43B7-A1C4-9D8D0FD32522}" type="presOf" srcId="{2182BAD9-E909-4118-9D04-AA77AC7DD9CA}" destId="{90385942-72C6-4AA7-8369-35659C95EB7E}" srcOrd="0" destOrd="0" presId="urn:microsoft.com/office/officeart/2005/8/layout/hierarchy2"/>
    <dgm:cxn modelId="{2E8A5D01-8AD0-4DAA-BA89-E74D97ED9C2A}" type="presParOf" srcId="{90385942-72C6-4AA7-8369-35659C95EB7E}" destId="{E14CD1AB-E775-4E45-9ADE-2B09A1DFB28B}" srcOrd="0" destOrd="2" presId="urn:microsoft.com/office/officeart/2005/8/layout/hierarchy2"/>
    <dgm:cxn modelId="{3FEA705B-BBD8-4F46-8A2D-45AA3C1D7351}" type="presOf" srcId="{2182BAD9-E909-4118-9D04-AA77AC7DD9CA}" destId="{E14CD1AB-E775-4E45-9ADE-2B09A1DFB28B}" srcOrd="1" destOrd="0" presId="urn:microsoft.com/office/officeart/2005/8/layout/hierarchy2"/>
    <dgm:cxn modelId="{6B4E3B75-7BD1-4267-AC2D-9AADE95BFFB9}" type="presParOf" srcId="{66603F10-EBB3-4FC0-8E5C-855CC0F9F406}" destId="{BE97C2CD-AC58-4105-84D8-3C85FDE98E78}" srcOrd="3" destOrd="1" presId="urn:microsoft.com/office/officeart/2005/8/layout/hierarchy2"/>
    <dgm:cxn modelId="{CC7B91D9-9126-43FF-8A1D-77B7E5553F3D}" type="presParOf" srcId="{BE97C2CD-AC58-4105-84D8-3C85FDE98E78}" destId="{1EA86894-A0DC-43BF-9B4A-A78A940DB923}" srcOrd="0" destOrd="3" presId="urn:microsoft.com/office/officeart/2005/8/layout/hierarchy2"/>
    <dgm:cxn modelId="{CD3A4E63-75DD-4058-9392-51C83B4BADA2}" type="presOf" srcId="{94E309CA-2E0F-4E86-92CF-3B55A9CB15E3}" destId="{1EA86894-A0DC-43BF-9B4A-A78A940DB923}" srcOrd="0" destOrd="0" presId="urn:microsoft.com/office/officeart/2005/8/layout/hierarchy2"/>
    <dgm:cxn modelId="{4B1AA6B4-EFAC-448F-91CD-4130279F14EF}" type="presParOf" srcId="{BE97C2CD-AC58-4105-84D8-3C85FDE98E78}" destId="{DA5ADA28-FADD-495B-B48D-AC1A26D01A95}" srcOrd="1" destOrd="3" presId="urn:microsoft.com/office/officeart/2005/8/layout/hierarchy2"/>
    <dgm:cxn modelId="{75F2874E-1237-48F2-BDEE-DA1B9D75B786}" type="presParOf" srcId="{DA5ADA28-FADD-495B-B48D-AC1A26D01A95}" destId="{5E3CDB88-0DE0-451C-9B3D-FEDD396E81FE}" srcOrd="0" destOrd="1" presId="urn:microsoft.com/office/officeart/2005/8/layout/hierarchy2"/>
    <dgm:cxn modelId="{4DCEF1DF-7414-4E00-8B8C-6EDAA31AC065}" type="presOf" srcId="{316D0F09-F47B-4028-9B90-87183F4DBBD1}" destId="{5E3CDB88-0DE0-451C-9B3D-FEDD396E81FE}" srcOrd="0" destOrd="0" presId="urn:microsoft.com/office/officeart/2005/8/layout/hierarchy2"/>
    <dgm:cxn modelId="{77387318-F983-43B1-B84A-3E802FDA4E47}" type="presParOf" srcId="{5E3CDB88-0DE0-451C-9B3D-FEDD396E81FE}" destId="{F38259A7-4C27-47D9-B7B9-A2B97A20A02C}" srcOrd="0" destOrd="0" presId="urn:microsoft.com/office/officeart/2005/8/layout/hierarchy2"/>
    <dgm:cxn modelId="{7C8AC224-E620-49A0-9927-C386B1009C4F}" type="presOf" srcId="{316D0F09-F47B-4028-9B90-87183F4DBBD1}" destId="{F38259A7-4C27-47D9-B7B9-A2B97A20A02C}" srcOrd="1" destOrd="0" presId="urn:microsoft.com/office/officeart/2005/8/layout/hierarchy2"/>
    <dgm:cxn modelId="{09860C95-CA6E-4A59-8478-E05472876355}" type="presParOf" srcId="{DA5ADA28-FADD-495B-B48D-AC1A26D01A95}" destId="{CD923C1F-F1B5-4655-9473-8DFF449B4C41}" srcOrd="1" destOrd="1" presId="urn:microsoft.com/office/officeart/2005/8/layout/hierarchy2"/>
    <dgm:cxn modelId="{D553FD3E-1198-4A4E-BF65-F8408D6901C2}" type="presParOf" srcId="{CD923C1F-F1B5-4655-9473-8DFF449B4C41}" destId="{52AB26BA-E0EC-4C2F-A473-CD3588157D84}" srcOrd="0" destOrd="1" presId="urn:microsoft.com/office/officeart/2005/8/layout/hierarchy2"/>
    <dgm:cxn modelId="{6B4D43AB-D83F-4E39-A62D-CC8F59D1B9F4}" type="presOf" srcId="{5CDC7B2A-FA63-46A4-85AC-BF18CD305011}" destId="{52AB26BA-E0EC-4C2F-A473-CD3588157D84}" srcOrd="0" destOrd="0" presId="urn:microsoft.com/office/officeart/2005/8/layout/hierarchy2"/>
    <dgm:cxn modelId="{3BD57305-A287-45A9-980A-62D698BB7045}" type="presParOf" srcId="{CD923C1F-F1B5-4655-9473-8DFF449B4C41}" destId="{EE1C734F-1E72-4A56-AB66-80E0280B9393}" srcOrd="1" destOrd="1" presId="urn:microsoft.com/office/officeart/2005/8/layout/hierarchy2"/>
    <dgm:cxn modelId="{D8B209CA-678B-43CB-A26F-7818E612780D}" type="presParOf" srcId="{66603F10-EBB3-4FC0-8E5C-855CC0F9F406}" destId="{D345557C-58BF-4A73-886A-049BE5F2A559}" srcOrd="4" destOrd="1" presId="urn:microsoft.com/office/officeart/2005/8/layout/hierarchy2"/>
    <dgm:cxn modelId="{57EAA78C-9180-4BCE-8109-A9EA7F75E182}" type="presOf" srcId="{5B85CDB8-5A92-44CC-A557-9BD5A864E2C1}" destId="{D345557C-58BF-4A73-886A-049BE5F2A559}" srcOrd="0" destOrd="0" presId="urn:microsoft.com/office/officeart/2005/8/layout/hierarchy2"/>
    <dgm:cxn modelId="{4D5D4B29-C41F-4FD8-BAC4-63836595CFA4}" type="presParOf" srcId="{D345557C-58BF-4A73-886A-049BE5F2A559}" destId="{4CACA419-F9FC-49BE-AE4D-6AB809AF16A2}" srcOrd="0" destOrd="4" presId="urn:microsoft.com/office/officeart/2005/8/layout/hierarchy2"/>
    <dgm:cxn modelId="{EF4FDB45-4930-4215-A386-7F126BEE78BC}" type="presOf" srcId="{5B85CDB8-5A92-44CC-A557-9BD5A864E2C1}" destId="{4CACA419-F9FC-49BE-AE4D-6AB809AF16A2}" srcOrd="1" destOrd="0" presId="urn:microsoft.com/office/officeart/2005/8/layout/hierarchy2"/>
    <dgm:cxn modelId="{205C05A8-4D44-4092-9875-1176FD515B12}" type="presParOf" srcId="{66603F10-EBB3-4FC0-8E5C-855CC0F9F406}" destId="{CEB5A910-FAE6-4EE8-81AB-17EE797A2ADF}" srcOrd="5" destOrd="1" presId="urn:microsoft.com/office/officeart/2005/8/layout/hierarchy2"/>
    <dgm:cxn modelId="{17F32055-8591-4E10-8417-17AEE7B029C5}" type="presParOf" srcId="{CEB5A910-FAE6-4EE8-81AB-17EE797A2ADF}" destId="{6E752A96-90C7-4B63-BA36-C042991DC954}" srcOrd="0" destOrd="5" presId="urn:microsoft.com/office/officeart/2005/8/layout/hierarchy2"/>
    <dgm:cxn modelId="{5DA6E8A0-C03F-44E4-8922-D03F4697A028}" type="presOf" srcId="{15F589E0-FC8B-4871-A3B5-BFAD5E43FF44}" destId="{6E752A96-90C7-4B63-BA36-C042991DC954}" srcOrd="0" destOrd="0" presId="urn:microsoft.com/office/officeart/2005/8/layout/hierarchy2"/>
    <dgm:cxn modelId="{C6B105F7-E042-4B09-9EFA-456BCDA4B606}" type="presParOf" srcId="{CEB5A910-FAE6-4EE8-81AB-17EE797A2ADF}" destId="{996D878D-FFFF-4FDA-B686-52550119F8D1}" srcOrd="1" destOrd="5" presId="urn:microsoft.com/office/officeart/2005/8/layout/hierarchy2"/>
    <dgm:cxn modelId="{714E2300-97AD-433C-88AC-50B8F64ADD56}" type="presParOf" srcId="{996D878D-FFFF-4FDA-B686-52550119F8D1}" destId="{EEB7D152-3406-4ECC-8130-C5BECD0C0FA5}" srcOrd="0" destOrd="1" presId="urn:microsoft.com/office/officeart/2005/8/layout/hierarchy2"/>
    <dgm:cxn modelId="{D33FA126-ACD3-4C53-B894-190FBE699654}" type="presOf" srcId="{0A0DF5CF-7866-4699-9461-E598C8813013}" destId="{EEB7D152-3406-4ECC-8130-C5BECD0C0FA5}" srcOrd="0" destOrd="0" presId="urn:microsoft.com/office/officeart/2005/8/layout/hierarchy2"/>
    <dgm:cxn modelId="{EBB4032D-AECF-4CC2-9CC4-141C8C810E7C}" type="presParOf" srcId="{EEB7D152-3406-4ECC-8130-C5BECD0C0FA5}" destId="{11275890-BF15-4050-A80F-B9B48248F81D}" srcOrd="0" destOrd="0" presId="urn:microsoft.com/office/officeart/2005/8/layout/hierarchy2"/>
    <dgm:cxn modelId="{14654E6F-99D4-4561-AEDA-C323E3782B9D}" type="presOf" srcId="{0A0DF5CF-7866-4699-9461-E598C8813013}" destId="{11275890-BF15-4050-A80F-B9B48248F81D}" srcOrd="1" destOrd="0" presId="urn:microsoft.com/office/officeart/2005/8/layout/hierarchy2"/>
    <dgm:cxn modelId="{41D34BE2-C655-4C06-98B1-4F9BA82E3287}" type="presParOf" srcId="{996D878D-FFFF-4FDA-B686-52550119F8D1}" destId="{80D49F14-2382-4013-9D93-A8FBCAFA5645}" srcOrd="1" destOrd="1" presId="urn:microsoft.com/office/officeart/2005/8/layout/hierarchy2"/>
    <dgm:cxn modelId="{2CE83434-0F19-4E73-982C-A76F6226ACF6}" type="presParOf" srcId="{80D49F14-2382-4013-9D93-A8FBCAFA5645}" destId="{43445CB4-0FBE-4FE4-9598-9338BD3CAD7F}" srcOrd="0" destOrd="1" presId="urn:microsoft.com/office/officeart/2005/8/layout/hierarchy2"/>
    <dgm:cxn modelId="{6E538811-0B51-412F-8C7B-7C7FE5584E04}" type="presOf" srcId="{CE76B65A-580C-4BCF-8395-DDFEB9EAD516}" destId="{43445CB4-0FBE-4FE4-9598-9338BD3CAD7F}" srcOrd="0" destOrd="0" presId="urn:microsoft.com/office/officeart/2005/8/layout/hierarchy2"/>
    <dgm:cxn modelId="{1A66074B-72F8-4791-92F6-FEC46FB94532}" type="presParOf" srcId="{80D49F14-2382-4013-9D93-A8FBCAFA5645}" destId="{E6B39342-7C34-4E5D-BE45-6B321F3689FA}" srcOrd="1" destOrd="1" presId="urn:microsoft.com/office/officeart/2005/8/layout/hierarchy2"/>
    <dgm:cxn modelId="{37DD4814-24CB-4E6D-97C4-8F5E91C0E7C3}" type="presParOf" srcId="{66603F10-EBB3-4FC0-8E5C-855CC0F9F406}" destId="{50498622-99B6-4E6F-B02E-7EC11E50443A}" srcOrd="6" destOrd="1" presId="urn:microsoft.com/office/officeart/2005/8/layout/hierarchy2"/>
    <dgm:cxn modelId="{4E280F5A-B0DA-4762-8B03-5D2DAD021702}" type="presOf" srcId="{5CFB4A4D-A97E-4001-BFA2-366E43A1FEB7}" destId="{50498622-99B6-4E6F-B02E-7EC11E50443A}" srcOrd="0" destOrd="0" presId="urn:microsoft.com/office/officeart/2005/8/layout/hierarchy2"/>
    <dgm:cxn modelId="{AE15D818-C9F6-4E88-AA97-E6AC9FB5A5B4}" type="presParOf" srcId="{50498622-99B6-4E6F-B02E-7EC11E50443A}" destId="{A6D847BA-E840-403D-8DED-D19FF5671B27}" srcOrd="0" destOrd="6" presId="urn:microsoft.com/office/officeart/2005/8/layout/hierarchy2"/>
    <dgm:cxn modelId="{FD1BAC2B-76AA-4DDF-B36F-1745DDCE9179}" type="presOf" srcId="{5CFB4A4D-A97E-4001-BFA2-366E43A1FEB7}" destId="{A6D847BA-E840-403D-8DED-D19FF5671B27}" srcOrd="1" destOrd="0" presId="urn:microsoft.com/office/officeart/2005/8/layout/hierarchy2"/>
    <dgm:cxn modelId="{C2069382-B515-443A-97E6-D16A55CB8310}" type="presParOf" srcId="{66603F10-EBB3-4FC0-8E5C-855CC0F9F406}" destId="{31D7EB96-66C6-46B2-9C14-6C7D71D3168C}" srcOrd="7" destOrd="1" presId="urn:microsoft.com/office/officeart/2005/8/layout/hierarchy2"/>
    <dgm:cxn modelId="{9778E134-2676-46E8-97A5-E27F662D5556}" type="presParOf" srcId="{31D7EB96-66C6-46B2-9C14-6C7D71D3168C}" destId="{201FE0B1-5D2F-421C-B060-04F0465BDB50}" srcOrd="0" destOrd="7" presId="urn:microsoft.com/office/officeart/2005/8/layout/hierarchy2"/>
    <dgm:cxn modelId="{012A9EBF-92F8-4D6F-BA8E-FC7B72329B63}" type="presOf" srcId="{5B7A170C-5FA6-4840-85EA-56A31C3C81AF}" destId="{201FE0B1-5D2F-421C-B060-04F0465BDB50}" srcOrd="0" destOrd="0" presId="urn:microsoft.com/office/officeart/2005/8/layout/hierarchy2"/>
    <dgm:cxn modelId="{6328A961-095C-434B-BD72-6A63F0C7390A}" type="presParOf" srcId="{31D7EB96-66C6-46B2-9C14-6C7D71D3168C}" destId="{07E2F860-4780-45D3-A365-B009CB5DF443}" srcOrd="1" destOrd="7" presId="urn:microsoft.com/office/officeart/2005/8/layout/hierarchy2"/>
    <dgm:cxn modelId="{1A9520B4-83BD-4454-BF11-263FC73E0543}" type="presParOf" srcId="{07E2F860-4780-45D3-A365-B009CB5DF443}" destId="{0887304F-BE8B-45D7-87A0-80F8DE9CCE2E}" srcOrd="0" destOrd="1" presId="urn:microsoft.com/office/officeart/2005/8/layout/hierarchy2"/>
    <dgm:cxn modelId="{9243CA0C-6C11-41FB-B645-18018CF7FD1D}" type="presOf" srcId="{760A10B7-F9CC-4083-B35F-C55798D15E28}" destId="{0887304F-BE8B-45D7-87A0-80F8DE9CCE2E}" srcOrd="0" destOrd="0" presId="urn:microsoft.com/office/officeart/2005/8/layout/hierarchy2"/>
    <dgm:cxn modelId="{02A4DA0C-A4A0-4B21-AAA0-01F1742F39D4}" type="presParOf" srcId="{0887304F-BE8B-45D7-87A0-80F8DE9CCE2E}" destId="{9340DFA4-2958-4E04-83AA-ADC4D6DF66C0}" srcOrd="0" destOrd="0" presId="urn:microsoft.com/office/officeart/2005/8/layout/hierarchy2"/>
    <dgm:cxn modelId="{2A6D49A8-1F44-44CF-8A9D-4FA548ABB8FF}" type="presOf" srcId="{760A10B7-F9CC-4083-B35F-C55798D15E28}" destId="{9340DFA4-2958-4E04-83AA-ADC4D6DF66C0}" srcOrd="1" destOrd="0" presId="urn:microsoft.com/office/officeart/2005/8/layout/hierarchy2"/>
    <dgm:cxn modelId="{D7B904AE-473F-4EE1-B444-DD3D5371CDEB}" type="presParOf" srcId="{07E2F860-4780-45D3-A365-B009CB5DF443}" destId="{B611010C-38BF-47D4-8FCD-A6DA5E113CBB}" srcOrd="1" destOrd="1" presId="urn:microsoft.com/office/officeart/2005/8/layout/hierarchy2"/>
    <dgm:cxn modelId="{1B9CF0E8-16ED-46E2-A424-AE179FEFF24F}" type="presParOf" srcId="{B611010C-38BF-47D4-8FCD-A6DA5E113CBB}" destId="{4F300E6D-9D7E-4FB5-981F-36FE4B777B36}" srcOrd="0" destOrd="1" presId="urn:microsoft.com/office/officeart/2005/8/layout/hierarchy2"/>
    <dgm:cxn modelId="{647F2DB9-30BB-4236-AFC3-FEA390F86F98}" type="presOf" srcId="{8DE85B0B-397B-4A69-AB52-04998A42F64C}" destId="{4F300E6D-9D7E-4FB5-981F-36FE4B777B36}" srcOrd="0" destOrd="0" presId="urn:microsoft.com/office/officeart/2005/8/layout/hierarchy2"/>
    <dgm:cxn modelId="{E5081289-C20D-4F87-BCA2-F03BDAEF3120}" type="presParOf" srcId="{B611010C-38BF-47D4-8FCD-A6DA5E113CBB}" destId="{348E1A04-4867-4D1D-B3AE-1956EF5F0418}" srcOrd="1" destOrd="1" presId="urn:microsoft.com/office/officeart/2005/8/layout/hierarchy2"/>
    <dgm:cxn modelId="{16C953BC-C7FC-44C7-8EF3-28A02DF6AB66}" type="presParOf" srcId="{66603F10-EBB3-4FC0-8E5C-855CC0F9F406}" destId="{78165D56-E838-4FDC-82D5-84AAD2FE1474}" srcOrd="8" destOrd="1" presId="urn:microsoft.com/office/officeart/2005/8/layout/hierarchy2"/>
    <dgm:cxn modelId="{952295C2-6D2D-4D05-9484-7359F5CC1C5A}" type="presOf" srcId="{D060CFD2-42C9-41CC-BF86-0EBD467E4FCB}" destId="{78165D56-E838-4FDC-82D5-84AAD2FE1474}" srcOrd="0" destOrd="0" presId="urn:microsoft.com/office/officeart/2005/8/layout/hierarchy2"/>
    <dgm:cxn modelId="{F6C6E1F2-A2E7-430D-98A1-F623BC53696A}" type="presParOf" srcId="{78165D56-E838-4FDC-82D5-84AAD2FE1474}" destId="{CE660133-5F7E-4507-A5D0-B8D350311815}" srcOrd="0" destOrd="8" presId="urn:microsoft.com/office/officeart/2005/8/layout/hierarchy2"/>
    <dgm:cxn modelId="{8ECFD0B3-4591-4CE1-BE73-C3F211D94E02}" type="presOf" srcId="{D060CFD2-42C9-41CC-BF86-0EBD467E4FCB}" destId="{CE660133-5F7E-4507-A5D0-B8D350311815}" srcOrd="1" destOrd="0" presId="urn:microsoft.com/office/officeart/2005/8/layout/hierarchy2"/>
    <dgm:cxn modelId="{52253DD2-5774-4A90-BAAA-D3998CEFBB6B}" type="presParOf" srcId="{66603F10-EBB3-4FC0-8E5C-855CC0F9F406}" destId="{B72C47C1-83F1-4F4B-8C6A-02774F9D5802}" srcOrd="9" destOrd="1" presId="urn:microsoft.com/office/officeart/2005/8/layout/hierarchy2"/>
    <dgm:cxn modelId="{E0B25DAB-2C37-4AC4-92C4-D9650385A8A9}" type="presParOf" srcId="{B72C47C1-83F1-4F4B-8C6A-02774F9D5802}" destId="{69435278-025F-40A7-9EB1-73C3A0B73A18}" srcOrd="0" destOrd="9" presId="urn:microsoft.com/office/officeart/2005/8/layout/hierarchy2"/>
    <dgm:cxn modelId="{435F1979-B95A-4DA6-A9F0-1822F77D4961}" type="presOf" srcId="{FE039756-B435-448C-9995-FFA8B839B82C}" destId="{69435278-025F-40A7-9EB1-73C3A0B73A18}" srcOrd="0" destOrd="0" presId="urn:microsoft.com/office/officeart/2005/8/layout/hierarchy2"/>
    <dgm:cxn modelId="{28D7C94D-EE22-44A7-883D-0896E901905A}" type="presParOf" srcId="{B72C47C1-83F1-4F4B-8C6A-02774F9D5802}" destId="{E1218D74-AA83-457E-87B7-9D1BF3E411F6}" srcOrd="1" destOrd="9" presId="urn:microsoft.com/office/officeart/2005/8/layout/hierarchy2"/>
    <dgm:cxn modelId="{113D20C6-9231-4881-88E1-E4906B88733A}" type="presParOf" srcId="{E1218D74-AA83-457E-87B7-9D1BF3E411F6}" destId="{587C16C6-3790-482F-B1B8-E2425A9225A6}" srcOrd="0" destOrd="1" presId="urn:microsoft.com/office/officeart/2005/8/layout/hierarchy2"/>
    <dgm:cxn modelId="{F9703FBA-BB76-4199-B4AA-1DE397A5A12E}" type="presOf" srcId="{A0718EB1-9C8C-4D4C-AE02-0AA5EEFB578C}" destId="{587C16C6-3790-482F-B1B8-E2425A9225A6}" srcOrd="0" destOrd="0" presId="urn:microsoft.com/office/officeart/2005/8/layout/hierarchy2"/>
    <dgm:cxn modelId="{02EC0C08-528D-4593-A648-959734BFEB62}" type="presParOf" srcId="{587C16C6-3790-482F-B1B8-E2425A9225A6}" destId="{0B184ADC-3EA8-401F-B2C4-F535F6541F24}" srcOrd="0" destOrd="0" presId="urn:microsoft.com/office/officeart/2005/8/layout/hierarchy2"/>
    <dgm:cxn modelId="{DA7C2838-72B5-421D-B098-D730AB700343}" type="presOf" srcId="{A0718EB1-9C8C-4D4C-AE02-0AA5EEFB578C}" destId="{0B184ADC-3EA8-401F-B2C4-F535F6541F24}" srcOrd="1" destOrd="0" presId="urn:microsoft.com/office/officeart/2005/8/layout/hierarchy2"/>
    <dgm:cxn modelId="{A4734330-FA3A-4005-9A90-59220877E4F3}" type="presParOf" srcId="{E1218D74-AA83-457E-87B7-9D1BF3E411F6}" destId="{D98FABEA-468B-4326-80C4-78CECDF506E9}" srcOrd="1" destOrd="1" presId="urn:microsoft.com/office/officeart/2005/8/layout/hierarchy2"/>
    <dgm:cxn modelId="{291CE9BF-88E3-41D8-AE56-F0C0CA46375A}" type="presParOf" srcId="{D98FABEA-468B-4326-80C4-78CECDF506E9}" destId="{8385FDFB-EE9E-4169-9F0D-E6799A969984}" srcOrd="0" destOrd="1" presId="urn:microsoft.com/office/officeart/2005/8/layout/hierarchy2"/>
    <dgm:cxn modelId="{6E2DAC37-EAA1-4238-8DF3-FD3A102B9FF4}" type="presOf" srcId="{9B64EF8F-0776-4357-B0AB-EC94EEB982D5}" destId="{8385FDFB-EE9E-4169-9F0D-E6799A969984}" srcOrd="0" destOrd="0" presId="urn:microsoft.com/office/officeart/2005/8/layout/hierarchy2"/>
    <dgm:cxn modelId="{B3A8B747-BF74-42B4-B0A3-AA760C561361}" type="presParOf" srcId="{D98FABEA-468B-4326-80C4-78CECDF506E9}" destId="{FC94A2EE-77E7-48C7-AC00-FBC42B1DB9F5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063605" cy="6249035"/>
        <a:chOff x="0" y="0"/>
        <a:chExt cx="11063605" cy="6249035"/>
      </a:xfrm>
    </dsp:grpSpPr>
    <dsp:sp modelId="{673A8002-1517-4127-8CA0-E1D23FCC5846}">
      <dsp:nvSpPr>
        <dsp:cNvPr id="3" name="圆角矩形 2"/>
        <dsp:cNvSpPr/>
      </dsp:nvSpPr>
      <dsp:spPr bwMode="white">
        <a:xfrm>
          <a:off x="391413" y="2012279"/>
          <a:ext cx="2231798" cy="111589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核心素养</a:t>
          </a:r>
          <a:endParaRPr sz="6500"/>
        </a:p>
      </dsp:txBody>
      <dsp:txXfrm>
        <a:off x="391413" y="2012279"/>
        <a:ext cx="2231798" cy="1115899"/>
      </dsp:txXfrm>
    </dsp:sp>
    <dsp:sp modelId="{4EF8FE0C-4E5C-41C0-89F0-9E94558B588F}">
      <dsp:nvSpPr>
        <dsp:cNvPr id="4" name="任意多边形 3"/>
        <dsp:cNvSpPr/>
      </dsp:nvSpPr>
      <dsp:spPr bwMode="white">
        <a:xfrm>
          <a:off x="2172059" y="1548017"/>
          <a:ext cx="2694997" cy="32143"/>
        </a:xfrm>
        <a:custGeom>
          <a:avLst/>
          <a:gdLst/>
          <a:ahLst/>
          <a:cxnLst/>
          <a:pathLst>
            <a:path w="4244" h="51">
              <a:moveTo>
                <a:pt x="710" y="1610"/>
              </a:moveTo>
              <a:lnTo>
                <a:pt x="3534" y="-1559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172059" y="1548017"/>
        <a:ext cx="2694997" cy="32143"/>
      </dsp:txXfrm>
    </dsp:sp>
    <dsp:sp modelId="{F66515D2-9889-4CBE-BAEC-6E983AA6E13F}">
      <dsp:nvSpPr>
        <dsp:cNvPr id="5" name="圆角矩形 4"/>
        <dsp:cNvSpPr/>
      </dsp:nvSpPr>
      <dsp:spPr bwMode="white">
        <a:xfrm>
          <a:off x="4415903" y="0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3200" b="1">
              <a:latin typeface="微软雅黑" panose="020B0503020204020204" charset="-122"/>
              <a:ea typeface="微软雅黑" panose="020B0503020204020204" charset="-122"/>
            </a:rPr>
            <a:t>唯物史观</a:t>
          </a:r>
          <a:endParaRPr lang="zh-CN" sz="3200" b="1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4415903" y="0"/>
        <a:ext cx="2231798" cy="1115899"/>
      </dsp:txXfrm>
    </dsp:sp>
    <dsp:sp modelId="{C9A5DE6A-4B17-4B63-B319-028D4234E3ED}">
      <dsp:nvSpPr>
        <dsp:cNvPr id="6" name="任意多边形 5"/>
        <dsp:cNvSpPr/>
      </dsp:nvSpPr>
      <dsp:spPr bwMode="white">
        <a:xfrm>
          <a:off x="6647702" y="541878"/>
          <a:ext cx="892719" cy="32143"/>
        </a:xfrm>
        <a:custGeom>
          <a:avLst/>
          <a:gdLst/>
          <a:ahLst/>
          <a:cxnLst/>
          <a:pathLst>
            <a:path w="1406" h="51">
              <a:moveTo>
                <a:pt x="0" y="25"/>
              </a:moveTo>
              <a:lnTo>
                <a:pt x="1406" y="25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647702" y="541878"/>
        <a:ext cx="892719" cy="32143"/>
      </dsp:txXfrm>
    </dsp:sp>
    <dsp:sp modelId="{951227BF-5912-4F93-A2AD-B5F0ACCA3E36}">
      <dsp:nvSpPr>
        <dsp:cNvPr id="7" name="圆角矩形 6"/>
        <dsp:cNvSpPr/>
      </dsp:nvSpPr>
      <dsp:spPr bwMode="white">
        <a:xfrm>
          <a:off x="7540421" y="0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核心理论</a:t>
          </a:r>
          <a:endParaRPr lang="zh-CN"/>
        </a:p>
      </dsp:txBody>
      <dsp:txXfrm>
        <a:off x="7540421" y="0"/>
        <a:ext cx="2231798" cy="1115899"/>
      </dsp:txXfrm>
    </dsp:sp>
    <dsp:sp modelId="{90385942-72C6-4AA7-8369-35659C95EB7E}">
      <dsp:nvSpPr>
        <dsp:cNvPr id="8" name="任意多边形 7"/>
        <dsp:cNvSpPr/>
      </dsp:nvSpPr>
      <dsp:spPr bwMode="white">
        <a:xfrm>
          <a:off x="2551934" y="2189659"/>
          <a:ext cx="1935246" cy="32143"/>
        </a:xfrm>
        <a:custGeom>
          <a:avLst/>
          <a:gdLst/>
          <a:ahLst/>
          <a:cxnLst/>
          <a:pathLst>
            <a:path w="3048" h="51">
              <a:moveTo>
                <a:pt x="112" y="599"/>
              </a:moveTo>
              <a:lnTo>
                <a:pt x="2935" y="-549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51934" y="2189659"/>
        <a:ext cx="1935246" cy="32143"/>
      </dsp:txXfrm>
    </dsp:sp>
    <dsp:sp modelId="{1EA86894-A0DC-43BF-9B4A-A78A940DB923}">
      <dsp:nvSpPr>
        <dsp:cNvPr id="9" name="圆角矩形 8"/>
        <dsp:cNvSpPr/>
      </dsp:nvSpPr>
      <dsp:spPr bwMode="white">
        <a:xfrm>
          <a:off x="4415903" y="1283284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时空观念</a:t>
          </a:r>
          <a:endParaRPr sz="4100"/>
        </a:p>
      </dsp:txBody>
      <dsp:txXfrm>
        <a:off x="4415903" y="1283284"/>
        <a:ext cx="2231798" cy="1115899"/>
      </dsp:txXfrm>
    </dsp:sp>
    <dsp:sp modelId="{5E3CDB88-0DE0-451C-9B3D-FEDD396E81FE}">
      <dsp:nvSpPr>
        <dsp:cNvPr id="10" name="任意多边形 9"/>
        <dsp:cNvSpPr/>
      </dsp:nvSpPr>
      <dsp:spPr bwMode="white">
        <a:xfrm>
          <a:off x="6647702" y="1825162"/>
          <a:ext cx="892719" cy="32143"/>
        </a:xfrm>
        <a:custGeom>
          <a:avLst/>
          <a:gdLst/>
          <a:ahLst/>
          <a:cxnLst/>
          <a:pathLst>
            <a:path w="1406" h="51">
              <a:moveTo>
                <a:pt x="0" y="25"/>
              </a:moveTo>
              <a:lnTo>
                <a:pt x="1406" y="25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647702" y="1825162"/>
        <a:ext cx="892719" cy="32143"/>
      </dsp:txXfrm>
    </dsp:sp>
    <dsp:sp modelId="{52AB26BA-E0EC-4C2F-A473-CD3588157D84}">
      <dsp:nvSpPr>
        <dsp:cNvPr id="11" name="圆角矩形 10"/>
        <dsp:cNvSpPr/>
      </dsp:nvSpPr>
      <dsp:spPr bwMode="white">
        <a:xfrm>
          <a:off x="7540421" y="1283284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核心思维</a:t>
          </a:r>
          <a:endParaRPr lang="zh-CN"/>
        </a:p>
      </dsp:txBody>
      <dsp:txXfrm>
        <a:off x="7540421" y="1283284"/>
        <a:ext cx="2231798" cy="1115899"/>
      </dsp:txXfrm>
    </dsp:sp>
    <dsp:sp modelId="{D345557C-58BF-4A73-886A-049BE5F2A559}">
      <dsp:nvSpPr>
        <dsp:cNvPr id="12" name="任意多边形 11"/>
        <dsp:cNvSpPr/>
      </dsp:nvSpPr>
      <dsp:spPr bwMode="white">
        <a:xfrm>
          <a:off x="2581344" y="2831301"/>
          <a:ext cx="1876428" cy="32143"/>
        </a:xfrm>
        <a:custGeom>
          <a:avLst/>
          <a:gdLst/>
          <a:ahLst/>
          <a:cxnLst/>
          <a:pathLst>
            <a:path w="2955" h="51">
              <a:moveTo>
                <a:pt x="66" y="-411"/>
              </a:moveTo>
              <a:lnTo>
                <a:pt x="2889" y="462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581344" y="2831301"/>
        <a:ext cx="1876428" cy="32143"/>
      </dsp:txXfrm>
    </dsp:sp>
    <dsp:sp modelId="{6E752A96-90C7-4B63-BA36-C042991DC954}">
      <dsp:nvSpPr>
        <dsp:cNvPr id="13" name="圆角矩形 12"/>
        <dsp:cNvSpPr/>
      </dsp:nvSpPr>
      <dsp:spPr bwMode="white">
        <a:xfrm>
          <a:off x="4415903" y="2566568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rPr>
            <a:t>史料实证</a:t>
          </a:r>
          <a:endParaRPr lang="zh-CN" altLang="en-US" sz="3200" b="1" kern="1200" dirty="0">
            <a:solidFill>
              <a:srgbClr val="FF0000"/>
            </a:solidFill>
            <a:latin typeface="微软雅黑" panose="020B0503020204020204" charset="-122"/>
            <a:ea typeface="微软雅黑" panose="020B0503020204020204" charset="-122"/>
            <a:cs typeface="+mn-cs"/>
          </a:endParaRPr>
        </a:p>
      </dsp:txBody>
      <dsp:txXfrm>
        <a:off x="4415903" y="2566568"/>
        <a:ext cx="2231798" cy="1115899"/>
      </dsp:txXfrm>
    </dsp:sp>
    <dsp:sp modelId="{EEB7D152-3406-4ECC-8130-C5BECD0C0FA5}">
      <dsp:nvSpPr>
        <dsp:cNvPr id="14" name="任意多边形 13"/>
        <dsp:cNvSpPr/>
      </dsp:nvSpPr>
      <dsp:spPr bwMode="white">
        <a:xfrm>
          <a:off x="6647702" y="3108446"/>
          <a:ext cx="892719" cy="32143"/>
        </a:xfrm>
        <a:custGeom>
          <a:avLst/>
          <a:gdLst/>
          <a:ahLst/>
          <a:cxnLst/>
          <a:pathLst>
            <a:path w="1406" h="51">
              <a:moveTo>
                <a:pt x="0" y="25"/>
              </a:moveTo>
              <a:lnTo>
                <a:pt x="1406" y="25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647702" y="3108446"/>
        <a:ext cx="892719" cy="32143"/>
      </dsp:txXfrm>
    </dsp:sp>
    <dsp:sp modelId="{43445CB4-0FBE-4FE4-9598-9338BD3CAD7F}">
      <dsp:nvSpPr>
        <dsp:cNvPr id="15" name="圆角矩形 14"/>
        <dsp:cNvSpPr/>
      </dsp:nvSpPr>
      <dsp:spPr bwMode="white">
        <a:xfrm>
          <a:off x="7540421" y="2566568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核心方法</a:t>
          </a:r>
          <a:endParaRPr lang="zh-CN"/>
        </a:p>
      </dsp:txBody>
      <dsp:txXfrm>
        <a:off x="7540421" y="2566568"/>
        <a:ext cx="2231798" cy="1115899"/>
      </dsp:txXfrm>
    </dsp:sp>
    <dsp:sp modelId="{50498622-99B6-4E6F-B02E-7EC11E50443A}">
      <dsp:nvSpPr>
        <dsp:cNvPr id="16" name="任意多边形 15"/>
        <dsp:cNvSpPr/>
      </dsp:nvSpPr>
      <dsp:spPr bwMode="white">
        <a:xfrm>
          <a:off x="2235792" y="3471214"/>
          <a:ext cx="2558179" cy="32143"/>
        </a:xfrm>
        <a:custGeom>
          <a:avLst/>
          <a:gdLst/>
          <a:ahLst/>
          <a:cxnLst/>
          <a:pathLst>
            <a:path w="4029" h="51">
              <a:moveTo>
                <a:pt x="610" y="-1419"/>
              </a:moveTo>
              <a:lnTo>
                <a:pt x="3419" y="1469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235792" y="3471214"/>
        <a:ext cx="2558179" cy="32143"/>
      </dsp:txXfrm>
    </dsp:sp>
    <dsp:sp modelId="{201FE0B1-5D2F-421C-B060-04F0465BDB50}">
      <dsp:nvSpPr>
        <dsp:cNvPr id="17" name="圆角矩形 16"/>
        <dsp:cNvSpPr/>
      </dsp:nvSpPr>
      <dsp:spPr bwMode="white">
        <a:xfrm>
          <a:off x="4406552" y="3846393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历史解释</a:t>
          </a:r>
          <a:endParaRPr sz="6500"/>
        </a:p>
      </dsp:txBody>
      <dsp:txXfrm>
        <a:off x="4406552" y="3846393"/>
        <a:ext cx="2231798" cy="1115899"/>
      </dsp:txXfrm>
    </dsp:sp>
    <dsp:sp modelId="{0887304F-BE8B-45D7-87A0-80F8DE9CCE2E}">
      <dsp:nvSpPr>
        <dsp:cNvPr id="18" name="任意多边形 17"/>
        <dsp:cNvSpPr/>
      </dsp:nvSpPr>
      <dsp:spPr bwMode="white">
        <a:xfrm>
          <a:off x="6638347" y="4390000"/>
          <a:ext cx="902077" cy="32143"/>
        </a:xfrm>
        <a:custGeom>
          <a:avLst/>
          <a:gdLst/>
          <a:ahLst/>
          <a:cxnLst/>
          <a:pathLst>
            <a:path w="1421" h="51">
              <a:moveTo>
                <a:pt x="0" y="23"/>
              </a:moveTo>
              <a:lnTo>
                <a:pt x="1421" y="28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638347" y="4390000"/>
        <a:ext cx="902077" cy="32143"/>
      </dsp:txXfrm>
    </dsp:sp>
    <dsp:sp modelId="{4F300E6D-9D7E-4FB5-981F-36FE4B777B36}">
      <dsp:nvSpPr>
        <dsp:cNvPr id="19" name="圆角矩形 18"/>
        <dsp:cNvSpPr/>
      </dsp:nvSpPr>
      <dsp:spPr bwMode="white">
        <a:xfrm>
          <a:off x="7540421" y="3849852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核心能力</a:t>
          </a:r>
          <a:endParaRPr lang="zh-CN"/>
        </a:p>
      </dsp:txBody>
      <dsp:txXfrm>
        <a:off x="7540421" y="3849852"/>
        <a:ext cx="2231798" cy="1115899"/>
      </dsp:txXfrm>
    </dsp:sp>
    <dsp:sp modelId="{78165D56-E838-4FDC-82D5-84AAD2FE1474}">
      <dsp:nvSpPr>
        <dsp:cNvPr id="20" name="任意多边形 19"/>
        <dsp:cNvSpPr/>
      </dsp:nvSpPr>
      <dsp:spPr bwMode="white">
        <a:xfrm>
          <a:off x="1720009" y="4114585"/>
          <a:ext cx="3599096" cy="32143"/>
        </a:xfrm>
        <a:custGeom>
          <a:avLst/>
          <a:gdLst/>
          <a:ahLst/>
          <a:cxnLst/>
          <a:pathLst>
            <a:path w="5668" h="51">
              <a:moveTo>
                <a:pt x="1422" y="-2432"/>
              </a:moveTo>
              <a:lnTo>
                <a:pt x="4246" y="2483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1720009" y="4114585"/>
        <a:ext cx="3599096" cy="32143"/>
      </dsp:txXfrm>
    </dsp:sp>
    <dsp:sp modelId="{69435278-025F-40A7-9EB1-73C3A0B73A18}">
      <dsp:nvSpPr>
        <dsp:cNvPr id="21" name="圆角矩形 20"/>
        <dsp:cNvSpPr/>
      </dsp:nvSpPr>
      <dsp:spPr bwMode="white">
        <a:xfrm>
          <a:off x="4415903" y="5133136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320" tIns="20320" rIns="20320" bIns="2032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>
              <a:latin typeface="微软雅黑" panose="020B0503020204020204" charset="-122"/>
              <a:ea typeface="微软雅黑" panose="020B0503020204020204" charset="-122"/>
              <a:cs typeface="+mn-cs"/>
            </a:rPr>
            <a:t>家国情怀</a:t>
          </a:r>
          <a:endParaRPr sz="6500"/>
        </a:p>
      </dsp:txBody>
      <dsp:txXfrm>
        <a:off x="4415903" y="5133136"/>
        <a:ext cx="2231798" cy="1115899"/>
      </dsp:txXfrm>
    </dsp:sp>
    <dsp:sp modelId="{587C16C6-3790-482F-B1B8-E2425A9225A6}">
      <dsp:nvSpPr>
        <dsp:cNvPr id="22" name="任意多边形 21"/>
        <dsp:cNvSpPr/>
      </dsp:nvSpPr>
      <dsp:spPr bwMode="white">
        <a:xfrm>
          <a:off x="6647702" y="5675014"/>
          <a:ext cx="892719" cy="32143"/>
        </a:xfrm>
        <a:custGeom>
          <a:avLst/>
          <a:gdLst/>
          <a:ahLst/>
          <a:cxnLst/>
          <a:pathLst>
            <a:path w="1406" h="51">
              <a:moveTo>
                <a:pt x="0" y="25"/>
              </a:moveTo>
              <a:lnTo>
                <a:pt x="1406" y="25"/>
              </a:lnTo>
            </a:path>
          </a:pathLst>
        </a:custGeom>
      </dsp:spPr>
      <dsp:style>
        <a:lnRef idx="2">
          <a:schemeClr val="accent6"/>
        </a:lnRef>
        <a:fillRef idx="0">
          <a:schemeClr val="accent4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647702" y="5675014"/>
        <a:ext cx="892719" cy="32143"/>
      </dsp:txXfrm>
    </dsp:sp>
    <dsp:sp modelId="{8385FDFB-EE9E-4169-9F0D-E6799A969984}">
      <dsp:nvSpPr>
        <dsp:cNvPr id="23" name="圆角矩形 22"/>
        <dsp:cNvSpPr/>
      </dsp:nvSpPr>
      <dsp:spPr bwMode="white">
        <a:xfrm>
          <a:off x="7540421" y="5133136"/>
          <a:ext cx="2231798" cy="1115899"/>
        </a:xfrm>
        <a:prstGeom prst="roundRect">
          <a:avLst>
            <a:gd name="adj" fmla="val 10000"/>
          </a:avLst>
        </a:prstGeom>
      </dsp:spPr>
      <dsp:style>
        <a:lnRef idx="3">
          <a:schemeClr val="lt1"/>
        </a:lnRef>
        <a:fillRef idx="1">
          <a:schemeClr val="accent6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0955" tIns="20955" rIns="20955" bIns="20955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核心价值观</a:t>
          </a:r>
          <a:endParaRPr lang="zh-CN"/>
        </a:p>
      </dsp:txBody>
      <dsp:txXfrm>
        <a:off x="7540421" y="5133136"/>
        <a:ext cx="2231798" cy="111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6691-F610-47A4-96F4-5D4FCD6E95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A71A0-0BC3-40AB-B233-41941E0272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zh-CN" altLang="en-US" u="heavy" noProof="1">
                <a:sym typeface="+mn-ea"/>
              </a:rPr>
              <a:t>通过碳元素检测，可知</a:t>
            </a:r>
            <a:r>
              <a:rPr lang="zh-CN" altLang="en-US" noProof="1"/>
              <a:t>距今</a:t>
            </a:r>
            <a:r>
              <a:rPr lang="zh-CN" altLang="en-US" u="heavy" noProof="1"/>
              <a:t>一万年左右，农业已经产生。通过</a:t>
            </a:r>
            <a:r>
              <a:rPr lang="en-US" altLang="zh-CN" u="heavy" noProof="1"/>
              <a:t>DNA</a:t>
            </a:r>
            <a:r>
              <a:rPr lang="zh-CN" altLang="en-US" u="heavy" noProof="1"/>
              <a:t>检测，发现人类是由猿类进化而来，将古人类学的研究推进了一大步。</a:t>
            </a:r>
            <a:endParaRPr lang="zh-CN" altLang="en-US" u="heavy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6" y="5304261"/>
            <a:ext cx="1907837" cy="12515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76939" cy="16565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6" y="324216"/>
            <a:ext cx="2973413" cy="2271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72" y="5009322"/>
            <a:ext cx="2380428" cy="18693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8561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8561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511"/>
            <a:ext cx="12192000" cy="3619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6" y="5304261"/>
            <a:ext cx="1907837" cy="12515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76939" cy="165652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6" y="324216"/>
            <a:ext cx="2973413" cy="2271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72" y="5009322"/>
            <a:ext cx="2380428" cy="18693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511"/>
            <a:ext cx="12192000" cy="3619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6" y="5304261"/>
            <a:ext cx="1907837" cy="12515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76939" cy="165652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6" y="324216"/>
            <a:ext cx="2973413" cy="2271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72" y="5009322"/>
            <a:ext cx="2380428" cy="18693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1596000" y="185409"/>
            <a:ext cx="9000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zh-CN" altLang="en-US" sz="2400" b="0" spc="200" baseline="0" smtClean="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/>
              <a:t>点击添加标题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8561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8561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511"/>
            <a:ext cx="12192000" cy="3619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6" y="5304261"/>
            <a:ext cx="1907837" cy="12515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76939" cy="1656523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6" y="324216"/>
            <a:ext cx="2973413" cy="2271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72" y="5009322"/>
            <a:ext cx="2380428" cy="186936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image" Target="../media/image4.png"/><Relationship Id="rId34" Type="http://schemas.openxmlformats.org/officeDocument/2006/relationships/image" Target="../media/image1.png"/><Relationship Id="rId33" Type="http://schemas.openxmlformats.org/officeDocument/2006/relationships/image" Target="../media/image3.png"/><Relationship Id="rId32" Type="http://schemas.openxmlformats.org/officeDocument/2006/relationships/image" Target="../media/image2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8561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676939" cy="16565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6" y="324216"/>
            <a:ext cx="2973413" cy="22711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026" y="5304261"/>
            <a:ext cx="1907837" cy="12515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72" y="5009322"/>
            <a:ext cx="2380428" cy="18693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010095"/>
            <a:ext cx="12192000" cy="3619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155539" y="1151147"/>
            <a:ext cx="10112991" cy="1143200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小专题之</a:t>
            </a:r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史料实证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3" y="4070208"/>
            <a:ext cx="5270393" cy="26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457835" y="193675"/>
            <a:ext cx="6253480" cy="558165"/>
          </a:xfrm>
          <a:prstGeom prst="rect">
            <a:avLst/>
          </a:prstGeom>
          <a:noFill/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zh-CN" altLang="en-US" sz="2400" b="0" kern="1200" spc="200" baseline="0" smtClean="0">
                <a:solidFill>
                  <a:schemeClr val="accent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12750" hangingPunct="0"/>
            <a:r>
              <a:rPr lang="zh-CN" altLang="en-US" sz="33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"/>
              </a:rPr>
              <a:t>一、</a:t>
            </a:r>
            <a:r>
              <a:rPr sz="33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判断</a:t>
            </a:r>
            <a:r>
              <a:rPr sz="33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史料价值</a:t>
            </a:r>
            <a:endParaRPr lang="zh-CN" altLang="en-US" sz="33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835" y="877570"/>
            <a:ext cx="11435080" cy="5595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史料价值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就是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历史材料对于历史研究的价值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，或者说是一定的历史材料对于说明一定的历史现象所具有的价值。</a:t>
            </a:r>
            <a:endParaRPr lang="en-US" altLang="zh-CN" sz="3200" b="1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fontAlgn="auto">
              <a:lnSpc>
                <a:spcPct val="16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体现史料价值高低的因素</a:t>
            </a:r>
            <a:r>
              <a:rPr lang="en-US" altLang="zh-CN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主要有下列几个方面：</a:t>
            </a:r>
            <a:endParaRPr lang="en-US" altLang="zh-CN" sz="3200" b="1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fontAlgn="auto">
              <a:lnSpc>
                <a:spcPct val="14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（一）史料是否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直接反映</a:t>
            </a: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所研究的对象（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一手史料、二手史料</a:t>
            </a: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b="1" dirty="0"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（二）史料的真实可信程度</a:t>
            </a:r>
            <a:endParaRPr lang="zh-CN" altLang="en-US" sz="3200" b="1" i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（三）史料的具体、丰富程度</a:t>
            </a:r>
            <a:endParaRPr lang="zh-CN" altLang="en-US" sz="3200" b="1" i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（四）史料的独到性及其稀见程度</a:t>
            </a:r>
            <a:endParaRPr lang="zh-CN" altLang="en-US" sz="3200" b="1" dirty="0"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00499" y="354648"/>
            <a:ext cx="4674235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3200" b="1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几种常见史料</a:t>
            </a:r>
            <a:r>
              <a:rPr lang="zh-CN" altLang="en-US" sz="32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类型的价值</a:t>
            </a:r>
            <a:endParaRPr lang="zh-CN" altLang="en-US" sz="32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21875" y="1209675"/>
            <a:ext cx="208597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latin typeface="宋体" panose="02010600030101010101" pitchFamily="2" charset="-122"/>
                <a:ea typeface="宋体" panose="02010600030101010101" pitchFamily="2" charset="-122"/>
              </a:rPr>
              <a:t>口述访谈</a:t>
            </a:r>
            <a:endParaRPr lang="zh-CN" altLang="en-US" sz="2400" b="1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1557" name="组合 24"/>
          <p:cNvGrpSpPr/>
          <p:nvPr/>
        </p:nvGrpSpPr>
        <p:grpSpPr bwMode="auto">
          <a:xfrm>
            <a:off x="190500" y="1189038"/>
            <a:ext cx="11888788" cy="5254625"/>
            <a:chOff x="300" y="1834"/>
            <a:chExt cx="18723" cy="449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1563" name="组合 15"/>
            <p:cNvGrpSpPr/>
            <p:nvPr/>
          </p:nvGrpSpPr>
          <p:grpSpPr bwMode="auto">
            <a:xfrm>
              <a:off x="300" y="1834"/>
              <a:ext cx="15078" cy="4492"/>
              <a:chOff x="74" y="2060"/>
              <a:chExt cx="15078" cy="4492"/>
            </a:xfrm>
            <a:grpFill/>
          </p:grpSpPr>
          <p:sp>
            <p:nvSpPr>
              <p:cNvPr id="2" name="文本框 1"/>
              <p:cNvSpPr txBox="1"/>
              <p:nvPr/>
            </p:nvSpPr>
            <p:spPr>
              <a:xfrm>
                <a:off x="97" y="2076"/>
                <a:ext cx="3948" cy="394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出土文物、遗址</a:t>
                </a:r>
                <a:endParaRPr lang="zh-CN" altLang="en-US" sz="2400" b="1" noProof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384" y="2060"/>
                <a:ext cx="3313" cy="394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官修史书</a:t>
                </a:r>
                <a:endParaRPr lang="zh-CN" altLang="en-US" sz="2400" b="1" noProof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037" y="2075"/>
                <a:ext cx="3325" cy="394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buClrTx/>
                  <a:buSzTx/>
                  <a:buFontTx/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私人修史</a:t>
                </a:r>
                <a:endParaRPr lang="zh-CN" altLang="en-US" sz="2400" b="1" noProof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754" y="2075"/>
                <a:ext cx="3285" cy="394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buClrTx/>
                  <a:buSzTx/>
                  <a:buFontTx/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文学作品</a:t>
                </a:r>
                <a:endParaRPr lang="zh-CN" altLang="en-US" sz="2400" b="1" noProof="1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4" y="2679"/>
                <a:ext cx="4083" cy="3870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384" y="2682"/>
                <a:ext cx="3425" cy="3851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037" y="2697"/>
                <a:ext cx="3435" cy="3851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1754" y="2688"/>
                <a:ext cx="3398" cy="3864"/>
              </a:xfrm>
              <a:prstGeom prst="rect">
                <a:avLst/>
              </a:prstGeom>
              <a:grpFill/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5625" y="2462"/>
              <a:ext cx="3398" cy="3868"/>
            </a:xfrm>
            <a:prstGeom prst="rect">
              <a:avLst/>
            </a:prstGeom>
            <a:grp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98438" y="1900238"/>
            <a:ext cx="2716212" cy="4225925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一手史料，较大程度还原历史原貌，可信度高，具备非常高的史料价值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zh-CN" altLang="zh-CN" sz="2400" b="1" dirty="0">
                <a:solidFill>
                  <a:srgbClr val="FF0000"/>
                </a:solidFill>
              </a:rPr>
              <a:t>局限 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年代鉴定较难；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不一定能展示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全貌；</a:t>
            </a:r>
            <a:r>
              <a:rPr lang="zh-CN" altLang="zh-CN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意义不能准确的判断。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005138" y="1917700"/>
            <a:ext cx="212725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正史，较为可信。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局限 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政治性强，存在美化统治者的可能性，未必真实反映历史。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226050" y="1903413"/>
            <a:ext cx="216535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有一定史料价值。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局限 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较官修史书可信度低；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作者是否公认的权威；修撰年份。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593013" y="1865313"/>
            <a:ext cx="2163762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文学是现实的反映，有一定价值。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局限 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存在虚构和夸大的可能，需要加以甄别。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980613" y="1900238"/>
            <a:ext cx="2300287" cy="44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ClrTx/>
              <a:buSzTx/>
              <a:buFontTx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当事人是历史的亲历者，一手史料，价值较高。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zh-CN" sz="2400" b="1" dirty="0">
                <a:solidFill>
                  <a:srgbClr val="FF0000"/>
                </a:solidFill>
                <a:sym typeface="+mn-ea"/>
              </a:rPr>
              <a:t>局限 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因年代久远、记忆不清和作者喜好和立场，未必完全真实客观。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2" descr="data:image/jpeg;base64,/9j/4AAQSkZJRgABAQAAAQABAAD/2wBDAAgGBgcGBQgHBwcJCQgKDBQNDAsLDBkSEw8UHRofHh0aHBwgJC4nICIsIxwcKDcpLDAxNDQ0Hyc5PTgyPC4zNDL/2wBDAQkJCQwLDBgNDRgyIRwhMjIyMjIyMjIyMjIyMjIyMjIyMjIyMjIyMjIyMjIyMjIyMjIyMjIyMjIyMjIyMjIyMjL/wAARCAH0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rkPF/wAQdN8Kg24H2rUCMi3RsBfdz2+nWlKSirsqMXJ2R19FeEyeNfH2vMZbBZIID90W8AVf++myT+dNh+IHjXw9cJ/aitPET9y5hADfRlA5/OsfrEL2Nvq7va6v2ue8UVheFvFVh4r037VaEpKmFmgY/NGf6j0NbtbJpq6MGnF2YUUUUxBRRRQAUUUUAFFFFABRRRQAUUUUAFFFFABRRRQAUUUUAFFFFABRRRQAUUUUAFFFFABRRRQAUUUUAFFFFABRRRQAUUUUAFFFFABRRRQAUUUUAFFFFABRRRQAUUUUAFFFFABRRRQAUUV5h8QPiW+lXEmkaIym7Xie5xkRH+6o7t6nt9ekymoq7Lp05Tdonot7qdhpqb769t7ZT0M0gTP51lp428MPJsGu2OfeUAfmeK8NsvCmv+I3+3XcjKJefOunJZ/cDrWm3wxuAmU1OIv6GIgfnmuV4rXRGjWHg7Snqe8W9zb3cQltp45oz0eNwwP4ipa+bZNK8TeD5/tltJLEq9Z7ZyV/4EPT6jFekeCfilFq8sem63sgvWwsc44SU+h/un9D7VrCvGWjCVH3eam7o6bxx4nXwt4dlu02m7kPlW6nu57/AEA5/wD115j4U8Lfbv8Aiea3uuJp28yOOTnOed7euewrR+IzNrvxC0vQ8kwQRhpB/vfM3/jqiuqVQqhVACgYAHaufEVG5WMa9V0aajHeW/oAAAAAAA6AVDe2VvqFpJa3UYkikGCp/n9anqrqWoW+l2Et5csFjjGfdj2A9zXKebG/MuXc8/8AAdzN4f8AiUlgrkxSyvaSD+8Odp/MA19AV4B8ObKfXviEuouvyQM91KewJztH5kfka9/r0sPfkPaxPxK+9tQooorc5gooooAKKKKACiiigAooooAKKKKACiiigAooooAKKKKACiiigAooooAKKKKACiiigAooooAKKKKACiiigAooooAKKKKACiiigAooooAKKKKACiiigAooooAKKKKACiiigAooooAzPEWoPpXhzUb+P/WQW7un+9jj9a8G8DaTHrOtzXd5+9W3xIVfne7E4J9ehNfQWpWMWp6ZdWE2fLuImiYjsCMZr53K6x8PfEUkM0P+yQwOydM8EH/OK5MSnozppJypThB+8z1yiuUsPiBot0oFw0lpJ3Eilh+Y/wDrVrp4l0R1yNVtMe8oH864rM8mWHqxdnFmmQCCCMg9Qa848aeEEtEbVNNj2xA5mhXon+0Pb27V10/i3QYAS+pwt/1zy/8ALNYWo/EXTfLeG1s5bvcCpDgKpB/M/pTVzowscRCfNCLMTwhqcl/4t+3ancqZEtdvmysBnaFUZJ74rvp/Emi24Jk1S147LIGP5DNeaXfhXUtO0qPXr7Tmh0+afZ5BYiRVPIPPQdgT3xxzz11l8IINVtYL+w8QBrK4QPGWtssAex+bqOla+ylJnficPSqS55Ssthb/AOIulW6kWcct1J242L+Z5/SuSMniDx9qyW0ETSAHIjQYjiH95j/U16dpnwc0K1ZXvri5vWHVSRGh/Ac/rXd6fpljpVqLawtYraEfwRrgH3PqfetoYZ9SIewo601d92ZHg/wpbeE9HFpERJcSEPcTY++3t7Dt/wDXroaKK60klZGMpOTuwooopiCiiigAooooAKKKKACiiigAooooAKKKKACiiigAooooAKKKKACiiigAooooAKKKKACiiigAooooAKKKKACiiigAooooAKKKKACiiigAooooAKKKKACiiigAooooAKKKKACiiigAqnqWk6frFqbbUbSK5i7LIucH1B6g/SrlFG4J22PONQ+DWhXLl7K6u7Mn+HIkUfnz+tZDfBA7vl14bfe15/8AQ69eorN0YPobLEVV1PLrT4KadGwN5q1zMPSKNY/57q7DRfBHh7QWWSy06Mzr0ml+dwfUE9PwxXQ0U1TitkTKtOW7M7XtKi1zQrzTZQNs8RUE/wALdVP4HBrzz4QazLGL/wAN3hKy2zGSJW6gZw6/gcH8TXqleJ663/CJfGaG+X5Le6kSVvTbJ8r/AK7jUVPdakaUfejKHzPbKKKK2OcKKKKACiiigAooooAKKKKACiiigAooooAKKKKACiiigAooooAKKKKACiiigAooooAKKKKACiiigAooooAKKKKACiiigAooooAKKKKACiiigAooooAKKKKACiiigAooooAKKKKACiiigAooooAKKKKACiiigAorl9f+IHh/w8Wjnu/tFyv/ACwt/nYH3PQfia801r4w6zelo9LgisIj0c/vJPzPA/Ks5VYxNoUJz2R7fPcQ2sRluJo4o16vIwUD8TXifxa1XRdXu9Pm03UYbm4hDRyiLJG3IIO7GDznv3rn7fw94w8YSi4aC9ulbpPdOVT8C3b6V1mmfBS5cK2qarHF6x26Fz/30cfyrGUp1FZI6IQp0Zc0pakr/GoQ2kMVvpDSyrGqtJNNtBYDk4APf3rFu/jF4knJ8iOyth22RFj/AOPE/wAq9BsfhP4WswDLbz3bDvPMf5LgV0Vp4Y0GxA+zaPYxkdGECk/mRmq5Kr3ZHtKEdo3PCH+IHjO+bCancHPaGFR/JaQaj4+u+Um198/3BL/SvoxI0jXaiKo9AMU6j2L6yD6zFbQR85eX8QSSdviTP/bakNz8QLflpPESY/ved/Wvo6ij2HmH1r+6j5xHjbxrp5/ealfJjtPGD/6EKv2vxc8UwEebJa3I/wCmsAH/AKDivfiARggEe9ULrQtIvgftWl2U2e8kCk/yo9lNbSD6xTe8Dy+y+NsowL/Rkb1aCYj9CD/Ouo074r+F77CzTz2TntcRHH5rkfnVi++GHhS9BI0427H+KCVlx+GSP0rldS+CcRy2l6u6nslzHn/x5cfyo/fR8w/2eXkeoWWpWOpRebY3kFzH/ehkDD9KtV8633gHxd4dl+0w20zhORPYyFiPwHzD8qtaR8VPEukOIrx1volOGS5XDj/gQ5z9c01XtpJWE8LfWDufQFFcPoPxT8P6wViuXbTrluNtwfkJ9n6fniu3VldA6MGUjIIOQRWsZKWxzyhKLtJC0UUVRIUUUUAFFFFABRRRQAUUUUAFFFFABRRRQAUUUUAFFFFABRRRQAUUUUAFFFFABRRRQAUUUUAFFFFABRRRQAUUUUAFFFFABRRRQAUUUUAFFFFABRUF3eW1hayXV3OkMEYy8kjYAFeOeL/izc3rSWXh8tb2/RrojEj/AO6P4R79fpUTqKC1NKdKVR2R6J4n8d6N4XQpcTefeY+W2hILf8C7KPr+teP678QfEfiqf7HamS3gkO1bW0yWf2JHLfy9qseFvhpq/iRlvtQd7Oyc7jJIMyS+4B9fU/rXsugeFdH8NW/l6daKjkYeZvmkf6t/QcVj79TyR0XpUdtWeS+H/hBquoBZ9XmXT4Tz5Y+eU/h0X8fyr0/RPAnh7QQrWtgkk6/8t7j94+fUZ4H4AV0lFaxpRjsYzrznuwooorQxCiiigAooooAKKKKACiiigAooooAKyNZ8MaLr6Ealp8MzYwJMbXH0Yc1r0Umk9xptO6PHfEHwaljDTaDeeaOv2e5IDfgw4P4gfWuSsNf8VeA777KxngCnLWlypMbD2H9VNfR9UtU0jT9atDa6jaRXEJ7OOQfUHqD7isZUVvHQ6Y4l2tNXRyfhf4n6RrxS2vCNPvm4CSN+7c/7Lf0OPxrua8V8V/CK5sg93oDtdQjk2rn94o/2T/F9Ov1rK8K/EjVvDMq2OoLJd2SHa0MvEkWP7pPp6H9KSquLtMcqEZrmpP5Hv9FZ2i67p3iCwW8024WWM8MOjIfRh2NaNdCd9jlaadmFFFFAgooooAKKKKACiiigAooqjd6vaWMpjufPTH8f2eQp/wB9AEfrRew0m9i9Wfpuuabq093BZXSSy2kpinQcFGBx+XB59qrHxb4dH39c09D6SXCqfyJrxOz1mDRvixLfw3iNYvqD75YnyjRuxycjggZz+FZTqKNjanRc0z6ForDl8Vae9s76eZr+XafLW2t3kDHtlgMAe5NR+FZ/Es9nI/iO2toHJzEIj8+Mn7wBIHbvn1q+ZXsjLkaV2dBRRRVEhRRRQAUUUUAFFFFABRRRQAUUUUAFFFFABRRRQAUUUUAFFFFABRRRQAVj+I/E2neGNON3fy4J4iiXl5D6Af17VV8XeL7Hwlp3nT4lupARBbg8ufU+ij1rw+3ttf8AiP4lZixllbl5GyI7dPT2HoOprKpU5fdW50UaPN70tEP1rxBr3xA1mO2jikdWb9xZw/dT3PqfVj+leneDfhfY6II73VQl5qA5CkZjiPsO59z+FdF4W8I6b4UsfJtE3zuP31w4+eQ/0HtW/ShS15pasdWvdcsNEFFFFbHMFFFFABRRRQAUUUUAFFFFABRRRQAUUUUAFFFFABRRRQAUUUUAFcp4t8BaX4qiaRlFtqAHyXMa8n2YfxD9a6uik4pqzKjJxd0fNs0HiP4c6+GBaCX+F15inX+o9uo9q9m8GeOrDxZbeXxb6ii5ktyev+0vqP1FbusaNYa7p72Oo26zQv69VPqD2NeC+KvCGqeBdUjvLWaVrXfm3u4+Ch/utjof0P6VztSpO61R1qUMQrS0kfRNFcL4B+IMPiaFbC/KRaqi9Oizgd19/UfiPbuq3jJSV0ck4ODswoooqiQooooAKKKKACub8a+JZ/Cujw6hDaJcqbhYpFZiu1SDzkA9wB+NdJWN4r0g674X1DTlAMksRMef74+Zf1AqZXs7FQtzLm2I/DHiTT/F2lfbbZNrK2yWGTBaNv6j0NeN+NLdbf4syKqhVa5t2AHuqf1rvfhZ4T1Tw7BfXOposJuxHsg3ZZQMnLdh97p1rjviEgX4rQH+81uf1A/pWFRt003uddFRjVko7WPRvHXjNfCdrCkQVrucMyKwyMAgcjI65/Q1a8E+J5PFWiteTW6RSxuI2MZOxjtBOM8jGcEc/WsbxL8PZvFfi5dQv71Y9NiiWNIosmRgMk9RheSeea7SxsLPSbCO0s4UgtoVwqLwAPX/AOvWq5nJt7GEvZqCS3LVFICGUFSCD0Ipa0MQooooAKKKKACiiigAooooAKKKKACiuR+JV7ead4Mnu7G6ktp4pYyHjbBI3AY/WrfgnxPH4p8PRXRZRdx4juUHZx3x6HqP/rVPMublL5Hyc/Q6OiiiqICiiigAooooAKwfFnimz8KaQ13cYeZ8rBADzI39AO5rQ1fVrTQ9Ln1G9k2QQrk+rHsB7k8V8+XdzrHxG8XqqKTJKdsUefkgjHr7DqT3NZVanLotzehS53eWyCwsNb+I3ih3eQtI53TTEfJAnoB+gHf8zXvugeH7Dw3paWFhFtQcu5+9I395j61H4a8N2XhjSI7GzXJ+9LKR80rdyf6DtWxRTp8ur3CtW59FsgooorUwCiiigAooooAKKKKACiiigAooooAKKKKACiiigAooooAKKKKACiiigAooooAKgvLK21CzltLuFJreVdrxuMgip6KAPnrxr4MvPBeqR3tjJKbFpN1vcKcNE3UKSO/oe9enfD7x1H4osvsl4ypqsC/OOgmX+8P6iuuv7C11SxmsryFZreZdro3cf4+9fPfiXw/qXgDxLFNayyCMP5lncjuB/CfcdCO/41zSTpPmWx2xkq8eWXxH0bRXPeDvFVv4r0VLpNqXUeEuIQfuN6j2PUf/AFq6GuhNNXRxyi4uzCiiimIKKKKAEZQ6lWGQRgisd/DVsSTDe6pb57RX0mB9AxI/Stmub1e38XXyPFp11pmnIeBJ80smPxUAfkfrUyt2Kje+9jE8U6lbeE7ctP4q1drlhmO0UwO7fXMfA9z+teMXusaprmtx3s0slxfFlWI7AWJB+UYAAJ/CvY9M+E9gl4b7Xb+fVrpm3MH+VGPvySfz/CsvVNLgPxu0W2ghSKCK3SRURQFUIHIwB7gVzzjJ76HbSnCN0tXbc2fCd3eeKdKW6g8W3yzJhZ4Ps8G6Nv8Avjp6H/69bN94Tm1WzNpqHiHU57dmBeMLAgbBzg4j5HtXBeOfDmp+E9abxR4beWGCQlrhYhkRMeuR0KH34B/CpNN+M00W2HVtKWZ8D97Zyfez/snv+P4VSml7szN05S9+nt8tD0/R9HstC09bGwiMcCktgsSST1JJq/UdvL9otopvLePzED7HGGXIzgj1qSt15HK229QooopiCiiigAooooAKKKKACiiuV8aeOLLwlabCBPqEq5hgH/oTHsP50m0ldlRi5OyOV+Muuxpp9rocTZmlcTzAfwqM7R+J5/CuPsZNa+Gur2d8YzJbXcKmWPorggEofRlPQ/4mrXg7R7rxf4jl1/V5BLHHJvbcR+8fsuOyjj8sV6rqOm2mrWT2l7As0D9VbsfUHsa8LE49wrKx6MYqEeR69y5oPirSPEdssun3aM5GWgcgSIfQr/XpWzXzb4z8OWfhjU44bK/eVpBv8ph80Q7ZYdc/SvUvhRYa1a6FNPqksv2e4KvaxSsSyrg5bnoDxx7Zr1MPifbJNI5q1CMI8yZ6BRRRXUcoUE4GTRXnvxV8VnRtGGlWkm29vlIYg8pF0J/Hp+dTKSirsuEHOSijgviN4tk8Ua4unWDM9hbPsiVOfOk6Fvf0H/169Q8AeDo/C2jhp1B1K5Aad/7vog9h+p/CuJ+EfhIXE58RXseY4iUtFYdW7v8Ah0Hvn0r2WsqUW3zyN681Feyjsgooorc5QooooAKKKKACiiigAooooAKKKKACiiigAooooAKKKoazrNloOmS6hqEvlwR+nJY9gB3JobsNJt2RforK8O6/beJdHj1K1jljidmULKADkHHatWkndXQNNOzCiiimIKKKKACiiigAooooAKyfEfh+08S6NNp12MBhmOQDmN+zD/PStaik1dWY02ndHzdpOoan8PPGDrMhDQt5dzEDxLH6j8OQa+irK9t9RsYby1kEkEyB0cdwa4T4p+Ef7a0j+1rSPN9ZKSwUcyRdSPqOo/Gud+EPiswXDeHbuT93KS9qWP3W6sn49R759awg/Zy5HszrqJVqftFutz2Siiiug4wooooAKKKKACudk8MmXx7F4jM67IrL7OsWOd2W5z6YarviPW18PaLLqckDTRxMgZVYKcFgCcn607RPEGmeIbP7TptysqjG9DwyE9mHapdm7MtcyXMtjSIBBBAIPUGsmPwroEN6t5Fo9klwjb1kWFQQ3r9a1yQBknAFFNpPclNrYKKKKYgooooAKKKKACiiigAooooAK43xf8O7HxZfR3r3c1rcqgjLKoZWA6ZB+vrXZUUpRUlZlRm4u8TwnWvhr4g8Kg6npN4bqOH5i8AKSoPXbnkfQn6VseGviRFcaTcjVyq3lrEZFYcCcDsPRs4r16vA/in4Wj0LXUvrSMJZ32W2L0SQfeA9jkH868/F4OE43O2jW9o+We4eB9Em8ceMJ9T1MeZbQv50+ejsfup9OPyFe+AADAGAK4z4W6fFZeBbSVAN90zzSMO5yVH6AV2dddGChBWOfET5p26IKKKK2MCG7u4bGzmu7hwkMKGR2PYAZNfOZN78QvHf8Stdy8dxDEP8FH4n616J8YvEBtNJt9EhfEt2fMmx2jU8D8T/AOgmj4PeHRaaVNrk6fvrsmOHI6Rg8n8SP/HRXPU9+agdlL91TdR7vY9GsLG302wgsrVAkECBEUdgKsUUV0HGFFFFABRRRQAUUUUAFFFFAHNeNtY1rQtGS+0eyiujHJm4V1LbUx1ABH59qx/DvxW0TVwkOoE6bdHj96cxk+zdvxxXe15/4p+HXh7W53e0uIdO1JucRsNrn/aT+ox+NZzU07xNqbptcs18zvkdJUV42V0YZDKcginV5n8P/C/izw1rcsF9Iv8AZGxsgTBlZuxUdQfwFemVUZOSu1YipFRdk7hRVKz1fTtRuLi3s72CeW3IEqRuGKH3/I1dqiGrbhRRXLz/ABB8PWmvyaNdXMkFxG+xnkjIj3f739elJtLcqMXLZHTsyopZiFUDJJPAFeFeI9VuviR41t9J05j9gjcpEe2B9+U/h09sete3XtrHqGn3FpIxEVxE0bFTzhhjj8685C+G/hJFI2+W+1S6X5U4DbM/+Ornv1OPas6qbtfY2oNK7SvLoeiabp9vpOm29haJsggQIg+nc+561arxgfG2/wDPydGtvJz9zzW3fnj+leh+E/GumeLYH+y7obqMZltpPvKPUHuPf+VONSEtETOjUiuaSOkooorQxCiiigAooooAKKKKACiiigAIyMGvnjx9oEvhHxcLixzFbzN9otWXjYwOSo+h/QivoeuU+Ifh0eIvCs6Rpm7tv38HHJIHK/iM/jisqsOaJvh6nJPXZml4V16PxJ4dtdSTAd12zIP4ZBww/r9CK2a8P+D/AIgNlrc2jTPiG9G6IHtKo/qM/kK9wp0580bk1qfJNoKKKK0MgoornPFvihvC1tb3bWyT27FhJmTYw6YC8EE9eDjp1pNpK7HGLk7Ik8b2n27wTrEIGT9maQD3X5h/KvN/hdZrrEkyDUNQg+z2qLIILhkyfMkKj6YPT1Jr0aPxTpWpaWJWh1Bbe5i4zYTEFWHqqkHr61wPwvli8NLqp1OC9heZ41j/ANCmbcq7ueFPrWMrOaZ0w5lSkup6BceEbO8tnt7m/wBVmhkGHR71yGHoRmtPTNMttIsUs7QSCFSSA8hc8+5P6dKzx4r05vuQam/+7ptx/wDEVgeG/iMniDxFHpn2RIxLEzoVkZmXABAbKgcjPT0rS8EzLlqST7I7uiiirMgooooAKKKKACiiigAooooAKKKKACsbxJ4Z0/xTpy2eoCQKj70eNsMp6cVs0Umk1ZjTad0VNM0220jTLfT7RSsECBEBOT9T71boopibuFBOBk0VzfjzV/7F8Gajcq22V4/Ji9dz/LkfQEn8KTdlccVzNJHimvXU3jb4gulu25bi4FvbnssYOAfpjLfia+h7Gzh0+wt7O3XbDBGsaD2AxXi3wb0j7X4hudTdcpZxbUJ/vvx/6CG/OvcaxoLRyfU6cVKzUFsgooorc5QooooAKKKKACiiigAoophljB5kQfjQFrnj3xP8d3qanLoOlzvBFCALmWM4Z2IztB7AA8+pzXlJJJJJyTzmun+IVjLY+N9SL8pcSmeN+zK3PH0OR+FcxXn1JNydz2KMVGCsejfDjx5fWGr22j6hcPPYXLCKMyHJhc8Lgn+EnjH4/XvPil4gn0Twt5Vq5S4vX8kODgqmMsR79B+NeK+FNNn1XxTptrbqSxnRmI/hVTlj+AFexfFvRLjVPDMV1bIZHsZDI6qMnYRhj+HB+ma2hKTps5qsYKtEd8JdEj07woNQYf6RqDF2PoikhR/M/jVH4q+LNV0GbTrTS7n7OZVaSR1ALHBAA56DrXMeEPimfD2hJpd5p7XKwZ8l0k2nBOdpyPU9awLqfWfiP4tBjiBnlAVEGdkEY9T6DOSe5P4UnUXIox3BUZe1c57HungzW28QeFLLUJXRrhlKTbezqcHjtng/jXnXxl8PRQTW2vwgK07CCcerAEq35Aj8BXIW994p+H2oywr5tmzH5o5E3Ry47jPB+opNT1/xL47u7ezkD3TKcx29vHhQTxk4/melEqilDla1HCi4VOeL0PX/AIXatNqvgqATsWktJGt9x6kAAr+hA/CvFfGN7Pf+MNWmuCS4unjAP8KqSoH4ACvffBPh0+GPDMFhIVa4JMs5XpvPYfQAD8K8++JHw8vZdTm1vRoGuEnO64t4xl1fuyjuD3HXP6VUjJ00RRnBVZeZ5PXQeB72ex8a6TJASGe5SJgP4lY7SPyNY/2G78/yfss/m9PL8s7vyr0TwD4LvLXUI9Y1OJoDFzBC3Dbv7xHbHYdc1zxTuds7OLR7dRXPl2Y5LE/U09XniUOGdVPQ9jXb7TyPPeGfc3aKo2l8ZGEcuNx6H1q9Vpp7HPKDi7MKKKKZIUUUUAFFFFABRRRQB85+MtOl8I+PpZLQeWolW7tiOgBOcfQEEfhX0DpeoRarpVrfwf6u4iWRfbI6fhXnfxn0gT6PZasi/PbSeVIR/cbpn6Ef+PVb+D2rG88LTWDtl7KYhR/sNyP13Vzw9yo49zrq/vKKn1R6JRRRXQcgVxfxRtVuPBryshcQTK+B1G7Mef8Ax/P4V2lcz4t1jRIlg0DV5ZU/tXMStEP9XyMMT25xg4PPtUz+Fl0rqaaLHgmQSeCNGYdBaRr+Qx/St6uYtPA+iabpkcAF4wgQ/vFupEdu/RGAz+FQaVpPh3W7cz6dqOqSIpAZf7SuVZSRkZUtkcUk2kkOSi22vyOuPSvEPhHY+d41vroDMdtA4B9GZgB+gau51a28JaRdxWWqNeymRd5E13PKqrkjcwLnjg84wMc4pt3DpXwz0u71XTrF5orydTKDLgIMMVC4U8ZOAD6jmolrJN9DSDtFxW7O4orC8MeK9P8AFdlJPZCSOSFgs0Mow0ZPT8ODz7Vu1qmmrowacXZhRRRTEFFFFABRRRQAUUUUAFFFFABRRRQAUUUUAFeT/GvUttrpemKfvu07j6Dav82/KvWK+f8A4tXpu/HUsAORbQxxAe5G7/2asa7tA6MLG9T0PRvhNpn2HwTFcMuHvJWmPrj7o/8AQc/jXdVQ0SyGm6FYWQGPIt0jP1CjP61frSCtFIyqS5pNhRRRVEBRRRQAUUUUAFRXE4t4tx5PQD1qWs7U8/u/Tmpk7K5dOKlJJkANxeuwDZwM4zgVXVGdwgHzE4q1YTxwl/MOMgYNQwyKt2sjcLuzWOjsdybTaS0Rk+IvDFjrMAttRiyy8xyocMmfQ/0riB8JIWuB/wATl1hzyDbgsB9d39K9T1CRJJU2MGwOSKqDrUyjG5UJycbsXwx4O0nwrAwsI2eeQYkuJTl2Hp7D2FdB1pkQKxID1CgGn10pJKyPOk23dnK6h8OPC2o3LXEumKkjHLeS7Rg/gDitnSNB0vQbcwaZZRWyH7xUZZvqx5P41o0UlGKd0gc5NWbI5oIrhCk0SSIf4XUEfrSQWtvaqVt4IoVPURoFH6VLRVEhRRRQBT1FytuFH8R5rJrcuoPPhKj7w5FYrxtGxV1IPvWNRO524eS5bF+/RBaxFQODgfTFSWwW5sPKPUcfT0rNaR2RUZiVXoPSkVmU/KxH0NLm1uV7J8tr6gmQ4x1BroKy7K0ZnEjjCjkA961KumrIwxEk2kgooorQ5wooooAKKKKACiiigDH8V6aNX8K6nZbdzSQMUH+2OV/UCvH/AIPaj9k8XyWbNhLyBlA9WX5h+gaveK+cbEf8I98UYox8qW+p+X/wAvt/9BNc9XSUZHXh/ehKB9HUUUV0HIFef+KfAF74k8Y2eqNfQixi2K8RBDqqnPHYkkn0x716BRUyipKzKhNwd0Q3cLXFlPCh2tJGyA+hIxXBfDbwZq/hW71KTUnh2TKiIIn3BiM8+2M4/GvQ6KHFNp9hqbUXFdTjfGvgX/hKbi2vba9NpfW67FYrlWXOefpz+dbs2gWl34ZXQrvdLbfZ1gLE4Y7QAG+uQDWrRRyq7fcOeVkuxz/hfwdpnhKO6XT2nc3LAu0zAnAzgDAHAyfzroKKKaSSsiZScndhRRRTEFFFFABRRRQAUUUUAFFFFABRRRQAUUUUAFfOerj+1vitPEfmEuqCH8A4X+Qr6Mr508O/6X8VbZzzu1JpPyYmsK/RHXhdOZ+R9F0UUVucgUUUUAFFFFABRRRQAVHPCs8ZRvwPpUlFA02ndGLLaTRE5Qkeo5qDa3oa6Gis3TOhYl9UYSW00n3Y2P4VftbDy2DykFh0A7VeopqCRM68pKwUUUVZgFFFFABRRRQAUUUUAFIyK4wygj3FLRQBF9mg/wCeSflTlijT7saj6Cn0UrIfM+4UUUUxBRRRQAUUUUAFFFFABRRRQAV87fEqI2XxEv5E4LNHMv12L/UGvomvBPjBHs8bhv79pGf1Yf0rDEfCdWEf7z5Hu8Eont4pl6OgYfiM1JWd4fcy+G9LkPVrSI/+OCtGtlsczVnYKKKp31pd3G02uoy2hXqFjR1b6hhn8iKYkXKKxTZ+Ik/1es2Lj/prp5J/8dkFYnibXte8L2EV3c3ekSLJMIgPssq8kE54c9gTUuVldlqF3ZM7WsweItGOrnSv7Stvt4OPI3/Nn0+vt1qjEviyeMN9r0NFYZDpBK/HqPnGax9J+GOnWestrGoXU19fGc3AOPLjD7t2doJPX1NJuXRDUY68zO5oooqzMKKKKACiiigAooooAKKKKACiiigAooooAKKKKACvnPwb8vxPsc/8/jj9Gr6Mr5z0r/QfixCh42asY/zkI/rWFbeJ14b4ZryPoyiiitzkCiiigAooooAKKKKACiiigAooooAKKKKACiiigAooooAKKKKACiiigAooooAKKKKACiiigAooooAKKKKACiiigAooooAK8H+MhB8Zwj0sk/8AQnr3ivn74tTCXx5OgOfKgjT9N39awxHwHVhP4h7b4aBXwtpAPUWcP/oArUqrpkP2fSbOE9Y4ET8lAq1Wy2OaW7CiiimIjSeGSaSJJUaSPG9AwJXIyMjtmvPfjOjHwlZyAfcvlz/3w9ZOpXl9p3xXS5guCGeYW0kRPEiFoyAf+AyjHutdP8Vrfz/AN2+MmGSOT/x4D/2asZS5oyXY6IQ5KkX3E+HHiC2vPBlhFc30H2qANEyNIAwVSQvBOfu4rdtvE+nXfiGXRYHaS5jj8wuuCnYkZBz/ABDtjtnNc38M9JsbjwDZPdWVvO0jytmWJW/jI7j2rtbWxs7FWW0tYLcNyRFGEz+VVDm5UTV5VORYooorQxCiiigAooooAKKKKACiiigAooooAKKKKACiiigAr508ZA6P8T7yfGPLu0uR+O1/619F14b8ZrAweJ7S9AwtzbgE+rISD+hWsK69251YR+/bue4qwdQynKkZB9aWsLwZqA1TwdpV1uyxt1Rz/tL8p/UGt2tk7q5zSVnYKKKKYgooooAKKKKACiiigAooooAKKKKACiiigAoorzXxt8UotIlk03RAk96vyyTnlIj6D+8f0HvUykoq7LhCU3aJ6HdXlrYwma7uYbeIdXlcKPzNc7cfEfwlbMVfWImI/wCeaO4/MAivIrTwx4n8Y3AvdQnkCvyJbpjnH+yvYfkK6i2+EenKg+06ldSP3Maqg/XNefVzKnB2OtYWEfiZ29t8RPCd0wVNZhUn/nqrRj82AFdDbXdveQia1uIp4j0eJwwP4ivJbr4R2DIfsup3MbdvNRXH6Yrnbnwh4s8JTG90yaSRV5Mlm5zj/aXqR+Yop5lTm7XE8NB/Cz6Coryjwj8W1nlSx8RqkTk7VvEGFz/tjt9Rx7CvVlZXQOjBlYZBByCK9CE1JXRy1KcoO0haKKKogKKKKACiiigAooooAKKKKACiiigAr5y8SH+3PihdRL8wm1BbcfQEJ/SvoW/u0sNOubyX7kETSt9FGf6V4B8OLSTWPiFbTy/N5TPdSH3HQ/8AfRFc9bVqJ14b3VKfZH0P0GKKKK6DkCq95dm0jD/ZricE4PkqGK++M5P4ZqxRQB4p4rM0/wATNP1eCx1JLJZLd53ezlTbtcbuCvPyqOldn4o8SaFrPhfUtPju5TLNAwjBtZRlxyo+76gV3FFZqm1fXc2dVO2mxwXgzxDp+leENNsHi1B7iKI744rCZ8MSSRkLjv60+48Q+KrvxBAdJ0S5GmB0V1u4BFvU53tliCCOMDHr9K7qinyu1rkuau3bcKKKKszCiiigAooooAKKKKACiiigAooooAKKKKACiiigArz34waUb3wnHfIuXsZgxP8AsN8p/Xb+VehVV1Owi1TS7qwnH7u4iaNvbIxmpnHmi0XTlyyUjzr4MasJ9GvdKdvntpfNQH+43X8iP1r0+vnXwdqEvg/x+kN4fLUStaXOegBOM/QEA/QV9FVnRleNuxriYWnddQooorY5wooooAKKKKACiiigAooooAKKKKACiiigDz/4o+MH0HS102yk2394pyynmKPoT9T0H41yPgXwYhji1bUYg8knzW8LDhR2Y+/p/nGTeMfGfxPmMhLW3nkY7eVHwB+OP1r1+0jAyQAABgAdq8LMcS0+VHq0oKlT8yeOMRrgde5qhdeIdGsmK3OqWcbDqpmXI/DOauXdsl5Zz2rs6pMjIxQ4IBGODXm+pfCyystNu7uPUbhjDC8iqyLyQCcZ/CvJpRpzf7x2JVnuzrP+E68M+asf9rRFmOBhGx+eMV1NlLEr7mIIYfK3UV4n4C8Iab4jt57i8mnD28oUxxkAMpGRnjPrXsaIsUaxoMKoCgegFbTccNVTp6tdxVIL4TkvH3gaz1wSX+lRpFqKjcwUYWf2P+17/n7Y/wALPGM1teDwzqjtsJK2rSdY2HWM+3p6HjvXplvEJpCpbHGa8c+J2kPofia31W1/dGc79y9pVI5/Hg/XNehhcTVlL2k1o3p/kKKjOPsme80Vn6HqS6xoVjqK4H2iFXIHYkcj8DmtCvdTuee1Z2YUUUUCCiiigAooooAKKKKACiiigDhfivrH9m+DZLZGxNfOIR67erH8hj8awfgrpJS21HV3X/WMLeM+w+Zv1K/lXM/FPWzrXi8WFuS8ViPIQLzukJ+bH44H4V7N4V0YaB4ZsdOwN8UYMpHdzy36k1zx9+rfsdcv3dBR6s2KKKK6DkCiisLxhrq+HPDF5qG4CYLsgB7yNwv5dfoDSbsrscU27I07HUbTUkle0mEgikaKQdCrKeQR/nIwatV418HJbttU1OckrYrbjz3djhpd2Q3Ptur1i4v420W4v7KWOdVgeSJ42DKxAJGCOvSphPmjc0q0+SfKi7RXGeAPGFx4m0i7n1AW6SWjKHkiyAwK5yQeh4PtXO+HfGt1N4+TT1kaS2vQXkjclirtlxt/u7VKqR0+UnrS9otH3D2Mrtdj1WiiitDIKKKKACiiigAooooAKKKKACiiigAooooAKKKKACiiigDxT4w+HTa6pDrsCfuboCObHaQDg/iB/wCO13vw58SjxF4XiEr5vbQCGcE8nA+VvxH6g1ua/otv4g0S60y54SZMK2OUYchh9DXg3hvVrz4f+NHivUZY1fyLuMd1z94euOCPUfWueX7ufN0Z2R/fUuXqj6LopkM0dxBHNC6vFIoZHU5DA8gin10HGFFFFABRRRQAUUUUAFFFFABRRRQAVFcMUtZWX7yoSPripaCAQQehoA+fvhggfX7yVuWFucfiwzXr9r/qz9a8i0BD4W+JFzplx8iO724J7gnKH8cD869Zt3CuVPRq+Wx0Wps9mXvRui0ehx1rzjwNrt7rlvrel6hcPNMY2eMuckBsqw+gJHHvXeanqtlo9m13f3Cwwg43HnJ9AByTXiWkeIbbQPGNzqdusk9ozShVHyllY5Gc9O35VnhqTnCdl6GcFdMr+Go/EF3NcWGhTyRu6iSVUlEZIU465H979a9i8Iafq+naL5Os3JmuC5ZcvvKL6Fu/evHdM8Sf2J4guNU060UCQOEimYsEDHPbGcVoXPxE8T3z7IbhYc9Et4Rn9cmuvEUalV2SSX4lyi5Hu9qcXKfXFcT8ZbdW8O202PmS5Xn6qw/wrQ8A3mszaOs+uo/m+YfLLptdkxwSPrmsb4vanBJolvaeaomedWEefm2ANk49MkUsNKMKfsm7y5v6ZzqL9sjpPheXPw+03fnrLt+nmNXYVwPgHxpoF5aWfh+0E9vPBEEjWdQPNIGSQQTyeTiu+r6Cm1yqxx1U1N3QUUUVZmFFFFABRRRQAUUUUAFYHjLxHH4Y8N3F8SPtDDy7dT/FIen4Dr+FbzMqKWYhVUZJJwAK+e/HXiOfxp4ojtNPDS2sT+RaIv8Ay0YnBb8T+gFZ1Z8sfM2oU+eWuyLXwu8Pvrvik6pdAvb2TeczNzvlP3R+eW/D3r3usPwl4di8MeHrfT0wZcb53H8ch6n6dh7AVuUUocsQr1Oed1sFFFFaGIV5f8UtL1/xBqmnaZpljNPaxxGdmXAXfnHJJAyAOBn+I16hXAfFTXtV0DTdNn0u6a3Zrgh2ABzheAQR061nVtyu5rQvzq25b8PWc2gaAmk2nhi/dSD50k0sCeaxGCTiQn2+lcb4FXWNJ8bTeHZ7eZYWEpuAXJUoQSGPYnO0Bh6kHPGO88M6/rmteHrLUG0y0bzk5cXRTcQSCduw45HTJqt4X8Q6nfeMdc0nVGh32yo8cUPKxjuA2AW4Zck981Fl7tmac0kpXR5v4aurrTvBHimC2ikku55YrNEiQk8hweB/shvxrtfht4Hm0QPresLt1GZSEjbrCp6k/wC0f0H1NVfD9vr3g3X9dz4eu76yvLnzIpLd14UMxHBPcMPTpW3qfiLW9R026sdP8K6klzPCyI9w8cYTcCN33u1TCKVm+hdSTd1HZ9TtFYMoZSCpGQR0NLWV4atryy8NadaX4AuoIFjkAYNyox178AVq10LVHI1Z2CiiimIKKKKACiiigAooooAKKKKACiiigAooooAKKKKACvOPil4MOsWX9s2EWb62TEqKOZYx/Ufy/CvR6KmUVJWZcJuEuZHjfwr8bi2dPD2pS4ic/wCiSsfuk/wH2Pb349K9krxT4l+AW06aTXdJiP2RzuuIUH+pb+8P9k/p9Om78OfiIuopFouszAXqjbBO5/1w7KT/AHv5/XrjTm4vkkdFWmpr2sPmenUUUV0HIFFFFABRRRQAUUUUAFFFFABRRSE4Ukc0AeJ/F280SbWYvskkn9sW+FmaMfJjqATn7w9vxrY8JeLrbWbKG3uZ0TUVG1kbjzMfxD1z6VxPgzTLbxT47MGr7pEm82WRdxUu3J6jnqc/hW54u+Fd1o6PqGhSS3NsnzNCf9bH7jH3h+v1ry69D265j1YTjTtTbO81CwsdYtBaanbi4hDBgCSCD65BzVCLwL4UH3dMQn/alc/zavPNI+JGpWMaQ30K3iLxvLbZPxPQ/lXT2/xK0SVR5yXUDd9yBh+hryZYetDSN7eRo4djqofCXh6A5TR7PP8AtRBv55rTgtLa1Xbb28UK+kaBf5VxT/ErQoVzHNcyeyxH+uKy734uAKVsdNLN2ed8f+Oj/Gsnh68+5DpyO/1vVYdE0e51CblYUyFz95ugH4nFeMaLpOqfEHxS/mTHLnzLicjIiT0A/QCqWva5rms+XNqkkwgky0Me0pGcd1Hf6817F8JNIWw8HrelQJr6QyE99qkqo/Qn8a9XA4PkfvbkVJeyhfqeX+L/AA/L4F8VQCymkMYCXFrM+N2Qec44yCPyIr3/AEXU49Z0Wz1GLG24iWTA7EjkfgciuN+LmhnUvC638SbprB95x18s8N/Q/gar/BvV/tfhy40x2zJZS5Uf7D8/zDfnXpQXJUcejOeo/aUVPqj0iiiiug5AooooAKKKKACiivNfiH8Rk0lJdI0eUPfkbZp1ORB7D/a/l9amUlFXZcIObsjP+KfjkIknh3TJcuflvJVPQf8APMH+f5etWPhV4KNlCviDUYsXEq/6LGw5RD/H9T29vrWD8OfAL61cJresRk2KtuijfrcN6n/Z/nXuAAAwBgCsYRc3zyOirNU4+yh8woooroOQKKKKACuE+K2nrf8Ahq2VmK7LrcCPXy3wPxbaK7uuX+IaMfBV7NGuXt2jnA/3XUn9M1FRXizSk7TRk+ANP1C48C6a0Wtz28TK4EccEZKfOw4JU/rmsTwLAbX4s6/bi5muljt3UzTPvdyHj6nuetbPw/8AD1pdeBNNlllvkkkDs3k3s0QPztj5VYDpjtVH4faXDZfEDxSLZWEFswhXcxY8sT1PJ+7WST903bXv/wBdR2geO7r/AITbVtL1OeJbOKecL5nBjVNxLBvTC8g+vHpWJp+tax44+I6XmmrLFZWo2JIDtEUWc7m9S2Pu9+nQVU1HwrHqXxluNKuzLHbXTtcFozhipQvwSD/FkfnXsGlaRpvhzTPs1hAlvbRgu5zyfVmJ6miKlLRvRMc3CGsVq0aVFYvhTW28ReH4dTZQvmySAAf3Q7AfoBW1W6d1dHI007MKKKKYgooooAKKKKACiiigAooooAKKKKACiiigAooooAKKKKAEZVdCjqGVhggjIIrxbx78NJdPeTV9BiZ7XO+W2T70Xuvqvt2+nT2qionBTVmaU6sqbujx/wADfFPy1j0zxFKSowsV6eSPZ/8A4r8/WvXo5EljWSN1dGGVZTkEeoNedeNPhbbaw0l/o3l2t8fmeI8Ryn/2U/p/OuB0TxZ4i8AX7adeQyNAh+ezuMjHuh7fhkGslOVPSe3c6JU4VVzU9+x9C0Vzvhvxro3ieMCzuBHc4y1tL8rj6eo9xXRVummro5JRcXZhRRRTEFFFFABRRRQAUUVy3j3xQvhjw7JLG4+23GYrZe+7u30A5+uKTaSuyoxcnZHk+mBbD4yJHp7boxqTINv90khh+AJ/KvoGvFvg/wCHnu9Vm8QXKkxW+Y4S38UjDk/gD/49XtNZUF7t+5vimuZLseM/FbwVFY/8VBp0QSGR9t1EowFY9HH1PB98etX/AAHonhrxn4bzf6VD9vtG8qZ4iYy4x8rHaRyRx9Qa7/xXaJfeEtWt3GQ1rIR9QpI/UCvK/gpdMmvala5+WS2EmPdWA/8AZjUOKVRdmXGcpUXrqjt0+FPhJGybGVh6NcPj9DWzYeDvDmmkNa6PaK46O0e9h+LZNblFbqEVsjmdSb3Z4h8acjxJp4/g+x8f99t/9avUfBOz/hCdG2dPskf545/WuG+Neml7PTNTUcRu0Dn/AHhlf/QT+dbnwl1UX/gxLUtmWxkaIjvtJ3Kf1I/CsY6VWjonrQi10O4lijnheGVA8cilXVhkMDwQa8N1Gw1v4WeJJL/TkEumTkqrOuUZc52N6MPXv+Yr3Worq1gvbaS2uoUmgkG143XIYfStZw5ttzGlU5N9UzmfCnj/AEjxQqwo/wBlv8c20p5P+6f4v5+1dXXi3jH4WXGmu2p+HPMlhU72tgSZIvdD1Yfr9ad4P+K89m0dh4iLTQj5Vu8ZdP8AfH8Q9+v1rNVXF8szWVBSXNS18j2eio4J4rmCOeCRZIpFDI6HIYHuDUlbnKFMlljgieWWRY40G5nc4Cj1JrmvE3j3RfDKtHNN9ovB0toSC2f9o9F/Hn2ryHVfEfib4h6gLG1hkMJOVtLf7gHq57/U8fSsp1VHRas3p0JT1eiOl8b/ABUMyyab4dkKocrJejgn2T0/3vy9areA/hnLqLx6tr8bJa53x2z8NN7t6L+p/n0/g34X2ehmO+1by7y/HKpjMcR9s/ePuf8A69eh1Mabk+aZc60YLkpfeNREijWONQqKAFVRgAegp1FFbnKFFFFABRRRQAVBfWcWoWFxZzjMM8bROPZhg1PWbr2t2vh7SpNRvFlaFGVSIly3Jx09uv0FJ2tqNJt6Ethpdvp2jQaXDuEEMIhB3YYjGM5HfvkVleFfCcXhYX/l3cly13N5heRcMAOgJ7nk88dasQeLvDtzAkya3p4RxkB7hUP4gkEH609vFXh5Rzrumf8AgWn+NT7ujL9/Vdx2seHNL1x4pL23Jnh/1U8TtHIn0ZSDWNN8OtKuQUn1DWJIj1ie+dlP51qf8JboJOE1KKX/AK5Bn/8AQQapWPjzR9R8SLoduLk3DhtsjR7UJAJI5O7se1J8j3HH2iWlza0nSbLQ9Ni0/T4vKtos7VLFupyeTz1NXaKK0tYzbvqwooooEFFFFABRRRQAUUUUAFFFFABRRRQAUUUUAFFFFABRRRQAUUUUAFZmt+HtL8Q2n2fU7RJlH3X6OnurDkVp0Umr6MabTujxHxB8JNV0yU3egztdxKdyx52TJ9Ozfhg+1VtH+KHiLw9N9i1iBrxIztZLgFJk/wCBY5/EGvd6ztW0HStch8rUrGG5GMAuvzL9GHI/CsXRs7wdjoWI5laormFonxJ8N60FT7YLOc/8srr5OfZvun8661WV1DKwZTyCDkGvLtY+C9jMWk0jUJLY9opxvX8CMEfrXNjwh8QfCzFtNkneIc/6HPuU/wDAD1/KjnnH4kHsqU/glb1PdqK8Qh+KHi/RmEWr6ckuOv2i3aF/zGB+lbtl8a9PfAvtJuYT3MMiyD9dtUq0GS8NUWyuepUVyFl8TPC95bSz/bXhWIAuJomB5OBjGcn2FdZDNHcQRzwuHikUOjDoQRkGtFJPZmUoSjuiO9vbfTrKa8u5VighQu7t2Ar5+1C61L4meNljt1ZY2OyJT0giB5Y/zPuceldD8QdY1bxV4mPhXSbeVoYJMOijHmOOrMeyj/6/pXoHgrwdbeEtM8sFZb6YA3E+Op/uj/ZH61hK9SXKtkdMLUY8z+J7Gzo+lW2iaTb6dZpthgTaPVj3J9yeavUUV0LQ5W76sy/Ek623hfVZmOAlpKf/ABw15F8F4mbxRfS/wpZlT9S6/wCBrufivqq6f4Kmtw2Jb2RYVHfGdzfoMfjWL8FdNMWlajqTrjz5ViQn0QZP6t+lYS1qpdjph7tCT7nqVFFFbnKY/irRF8Q+G73TTjfImYiezjlT+YrxL4d+IW8LeLDb3pMVtcn7PcBuPLYHgn6HIPsTX0LXjvxY8GNHM3iPT4sxvj7Yij7p7P8AQ9/fnuawrRatNdDqw80705bM9iory74Y+PVvYYtB1WXF0g22szH/AFij+A/7Q7ev16+o1rCSkrowqU3CXKwrjfFHw20fxJI10ubK+brNCow5/wBpe/14NdlRTlFSVmKM5Rd4s4Cyiu/hf4Ou5Ly5/tS3jlUwRopQpuOCMknAzz9c+tcHqPj7xZ4uuDY6VFJBG/AhslJcj/afr/IV7J4p0z+2PC2pWG3LSwNsH+2OV/UCvPPgrqqmLUdIfAdSLiPjkj7rD8Pl/OsJp8ygnZHTTkuWVRq7Kfh34PXdyy3PiC58hCcm3hbdIf8AeboPwzXq+k6Lp2h2YtdNtI7eIddo5Y+pPUn61forWFOMdjCpVnU3YUUUVZmFFFFABRRRQAUUUUAFcp8SI0fwRfPIMrHtJwM4ydufw3Zrq6zfEOnDVvD2oaeWRTcQMis5wA2OCfxxUyV4tFQdpJnnvwtvtWPhu48jSo7uL7TtEjXAjxtjRcYIOeAOa7kXetDkaBbA/wDX6P8A4iuR8DWz+HdCns77XrWwcXTlY3eI5GAN3J7kHHPTFdEdSkzmPxfo+3/bhU/ylFZw0iv+AbVbOba/UtT3nidoWFto+npIR8rS3zEA+4EfP515j4etL2T43Sm+EP2mFpJpvIJKDMeOM84+Yda9D/tSLP8ApHjPTUH/AExESH/x5mrmtAbSNB8S6t4g1fxVpV5PcR7EMUq7yoxklR3O0cDNKWrRVPSMtOnmem0Vl6D4gsPEdk13YNIUV9jCRdpBxn+vatStk76o5mmnZhRRRTEFFFFABRRRQAUUUUAFFFFABRRRQAUUUUAFFFFABRRRQAUUUUAFFFFABRRRQAUUUUAIyq6lWUMD2IzWbceHNDuyTcaPYSE92t0J/PFadFJpMabWx4T8TNP0238S2Gi6NYwWzuqmUQrjc7nCg/Qf+hV7haW6WdnBbR/chjWNfoBgV4lp7f8ACSfG1pj80Ud2zg9tsQwv6qPzr3OsqWrcjoxF0oxfYYsUayNIqKHb7zAcn6mn0UVscwUUVy/xA15vD3hG6uIm23M2IICOoZu/4AE/hSbsrsqMXJpI8o+JGuv4n8Xpp9jmWG1b7PCq875CcMR+OB+Fe1+HNHTQPD1lpiYJgjAdh/E55Y/mTXmvwq8EyidPEepRFQB/okbjkk/8tD7en5+levVlSi9Zvqb4iSSVOOyCiiitjmCmyRpNE8UiK8bgqysMgg9QRTqKAPB/H3w+n8OXDarpKu2mltxC53Wx/wDifQ9u/vv+CPirG6R6b4ik2yDCx3p6N7P6H/a/P1r1h0WRGR1DKwwVIyCK8y8TfCC0v5XutDnSzlbk28gJiJ9iOV+nI+lc7pyg+aB1xqxqR5av3npiOkiK8bKyMMqynII9RTq8q8JaF4/8LXa24it7nTc/NC9yNo90PVT+GPavVFJKgkYOOR6VtCXMtVY56kFF6O4teEaQ3/CK/GV7b7kL3bQY/wBiT7v81/Kvd68M+Ltq2n+NLXUIflaaBJAw/vocfyC1nW0Sl2NsNq3B9Ue50VW0+7W/021vE+7PEso+jAH+tWa2OYKKKKACiiigAooooAKKKKACs+/0yxlgmlbTrSaYIzKZIVbLY9xWhRQ1cadjyTwj4sj169ubKaz0GzMKF45pbUASDOOm4AHkdDWl4k18+HtOW8jPhq8zKsZigt8uAc5ON/bFVfC3gnWvDnjTUr6Oxt5rDEkcHmThS6swIIwDyAMc4qf4mSXE3g+483QHttskZNwZIiF+YDsdxznHSuZcyg29zrfK6iUdjV03UE1Wxju7PVfDqJJn5JLAq6kHBBHnVycusapD8VrCwF9bXMTSxAi0QxxBSPmG0MQeucnJ44xWp8Mrm8Hg9Eg0WK4VJpP9IknRF65x0J4z6VNo+iXerfEv/hJJFs/skUPy/ZbjzUD7AoGcA5wS3T09aeskrBpGUk9tT0miiiug4wooooAKKKKACiiigAooooAKKKKACiiigAooooAKKKKACiiigAooooAKKKKACiiigAooooAKqapdjT9JvLxukEDy/wDfKk/0q3XKfEm8+x+AtTYHDSqsQ99zAH9M0pOybKguaSR5/wDBi0Nx4g1LUH5MUATJ9XbP/spr2uvM/gtaeX4dv7sjBmudgPqFUf1Y16ZWdFWgjXEu9RhRRRWpgFZmqaDYazcWkuoQ+elqxeOJvuFjjkjvjHHbk1p0Umr7jTa1QAADAGAKKKKYgooooAKKKKACiiigAooooAK8t+Nllv0nS74DmKdoifZlz/7LXqVcX8VLT7T4CvHAyYJI5R/30Af0Y1nVV4M1oO1RMsfDa9+3eAtNYnLRK0J9trED9MV1leafBa78zw5f2pPMN1uHsGUf1U16XTpu8EFZWqNBRRRVmQUUUUAFFFFABRRRQAVFcXCWtu88gkKIMny42dvwVQSfwFS0UAcveeI/Dd6qi5lvcLnG22uU/wDQVFcZ42fwzd+GLpNMa9e/yhjWRbog/MM/f46Z6163RUSg5KzNY1FF3V/v/wCAeSeCovC1v4ZtU1LSprnUDvMv/Euml6scDhSOmK67+39O0fTJf7E8OaizjlbaDS5YA59yUA/GutopRhZWQSqKTu/zKum3cl9ptvdTWstpJKgZoJfvRn0NWqKK0MmFFFFABRRRQAUUUUAFFFFABRRRQAUUUUAFFFFABRRRQAUUUUAFFFFABRRRQAUUUUAFFFFABXm/xnu/K8L2dsDzNdAn3Cqf6kV6RXj/AMbrjM2jWwPRZZCPqVA/kazrO0GbYdXqo7D4YWv2bwBp5xgymSQ/i5x+gFdhWN4St/svhDR4cYIs4ifqVBP862aqCtFIio7zbCiiiqICiiigAooooAKKKKACiiigAooooAKKKKACsXxdbfa/B+rw4yTaSED3Ckj9RW1UVzCLi1mhbpIjIfxGKTV1YcXZpnj3wSudup6ta5/1kKSY/wB0kf8As1ezV4J8IpTb+OmhbgyW0kZHuCD/AOy173WVB+4dGKVqgUUUVscwUUUUAFFFFABRRRQAUUUUAFFFFABRRRQAUUUUAFFFFABRRRQAUUUUAFFFFABRRRQAUUUUAFFFFABRRRQAUUUUAFFFFABRRRQAUUUUAFFFIzBVLMQFAySegoAWvDvjPLv8V2UIP3LNT+Jdv8K7rUPiv4YsLtrdZbi6KnDPbxhkB+pIz+Ga8u8c6zZeJvGlvdafIZLd44o1JUqQc8gg+5rnrTi42TOzDU5RnzNH0DYxeRp9tCOkcSr+QAqegDAxRXQcYUUUUAFFFFABRRRQAUUUUAFFFFABRRRQAUUUUAFFFFAHgHhL/iX/ABgSLoFvLiH9HFe/14BP/oPxqz0/4myn8GYf/FV7/WFDZrzOrFauL8gooorc5QooooAKKKKACiiigAooooAKKKKACiiigAooooAKKKKACiiigAooooAKKKKACiiigAooooAKKKKACiiigAooooAKKKKACiiigAooooAK8q+L/imW1ii0CzkKNOnmXTKednZfxwSfw9a9Vr538QA+IPivPbSklJdQW1PsoYJ/IVjWk1Gy6nRhopzu+h0/gz4VWmo6Imoa286vcruhhibbsU9GPHU9cVxGk6FNN49i0e2be0N8UL/7KNy35Amvpbbsi2xqBtXCjoPavNfhl4Q1DS9Q1DWNZtzDdSExxK5BPJyzficY/GolSV4pGkMQ7Sk36HplFFFdJxhRRRQAUUUUAFFFFABRRRQAUUUUAFFFFABRRRQAUUUUAeN/FDTV0DxXpnia2Te00oeSNvu749pH5j+VeraPqttrekW2o2jZhnTcB3U9wfcHIrmfinpR1LwRcSIuZLN1uF+g4b9CT+Fcl8GNcYT3uhyvlGX7RCD2IwGH48H8DWCfJUt3Opr2lFS6o9hooorc5QooooAKKKKACiiigAooooAKKKKACiiigAooooAKKKKACiiigAooooAKKKKACiiigAooooAKKKKACiiigAooooAKKKKACiiigAooooAK+d7k/wBm/GBnl4VNXDkn+60mc/ka+iK8I+L2lPYeLU1FARHexKwYf30wp/TafxrCutE+x1YV+8490e70VjeFdbj8Q+G7PUEYF3QLKB/DIOGH5/oRWzWyd1c5mmnZhRRRTEFFQ3d5b2FrJdXcyQwRjLyOcACuc034ieGdSMmNThtyrlVFwfL3Afxc9jScktGUoyaukdTRVW31KwvBm2vbaYH/AJ5yq38jVqmTawUUUUAFFFFABRRRQAUUUUAFFFFABRRRQBDd2yXlnPayjMc0bRsPYjBr52+H0z2HxC01c4JmaFh65UrX0ZNMlvBJNKwWONS7MewAyTXzj4HRr/4iaayjlroyn2Ayx/lXPW+KJ14b4Jn0jRRRXQcgUUUUAFFFFABRRRQAUUUUAFFFFABRRRQAUUUUAFFFFABRRRQAUUUUAFFFFABRRRQAUUUUAFFFFABRRRQAUUUUAFFFFABRRRQAUUUUAFc9408MR+KvD8tllVuUPmW8h/hcdj7Hof8A61dDRSaTVmOMnF3R88eEfFV/4C1uezvoJPsrPturY/eRh/Evv/Mfga940nWtO1y0W6027juIj12nlfYjqD9axfF3gTTPFkXmS5t75BhLmMZOPRh/EK8lvvh34v8AD90ZrGKWcL92exkO78hhv0rnXPS0tdHW/Z19b2Z9B1la54k0rw7aG41K7SLjKxg5d/ZV6n+VeFm9+IjD7Pv8QemNkufzxmrOmfDPxTrtz51+jWiMcvNdvlz/AMB6k/XFP2zekUJYeMdZy0Idc8Raz8Rtfg0+1jZLdnxBaqeF/wBtz3OO/avRrv4RaBdWEESNPbXUcSo08R4kYDlmU8c+2K3vC3g/SvCVqUtR5ly4xLcyY3v7D0Ht/Oug8xP76/nVQpdZ6smpX1Sp6JHi178FtViJNhqlrOB0EqtGf0zWW/gXx9ph/wBHS5KjvbXg/luB/SvfQ6now/OnUOhHoCxU+up89G5+I2m/ebXlA7ssjj9cimf8LB8b2Z2y6hOuO0tsn9Vr6IpCARyAaXsX0kP6zF7wR89r8VvFq9b2Fvrbp/QU/wD4W14r/wCfm2/8B1r3x7S2k+/bwt9UBqM6ZYHrY23/AH6X/Cj2U/5h+3p/yHgrfFfxa3S9hX6W6f4VC3xQ8YP01QL/ALtvH/8AE19AjTrFelnbj6RL/hUi20CfdhjH0UCl7Kf8we3p/wAh87Hx54zujhdUumJ/55xKP5LVm2ufiNqTAW8muPn+LLov5nAr6EAA6AClp+xfWQfWV0gj54u9Z8baHrMWm3GsXf21tmYfP8zBbop6jPT86+hIlZIUVmLMFALE8k14F4bk/wCEi+L0V1N8we8knGewQEqPwwK+gKKHVixWllbUKKKytf8AEGn+G9Me91CUKo4SMfekb0UVs3bVnMk27I5T4seIxpXhz+zYXxdahlCAeViH3j+PT8TXOfBnQWe6u9dmX5Ix5EGe7Hlj+AwPxNcZcz6r8QvGAKrme5baidVhjH9AOT/9evofRNJt9C0a1021H7qBNue7Hux9ycmueH7yfN0R11P3VLk6sv0UUV0nGFFFFABRRRQAUUUUAFFFFABRRRQAUUUUAFFFFABRRRQAUUUUAFFFFABRRRQAUUUUAFFFFABRRRQAUUUUAFFFFABRRRQAUUUUAFFFFABRRRQAVWmvY4iQPnb26U2/mMcYRTgt1PtWXTSAtPfzN93Cj2FQNNI/3nY/jTKKYwooopgFKCR0JFJRQA/zZMY8xvzppZj1Y/nSUUALk+tKJHHRiPxptFAEgnmHSV/zp4vJx/y0P41BRSAtDUJx12n6ipF1I/xRg/Q1RoosB4XOb/wL43NzHGN8ErPFvHyyRtkfqDj2Nej23xq0d4QbrTb6OXHKx7HX8yR/Kt7VNG0/WrfyNQtUmQfdJ4K/QjkVyc3wp0V5C0d1exqf4dykD81rm9lUg/c2Ov2tKol7RalbWPjTPJG0ej6aISek1y24j6KOP1NcZbWPibx9qxk/f3kpOGnkOI4h9eij2H5V6Zpfw68OadMsk1tJekdrl8j8hgfnmvRLSK3hto47WKOKED5UjUKB+ApeynL42Ht6dP8Aho57wb4LsvCNiQhE99KP31wRjP8Asr6L/OunoordJJWRyyk5O7CiiimSFFFFABRRRQAUUUUAFFFFABRRRQAUUUUAFFFFABRRRQAUUUUAFFFFABRRRQAUUUUAFFFFABRRRQAUUUUAFFFFABRRRQAUUUUAFFFFABRRRQBS1CMsiuB93g1m1vkAjB6VSm09WJMbbfY9KaYGbRU72c6fwE/TmoijL95SPqKYxtFFFMAooooAKKKKACiiigAooooAKKUAnoKesErdI2/KgCOirK2E7dQF+pqzHpyDmRi3sOKVwM0VsWiFLdQ3XrinJbQxnKoM+p5qWk2IKKKKQBRRRQAUUUUAFFFFABRRRQAUUUUAFFFFABRRRQAUUUUAFFFFABRRRQAUUUUAFFFFABRRRQAUUUUAFFFFABRRRQAUUUUAFFFFABRRRQAUUUUAFFFFABRRRQAUUUUANKKeqg/hSeTEf+Waf980+igCP7PD/wA8k/Kk+zQf88l/KpaKAIfssH/PMUfZIP8AnmPzNTUUAQfY4P8AnmPzNH2SD/nmPzNT0UARC1gH/LJaUQRDpGn5VJRQAgAHQAUtFFABRRRQAUUUUAFFFFABRRRQAUUUUAFFFFABRRRQAUUUUAFFFFABRRRQAUUUUAFFFFABRRRQAUUUUAFFFFABRRRQAUUUUAFFFFABRRRQAUUUUAFFFFABRRRQAUUUUAFFFFABRRRQAUUUUAFFFFABRRRQAUUUUAFFFFABRRRQAUUUUAFFFFABRRRQAUUUUAFFFFABRRRQAUUUUAFFFFABRRRQAUUUUAF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45745" y="128270"/>
            <a:ext cx="11701145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2022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·重庆市高考模拟调研·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16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阅读材料，回答问题。（</a:t>
            </a:r>
            <a:r>
              <a:rPr lang="en-US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sz="24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材料</a:t>
            </a:r>
            <a:r>
              <a:rPr lang="en-US" alt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里耶秦简发现于湖南省龙山县里耶古城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号井，共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36000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枚。主要内容是秦洞庭郡迁陵县的档案。下图是里耶出土的邮简“迁陵以邮行洞庭”，将邮简插入捆扎的公文信函并标注从“迁陵县衙”送到“洞庭郡府”。里耶出土的公文简牍中频繁出现“洞庭郡”，下辖迁陵、酉阳、沅陵三县。据《史记》《汉书》等文献记载秦始皇统一全国后分天下为三十六郡，其中并无“洞庭郡”记录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5210" y="2877820"/>
            <a:ext cx="5018405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77165" y="5120005"/>
            <a:ext cx="118351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）材料中简牍关于“洞庭郡”记载与传世文献不相符合，该如何处理？说明处理的原因。（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分）（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）以上述材料的里耶秦简为例分析其史料价值。（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分）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9230" y="3872865"/>
            <a:ext cx="11823065" cy="241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（1）处理：以出土文献补充传世文献的不足；（2分）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原因：《史记》《汉书》都是汉代记录前朝的文献资料，属于第二手史料，可能存在缺失遗漏；里耶秦简是秦代的公文简牍记载，属于第一手史料，可信度高。（4分）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" y="3291205"/>
            <a:ext cx="11823065" cy="2999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（2）史料价值：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里耶秦简是秦代的公文简牍记载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，属于实物史料，是研究秦代历史的一手史料；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（2分）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研究秦代的地方管理制度郡县制及邮驿传递制度有较高价值；（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分）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 </a:t>
            </a:r>
            <a:endParaRPr lang="en-US" altLang="zh-CN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研究秦代的文字的演变、公文材料的书写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有一定的价值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。（2分）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2" grpId="0" bldLvl="0" animBg="1"/>
      <p:bldP spid="2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组合 2"/>
          <p:cNvGrpSpPr/>
          <p:nvPr/>
        </p:nvGrpSpPr>
        <p:grpSpPr bwMode="auto">
          <a:xfrm>
            <a:off x="1986246" y="498158"/>
            <a:ext cx="7488238" cy="645160"/>
            <a:chOff x="3241" y="897"/>
            <a:chExt cx="11792" cy="1016"/>
          </a:xfrm>
        </p:grpSpPr>
        <p:sp>
          <p:nvSpPr>
            <p:cNvPr id="8" name="矩形 7"/>
            <p:cNvSpPr/>
            <p:nvPr/>
          </p:nvSpPr>
          <p:spPr>
            <a:xfrm>
              <a:off x="3241" y="897"/>
              <a:ext cx="11792" cy="10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6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史料价值题答题思路整理</a:t>
              </a:r>
              <a:endPara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00100" y="1374775"/>
            <a:ext cx="10592435" cy="45218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 fontAlgn="auto">
              <a:lnSpc>
                <a:spcPct val="16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来源：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×××（是什么）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fontAlgn="auto">
              <a:lnSpc>
                <a:spcPct val="16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价值：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××××（</a:t>
            </a:r>
            <a:r>
              <a:rPr lang="zh-CN" altLang="en-US" sz="36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史料类型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加</a:t>
            </a:r>
            <a:r>
              <a:rPr lang="zh-CN" altLang="en-US" sz="36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整体价值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（一手二手））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fontAlgn="auto">
              <a:lnSpc>
                <a:spcPct val="160000"/>
              </a:lnSpc>
              <a:buNone/>
            </a:pPr>
            <a:r>
              <a:rPr lang="en-US" altLang="zh-CN" sz="36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3600" b="1" dirty="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具体研究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：对于研究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××××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具有较高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一定价值。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7915" y="878205"/>
            <a:ext cx="10048875" cy="23069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不钻进史料中去，不能研究历史；</a:t>
            </a:r>
            <a:endParaRPr lang="zh-CN" altLang="en-US" sz="3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从史料中跑不出来，也不算懂得历史。</a:t>
            </a:r>
            <a:endParaRPr lang="zh-CN" altLang="en-US" sz="3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翦伯赞《史料与史学》</a:t>
            </a:r>
            <a:endParaRPr lang="zh-CN" altLang="en-US" sz="3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172755" y="3315335"/>
            <a:ext cx="7376375" cy="2922270"/>
            <a:chOff x="7397" y="5173"/>
            <a:chExt cx="9328" cy="4602"/>
          </a:xfrm>
        </p:grpSpPr>
        <p:sp>
          <p:nvSpPr>
            <p:cNvPr id="8" name="文本框 7"/>
            <p:cNvSpPr txBox="1"/>
            <p:nvPr/>
          </p:nvSpPr>
          <p:spPr>
            <a:xfrm>
              <a:off x="7672" y="8121"/>
              <a:ext cx="9053" cy="1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noProof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zh-CN" altLang="en-US" sz="2400" noProof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、如何使用这些史料？</a:t>
              </a:r>
              <a:endParaRPr lang="zh-CN" altLang="en-US" sz="240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noProof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</a:t>
              </a:r>
              <a:r>
                <a:rPr lang="en-US" altLang="zh-CN" sz="2400" noProof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            ——</a:t>
              </a:r>
              <a:r>
                <a:rPr lang="zh-CN" altLang="en-US" sz="2400" noProof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使用史料的方法</a:t>
              </a:r>
              <a:endParaRPr lang="zh-CN" altLang="en-US" sz="2400" noProof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  <p:grpSp>
          <p:nvGrpSpPr>
            <p:cNvPr id="140294" name="组合 22"/>
            <p:cNvGrpSpPr/>
            <p:nvPr/>
          </p:nvGrpSpPr>
          <p:grpSpPr bwMode="auto">
            <a:xfrm>
              <a:off x="7444" y="5173"/>
              <a:ext cx="8890" cy="3288"/>
              <a:chOff x="6992" y="2490"/>
              <a:chExt cx="9799" cy="4383"/>
            </a:xfrm>
          </p:grpSpPr>
          <p:grpSp>
            <p:nvGrpSpPr>
              <p:cNvPr id="140301" name="组合 18"/>
              <p:cNvGrpSpPr/>
              <p:nvPr/>
            </p:nvGrpSpPr>
            <p:grpSpPr bwMode="auto">
              <a:xfrm>
                <a:off x="6992" y="2490"/>
                <a:ext cx="9747" cy="1360"/>
                <a:chOff x="6992" y="1925"/>
                <a:chExt cx="9747" cy="1360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6992" y="1925"/>
                  <a:ext cx="9747" cy="136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7770" y="2007"/>
                  <a:ext cx="8067" cy="12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3200" noProof="1"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论从史出</a:t>
                  </a:r>
                  <a:endParaRPr lang="zh-CN" altLang="en-US" sz="3200" noProof="1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40302" name="组合 20"/>
              <p:cNvGrpSpPr/>
              <p:nvPr/>
            </p:nvGrpSpPr>
            <p:grpSpPr bwMode="auto">
              <a:xfrm>
                <a:off x="6992" y="5486"/>
                <a:ext cx="9747" cy="1387"/>
                <a:chOff x="6992" y="4921"/>
                <a:chExt cx="9747" cy="1387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6992" y="4921"/>
                  <a:ext cx="9747" cy="136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7834" y="5083"/>
                  <a:ext cx="8067" cy="12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>
                    <a:buClrTx/>
                    <a:buSzTx/>
                    <a:buFontTx/>
                    <a:defRPr/>
                  </a:pPr>
                  <a:r>
                    <a:rPr lang="zh-CN" altLang="en-US" sz="3200" noProof="1"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  <a:sym typeface="+mn-ea"/>
                    </a:rPr>
                    <a:t>二重证据法</a:t>
                  </a:r>
                  <a:endParaRPr lang="zh-CN" altLang="en-US" sz="3200" noProof="1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40303" name="组合 19"/>
              <p:cNvGrpSpPr/>
              <p:nvPr/>
            </p:nvGrpSpPr>
            <p:grpSpPr bwMode="auto">
              <a:xfrm>
                <a:off x="7036" y="4036"/>
                <a:ext cx="9755" cy="1360"/>
                <a:chOff x="7036" y="3471"/>
                <a:chExt cx="9755" cy="1360"/>
              </a:xfrm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7036" y="3471"/>
                  <a:ext cx="9755" cy="136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7883" y="3558"/>
                  <a:ext cx="8067" cy="122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threePt" dir="t"/>
                  </a:scene3d>
                </a:bodyPr>
                <a:lstStyle/>
                <a:p>
                  <a:pPr algn="ctr">
                    <a:buClrTx/>
                    <a:buSzTx/>
                    <a:buFontTx/>
                    <a:defRPr/>
                  </a:pPr>
                  <a:r>
                    <a:rPr lang="zh-CN" altLang="en-US" sz="3200" noProof="1"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孤证不立（多重史料相互印证）</a:t>
                  </a:r>
                  <a:endParaRPr lang="zh-CN" altLang="en-US" sz="3200" noProof="1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3" name="圆角矩形 2"/>
            <p:cNvSpPr/>
            <p:nvPr/>
          </p:nvSpPr>
          <p:spPr>
            <a:xfrm>
              <a:off x="7397" y="8575"/>
              <a:ext cx="8848" cy="10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274" y="8697"/>
              <a:ext cx="7319" cy="91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buClrTx/>
                <a:buSzTx/>
                <a:buFontTx/>
                <a:defRPr/>
              </a:pPr>
              <a:r>
                <a:rPr lang="zh-CN" altLang="en-US" sz="3200" noProof="1"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跨学科研究</a:t>
              </a:r>
              <a:endParaRPr lang="zh-CN" altLang="en-US" sz="3200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5" name="文本占位符 4"/>
          <p:cNvSpPr txBox="1"/>
          <p:nvPr/>
        </p:nvSpPr>
        <p:spPr>
          <a:xfrm>
            <a:off x="457835" y="193675"/>
            <a:ext cx="6253480" cy="558165"/>
          </a:xfrm>
          <a:prstGeom prst="rect">
            <a:avLst/>
          </a:prstGeom>
          <a:noFill/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zh-CN" altLang="en-US" sz="2400" b="0" kern="1200" spc="200" baseline="0" smtClean="0">
                <a:solidFill>
                  <a:schemeClr val="accent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12750" hangingPunct="0"/>
            <a:r>
              <a:rPr sz="33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三、史料实证</a:t>
            </a:r>
            <a:r>
              <a:rPr sz="33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原则</a:t>
            </a:r>
            <a:endParaRPr lang="zh-CN" altLang="en-US" sz="33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组合 18"/>
          <p:cNvGrpSpPr/>
          <p:nvPr/>
        </p:nvGrpSpPr>
        <p:grpSpPr bwMode="auto">
          <a:xfrm>
            <a:off x="2711450" y="836613"/>
            <a:ext cx="6192838" cy="863600"/>
            <a:chOff x="6992" y="2680"/>
            <a:chExt cx="9752" cy="1360"/>
          </a:xfrm>
        </p:grpSpPr>
        <p:sp>
          <p:nvSpPr>
            <p:cNvPr id="3" name="圆角矩形 2"/>
            <p:cNvSpPr/>
            <p:nvPr/>
          </p:nvSpPr>
          <p:spPr>
            <a:xfrm>
              <a:off x="6992" y="2680"/>
              <a:ext cx="9752" cy="13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70" y="2909"/>
              <a:ext cx="8067" cy="91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zh-CN" altLang="en-US" sz="3200" noProof="1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论从史出，史论结合</a:t>
              </a:r>
              <a:endParaRPr lang="zh-CN" altLang="en-US" sz="3200" noProof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43150" y="2710180"/>
            <a:ext cx="4677410" cy="935990"/>
            <a:chOff x="3690" y="4268"/>
            <a:chExt cx="7366" cy="1474"/>
          </a:xfrm>
        </p:grpSpPr>
        <p:grpSp>
          <p:nvGrpSpPr>
            <p:cNvPr id="5" name="组合 4"/>
            <p:cNvGrpSpPr/>
            <p:nvPr/>
          </p:nvGrpSpPr>
          <p:grpSpPr>
            <a:xfrm>
              <a:off x="3690" y="4268"/>
              <a:ext cx="7367" cy="1474"/>
              <a:chOff x="3690" y="4268"/>
              <a:chExt cx="7367" cy="1474"/>
            </a:xfrm>
          </p:grpSpPr>
          <p:sp>
            <p:nvSpPr>
              <p:cNvPr id="2" name="线形标注 1 1"/>
              <p:cNvSpPr/>
              <p:nvPr/>
            </p:nvSpPr>
            <p:spPr>
              <a:xfrm>
                <a:off x="3690" y="4268"/>
                <a:ext cx="2722" cy="1475"/>
              </a:xfrm>
              <a:prstGeom prst="borderCallout1">
                <a:avLst>
                  <a:gd name="adj1" fmla="val -8610"/>
                  <a:gd name="adj2" fmla="val 46950"/>
                  <a:gd name="adj3" fmla="val -108271"/>
                  <a:gd name="adj4" fmla="val 9988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4" name="线形标注 1 3"/>
              <p:cNvSpPr/>
              <p:nvPr/>
            </p:nvSpPr>
            <p:spPr>
              <a:xfrm>
                <a:off x="8333" y="4268"/>
                <a:ext cx="2725" cy="1475"/>
              </a:xfrm>
              <a:prstGeom prst="borderCallout1">
                <a:avLst>
                  <a:gd name="adj1" fmla="val -8610"/>
                  <a:gd name="adj2" fmla="val 46950"/>
                  <a:gd name="adj3" fmla="val -126508"/>
                  <a:gd name="adj4" fmla="val -2071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</p:grpSp>
        <p:sp>
          <p:nvSpPr>
            <p:cNvPr id="141318" name="文本框 4"/>
            <p:cNvSpPr txBox="1">
              <a:spLocks noChangeArrowheads="1"/>
            </p:cNvSpPr>
            <p:nvPr/>
          </p:nvSpPr>
          <p:spPr bwMode="auto">
            <a:xfrm>
              <a:off x="3732" y="4602"/>
              <a:ext cx="256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历史结论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1319" name="文本框 5"/>
            <p:cNvSpPr txBox="1">
              <a:spLocks noChangeArrowheads="1"/>
            </p:cNvSpPr>
            <p:nvPr/>
          </p:nvSpPr>
          <p:spPr bwMode="auto">
            <a:xfrm>
              <a:off x="8412" y="4608"/>
              <a:ext cx="256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史料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74825" y="4508500"/>
            <a:ext cx="8756015" cy="7372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有一分材料说一分话，这是历史学科的基本研究方法。</a:t>
            </a:r>
            <a:endParaRPr lang="zh-CN" altLang="zh-CN" sz="2800" b="1" noProof="1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9638" y="1628775"/>
            <a:ext cx="6499225" cy="3968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noProof="1"/>
              <a:t>     </a:t>
            </a:r>
            <a:r>
              <a:rPr lang="zh-CN" altLang="en-US" sz="2800" noProof="1"/>
              <a:t>“吾辈生于今日，幸于</a:t>
            </a:r>
            <a:r>
              <a:rPr lang="zh-CN" altLang="en-US" sz="2800" b="1" noProof="1">
                <a:solidFill>
                  <a:srgbClr val="FF0000"/>
                </a:solidFill>
              </a:rPr>
              <a:t>纸上之材料</a:t>
            </a:r>
            <a:r>
              <a:rPr lang="zh-CN" altLang="en-US" sz="2800" noProof="1"/>
              <a:t>外，更得</a:t>
            </a:r>
            <a:r>
              <a:rPr lang="zh-CN" altLang="en-US" sz="2800" b="1" noProof="1">
                <a:solidFill>
                  <a:srgbClr val="FF0000"/>
                </a:solidFill>
              </a:rPr>
              <a:t>地下之新材料</a:t>
            </a:r>
            <a:r>
              <a:rPr lang="zh-CN" altLang="en-US" sz="2800" noProof="1"/>
              <a:t>。由此种材料，我辈固得据以补正纸上之材料，亦得证明古书之某部分全为实录</a:t>
            </a:r>
            <a:r>
              <a:rPr lang="en-US" altLang="zh-CN" sz="2800" noProof="1"/>
              <a:t>……</a:t>
            </a:r>
            <a:r>
              <a:rPr lang="zh-CN" altLang="en-US" sz="2800" noProof="1"/>
              <a:t>。</a:t>
            </a:r>
            <a:endParaRPr lang="zh-CN" altLang="en-US" sz="2800" noProof="1"/>
          </a:p>
          <a:p>
            <a:pPr>
              <a:lnSpc>
                <a:spcPct val="150000"/>
              </a:lnSpc>
              <a:defRPr/>
            </a:pPr>
            <a:r>
              <a:rPr lang="zh-CN" altLang="en-US" sz="2800" noProof="1"/>
              <a:t>此</a:t>
            </a:r>
            <a:r>
              <a:rPr lang="zh-CN" altLang="en-US" sz="2800" b="1" noProof="1">
                <a:solidFill>
                  <a:srgbClr val="FF0000"/>
                </a:solidFill>
              </a:rPr>
              <a:t>二重证据法</a:t>
            </a:r>
            <a:r>
              <a:rPr lang="zh-CN" altLang="en-US" sz="2800" noProof="1"/>
              <a:t>惟在今日始得为之。”</a:t>
            </a:r>
            <a:endParaRPr lang="zh-CN" altLang="en-US" sz="2800" noProof="1"/>
          </a:p>
          <a:p>
            <a:pPr algn="r">
              <a:lnSpc>
                <a:spcPct val="150000"/>
              </a:lnSpc>
              <a:defRPr/>
            </a:pPr>
            <a:r>
              <a:rPr lang="en-US" altLang="zh-CN" sz="2800" noProof="1"/>
              <a:t>——</a:t>
            </a:r>
            <a:r>
              <a:rPr lang="zh-CN" altLang="en-US" sz="2800" noProof="1"/>
              <a:t>王国维</a:t>
            </a:r>
            <a:endParaRPr lang="zh-CN" altLang="en-US" sz="2800" noProof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5532"/>
          <a:stretch>
            <a:fillRect/>
          </a:stretch>
        </p:blipFill>
        <p:spPr>
          <a:xfrm>
            <a:off x="7894949" y="1541780"/>
            <a:ext cx="3366135" cy="413512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文本框 1"/>
          <p:cNvSpPr txBox="1"/>
          <p:nvPr/>
        </p:nvSpPr>
        <p:spPr>
          <a:xfrm>
            <a:off x="841375" y="5805488"/>
            <a:ext cx="10420350" cy="5826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altLang="zh-CN" sz="3200" b="1" noProof="1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把</a:t>
            </a:r>
            <a:r>
              <a:rPr altLang="zh-CN" sz="32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文献</a:t>
            </a:r>
            <a:r>
              <a:rPr altLang="zh-CN" sz="3200" b="1" noProof="1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与</a:t>
            </a:r>
            <a:r>
              <a:rPr altLang="zh-CN" sz="32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考古</a:t>
            </a:r>
            <a:r>
              <a:rPr altLang="zh-CN" sz="3200" b="1" noProof="1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相结合、</a:t>
            </a:r>
            <a:r>
              <a:rPr altLang="zh-CN" sz="32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相互印证</a:t>
            </a:r>
            <a:r>
              <a:rPr altLang="zh-CN" sz="3200" b="1" noProof="1">
                <a:solidFill>
                  <a:schemeClr val="tx1"/>
                </a:solidFill>
                <a:latin typeface="Calibri" panose="020F0502020204030204" charset="0"/>
                <a:sym typeface="+mn-ea"/>
              </a:rPr>
              <a:t>的史学方法</a:t>
            </a:r>
            <a:endParaRPr altLang="zh-CN" sz="3200" b="1" noProof="1">
              <a:solidFill>
                <a:schemeClr val="tx1"/>
              </a:solidFill>
              <a:latin typeface="Calibri" panose="020F0502020204030204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4640" y="3213100"/>
            <a:ext cx="1729105" cy="936625"/>
            <a:chOff x="3690" y="4268"/>
            <a:chExt cx="2723" cy="1475"/>
          </a:xfrm>
          <a:solidFill>
            <a:srgbClr val="00B0F0"/>
          </a:solidFill>
        </p:grpSpPr>
        <p:sp>
          <p:nvSpPr>
            <p:cNvPr id="6" name="线形标注 1 5"/>
            <p:cNvSpPr/>
            <p:nvPr/>
          </p:nvSpPr>
          <p:spPr>
            <a:xfrm>
              <a:off x="3690" y="4268"/>
              <a:ext cx="2723" cy="1475"/>
            </a:xfrm>
            <a:prstGeom prst="borderCallout1">
              <a:avLst>
                <a:gd name="adj1" fmla="val -8610"/>
                <a:gd name="adj2" fmla="val 46950"/>
                <a:gd name="adj3" fmla="val -104949"/>
                <a:gd name="adj4" fmla="val 42049"/>
              </a:avLst>
            </a:prstGeom>
            <a:grp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33" y="4602"/>
              <a:ext cx="2567" cy="82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latin typeface="黑体" panose="02010609060101010101" pitchFamily="49" charset="-122"/>
                  <a:ea typeface="黑体" panose="02010609060101010101" pitchFamily="49" charset="-122"/>
                </a:rPr>
                <a:t>文献记载</a:t>
              </a:r>
              <a:endPara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5810" y="1052823"/>
            <a:ext cx="1729105" cy="936625"/>
            <a:chOff x="3690" y="4268"/>
            <a:chExt cx="2723" cy="1475"/>
          </a:xfrm>
          <a:solidFill>
            <a:srgbClr val="00B0F0"/>
          </a:solidFill>
        </p:grpSpPr>
        <p:sp>
          <p:nvSpPr>
            <p:cNvPr id="16" name="线形标注 1 15"/>
            <p:cNvSpPr/>
            <p:nvPr/>
          </p:nvSpPr>
          <p:spPr>
            <a:xfrm>
              <a:off x="3690" y="4268"/>
              <a:ext cx="2723" cy="1475"/>
            </a:xfrm>
            <a:prstGeom prst="borderCallout1">
              <a:avLst>
                <a:gd name="adj1" fmla="val 94915"/>
                <a:gd name="adj2" fmla="val 49651"/>
                <a:gd name="adj3" fmla="val 155254"/>
                <a:gd name="adj4" fmla="val 66470"/>
              </a:avLst>
            </a:prstGeom>
            <a:grp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733" y="4602"/>
              <a:ext cx="2567" cy="82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latin typeface="黑体" panose="02010609060101010101" pitchFamily="49" charset="-122"/>
                  <a:ea typeface="黑体" panose="02010609060101010101" pitchFamily="49" charset="-122"/>
                </a:rPr>
                <a:t>出土文物</a:t>
              </a:r>
              <a:endPara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1314" name="组合 18"/>
          <p:cNvGrpSpPr/>
          <p:nvPr/>
        </p:nvGrpSpPr>
        <p:grpSpPr bwMode="auto">
          <a:xfrm>
            <a:off x="2954667" y="298768"/>
            <a:ext cx="6192838" cy="863600"/>
            <a:chOff x="7375" y="1833"/>
            <a:chExt cx="9752" cy="1360"/>
          </a:xfrm>
        </p:grpSpPr>
        <p:sp>
          <p:nvSpPr>
            <p:cNvPr id="5" name="圆角矩形 4"/>
            <p:cNvSpPr/>
            <p:nvPr/>
          </p:nvSpPr>
          <p:spPr>
            <a:xfrm>
              <a:off x="7375" y="1833"/>
              <a:ext cx="9752" cy="13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04" y="2032"/>
              <a:ext cx="8067" cy="91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pPr algn="ctr">
                <a:defRPr/>
              </a:pPr>
              <a:r>
                <a:rPr lang="zh-CN" altLang="en-US" sz="320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二重证据法</a:t>
              </a:r>
              <a:endParaRPr lang="zh-CN" altLang="en-US" sz="3200" noProof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7550" y="1485900"/>
            <a:ext cx="10756900" cy="1198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        </a:t>
            </a:r>
            <a:r>
              <a:rPr lang="zh-CN" altLang="en-US" sz="2400" b="1" noProof="1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历史学研究需要借助其他学科的辅助，如统计学、计算机技术、天文学、化学、生物学等。</a:t>
            </a:r>
            <a:endParaRPr lang="zh-CN" altLang="en-US" sz="2400" b="1" noProof="1">
              <a:solidFill>
                <a:srgbClr val="FF0000"/>
              </a:solidFill>
              <a:latin typeface="Calibri" panose="020F05020202040302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7678"/>
          <a:stretch>
            <a:fillRect/>
          </a:stretch>
        </p:blipFill>
        <p:spPr>
          <a:xfrm>
            <a:off x="911225" y="3068950"/>
            <a:ext cx="4464685" cy="320675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1387475" y="5707063"/>
            <a:ext cx="3484563" cy="4603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latin typeface="黑体" panose="02010609060101010101" pitchFamily="49" charset="-122"/>
                <a:ea typeface="黑体" panose="02010609060101010101" pitchFamily="49" charset="-122"/>
              </a:rPr>
              <a:t>河姆渡遗址碳化稻谷</a:t>
            </a:r>
            <a:endParaRPr lang="zh-CN" altLang="en-US" sz="24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6438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044825"/>
            <a:ext cx="61912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959600" y="5734050"/>
            <a:ext cx="3484563" cy="460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noProof="1">
                <a:latin typeface="黑体" panose="02010609060101010101" pitchFamily="49" charset="-122"/>
                <a:ea typeface="黑体" panose="02010609060101010101" pitchFamily="49" charset="-122"/>
              </a:rPr>
              <a:t>人类的进化史</a:t>
            </a:r>
            <a:endParaRPr lang="zh-CN" altLang="en-US" sz="24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1314" name="组合 18"/>
          <p:cNvGrpSpPr/>
          <p:nvPr/>
        </p:nvGrpSpPr>
        <p:grpSpPr bwMode="auto">
          <a:xfrm>
            <a:off x="2714625" y="336868"/>
            <a:ext cx="6192838" cy="863600"/>
            <a:chOff x="6992" y="2680"/>
            <a:chExt cx="9752" cy="1360"/>
          </a:xfrm>
        </p:grpSpPr>
        <p:sp>
          <p:nvSpPr>
            <p:cNvPr id="4" name="圆角矩形 3"/>
            <p:cNvSpPr/>
            <p:nvPr/>
          </p:nvSpPr>
          <p:spPr>
            <a:xfrm>
              <a:off x="6992" y="2680"/>
              <a:ext cx="9752" cy="13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70" y="2909"/>
              <a:ext cx="8067" cy="91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pPr algn="ctr">
                <a:defRPr/>
              </a:pPr>
              <a:r>
                <a:rPr lang="zh-CN" altLang="en-US" sz="320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跨学科研究</a:t>
              </a:r>
              <a:endParaRPr lang="zh-CN" altLang="en-US" sz="3200" noProof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226060" y="485775"/>
          <a:ext cx="11063605" cy="624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3271" y="624633"/>
            <a:ext cx="1912467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endParaRPr lang="zh-CN" altLang="en-US" sz="4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4226" y="2658017"/>
            <a:ext cx="6523383" cy="57464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3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756920" y="708025"/>
            <a:ext cx="2022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49" charset="-122"/>
              </a:rPr>
              <a:t>课程标准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840" y="1597025"/>
            <a:ext cx="10180320" cy="409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CC"/>
                </a:solidFill>
                <a:cs typeface="黑体" panose="02010609060101010101" pitchFamily="49" charset="-122"/>
                <a:sym typeface="+mn-ea"/>
              </a:rPr>
              <a:t>         </a:t>
            </a:r>
            <a:r>
              <a:rPr lang="zh-CN" altLang="en-US" sz="2800" b="1" dirty="0">
                <a:solidFill>
                  <a:srgbClr val="0000CC"/>
                </a:solidFill>
                <a:cs typeface="黑体" panose="02010609060101010101" pitchFamily="49" charset="-122"/>
                <a:sym typeface="+mn-ea"/>
              </a:rPr>
              <a:t>史料实证</a:t>
            </a: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是指对获取的史料进行辨析，并运用</a:t>
            </a:r>
            <a:r>
              <a:rPr lang="zh-CN" altLang="en-US" sz="2800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cs typeface="黑体" panose="02010609060101010101" pitchFamily="49" charset="-122"/>
                <a:sym typeface="+mn-ea"/>
              </a:rPr>
              <a:t>可信的史料</a:t>
            </a: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努力重现历史真实的态度与方法。</a:t>
            </a:r>
            <a:endParaRPr lang="zh-CN" altLang="en-US" sz="2800" dirty="0"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历史过程是不可逆的，认识历史只能通过现存的史料。要形成对历史的正确、客观的认识，必须</a:t>
            </a:r>
            <a:r>
              <a:rPr lang="zh-CN" altLang="en-US" sz="2800" u="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cs typeface="黑体" panose="02010609060101010101" pitchFamily="49" charset="-122"/>
                <a:sym typeface="+mn-ea"/>
              </a:rPr>
              <a:t>重视史料的搜集、整理和辨析，去伪存真</a:t>
            </a: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dirty="0">
              <a:cs typeface="黑体" panose="02010609060101010101" pitchFamily="49" charset="-122"/>
              <a:sym typeface="+mn-ea"/>
            </a:endParaRPr>
          </a:p>
          <a:p>
            <a:pPr algn="r">
              <a:lnSpc>
                <a:spcPct val="15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——《普通高中历史课程标准2017年版202</a:t>
            </a:r>
            <a:r>
              <a:rPr lang="en-US" altLang="zh-CN" sz="2800" dirty="0"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800" dirty="0">
                <a:cs typeface="黑体" panose="02010609060101010101" pitchFamily="49" charset="-122"/>
                <a:sym typeface="+mn-ea"/>
              </a:rPr>
              <a:t>年修订》</a:t>
            </a:r>
            <a:endParaRPr lang="zh-CN" altLang="en-US" sz="2800" dirty="0"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89946" y="291319"/>
            <a:ext cx="3011557" cy="542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Helvetica Neue"/>
              </a:rPr>
              <a:t>近三年试题汇集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Helvetica Neue"/>
            </a:endParaRPr>
          </a:p>
        </p:txBody>
      </p:sp>
      <p:graphicFrame>
        <p:nvGraphicFramePr>
          <p:cNvPr id="18" name="内容占位符 17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52533" y="922230"/>
          <a:ext cx="10182879" cy="548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074"/>
                <a:gridCol w="1185406"/>
                <a:gridCol w="1397529"/>
                <a:gridCol w="4892040"/>
                <a:gridCol w="1687830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年份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试卷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考题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考点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主题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2019</a:t>
                      </a:r>
                      <a:endParaRPr lang="en-US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en-US" sz="1800" kern="100" dirty="0" smtClean="0">
                          <a:effectLst/>
                        </a:rPr>
                        <a:t>1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5"/>
                          </a:solidFill>
                          <a:effectLst/>
                        </a:rPr>
                        <a:t>42</a:t>
                      </a:r>
                      <a:r>
                        <a:rPr lang="zh-CN" sz="1800" kern="100" dirty="0">
                          <a:solidFill>
                            <a:schemeClr val="accent5"/>
                          </a:solidFill>
                          <a:effectLst/>
                        </a:rPr>
                        <a:t>题</a:t>
                      </a:r>
                      <a:endParaRPr lang="zh-CN" sz="1800" kern="100" dirty="0">
                        <a:solidFill>
                          <a:schemeClr val="accent5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6667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effectLst/>
                        </a:rPr>
                        <a:t>史学理论</a:t>
                      </a:r>
                      <a:r>
                        <a:rPr lang="en-US" sz="1800" kern="0">
                          <a:effectLst/>
                        </a:rPr>
                        <a:t>——</a:t>
                      </a:r>
                      <a:r>
                        <a:rPr lang="zh-CN" sz="1800" kern="0">
                          <a:effectLst/>
                        </a:rPr>
                        <a:t>史学思想</a:t>
                      </a:r>
                      <a:endParaRPr lang="zh-CN" sz="1800" kern="0">
                        <a:effectLst/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历史学价值</a:t>
                      </a:r>
                      <a:endParaRPr lang="zh-CN" sz="1800" kern="1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8254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2020</a:t>
                      </a:r>
                      <a:endParaRPr lang="en-US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en-US" sz="1800" kern="100" dirty="0" smtClean="0">
                          <a:effectLst/>
                        </a:rPr>
                        <a:t>1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</a:t>
                      </a:r>
                      <a:r>
                        <a:rPr lang="zh-CN" sz="1800" kern="100" dirty="0">
                          <a:effectLst/>
                        </a:rPr>
                        <a:t>题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indent="-400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古代中国的绘画艺术；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楷体_GB231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>
                          <a:effectLst/>
                        </a:rPr>
                        <a:t>认知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79137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en-US" sz="1800" kern="100" dirty="0" smtClean="0">
                          <a:effectLst/>
                        </a:rPr>
                        <a:t>2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</a:t>
                      </a:r>
                      <a:endParaRPr lang="en-US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indent="-400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敦煌莫高窟</a:t>
                      </a:r>
                      <a:r>
                        <a:rPr lang="en-US" sz="1800" kern="100" dirty="0">
                          <a:effectLst/>
                        </a:rPr>
                        <a:t>61</a:t>
                      </a:r>
                      <a:r>
                        <a:rPr lang="zh-CN" sz="1800" kern="100" dirty="0">
                          <a:effectLst/>
                        </a:rPr>
                        <a:t>号洞中的唐代壁画“五台山图</a:t>
                      </a:r>
                      <a:endParaRPr lang="zh-CN" sz="1800" kern="100" dirty="0">
                        <a:effectLst/>
                        <a:latin typeface="Times New Roman" panose="02020603050405020304"/>
                        <a:ea typeface="楷体_GB231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indent="-400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史料使用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en-US" sz="1800" kern="100" dirty="0" smtClean="0">
                          <a:effectLst/>
                        </a:rPr>
                        <a:t>3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29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史料多样性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>
                          <a:effectLst/>
                        </a:rPr>
                        <a:t>认知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山东卷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5"/>
                          </a:solidFill>
                          <a:effectLst/>
                        </a:rPr>
                        <a:t>18题</a:t>
                      </a:r>
                      <a:endParaRPr lang="en-US" sz="1800" kern="100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史料多样性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>
                          <a:effectLst/>
                        </a:rPr>
                        <a:t>认知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1148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浙江卷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唐开元通宝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indent="-400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史料使用</a:t>
                      </a:r>
                      <a:endParaRPr lang="en-US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天津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北朝民歌《木兰诗》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 indent="-400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endParaRPr lang="zh-CN" sz="1800" kern="10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2021</a:t>
                      </a:r>
                      <a:endParaRPr lang="en-US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zh-CN" sz="1800" kern="100" dirty="0" smtClean="0">
                          <a:effectLst/>
                        </a:rPr>
                        <a:t>乙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发达的古代农业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 dirty="0">
                          <a:effectLst/>
                        </a:rPr>
                        <a:t>认知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山东省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800" kern="100" dirty="0">
                          <a:solidFill>
                            <a:schemeClr val="accent5"/>
                          </a:solidFill>
                          <a:effectLst/>
                        </a:rPr>
                        <a:t>19题</a:t>
                      </a:r>
                      <a:endParaRPr lang="en-US" sz="1800" kern="100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英国是否衰退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 dirty="0">
                          <a:effectLst/>
                        </a:rPr>
                        <a:t>认知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全国</a:t>
                      </a:r>
                      <a:r>
                        <a:rPr lang="zh-CN" sz="1800" kern="100" dirty="0" smtClean="0">
                          <a:effectLst/>
                        </a:rPr>
                        <a:t>乙</a:t>
                      </a:r>
                      <a:r>
                        <a:rPr lang="zh-CN" sz="1800" kern="100" dirty="0">
                          <a:effectLst/>
                        </a:rPr>
                        <a:t>卷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1800" kern="100" dirty="0">
                          <a:solidFill>
                            <a:schemeClr val="accent5"/>
                          </a:solidFill>
                          <a:effectLst/>
                        </a:rPr>
                        <a:t>41题</a:t>
                      </a:r>
                      <a:endParaRPr lang="en-US" sz="1800" kern="100" dirty="0">
                        <a:solidFill>
                          <a:schemeClr val="accent5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史料实证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史学研究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广州卷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杨贵妃之死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 dirty="0">
                          <a:effectLst/>
                        </a:rPr>
                        <a:t>认知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267599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广州卷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16</a:t>
                      </a:r>
                      <a:r>
                        <a:rPr lang="zh-CN" sz="1800" kern="100">
                          <a:effectLst/>
                        </a:rPr>
                        <a:t>题</a:t>
                      </a:r>
                      <a:endParaRPr lang="zh-CN" sz="18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史学研究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FF0000"/>
                          </a:solidFill>
                          <a:effectLst/>
                        </a:rPr>
                        <a:t>史料价值</a:t>
                      </a:r>
                      <a:r>
                        <a:rPr lang="zh-CN" sz="1800" kern="100" dirty="0">
                          <a:effectLst/>
                        </a:rPr>
                        <a:t>认知</a:t>
                      </a:r>
                      <a:endParaRPr lang="zh-CN" sz="18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5600" y="1200150"/>
            <a:ext cx="7345045" cy="461073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4400" b="1" i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一、区分</a:t>
            </a:r>
            <a:r>
              <a:rPr lang="zh-CN" altLang="en-US" sz="4400" b="1" i="0" dirty="0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史料类型</a:t>
            </a:r>
            <a:endParaRPr lang="en-US" altLang="zh-CN" sz="4400" b="1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4400" b="1" i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二、判断</a:t>
            </a:r>
            <a:r>
              <a:rPr lang="zh-CN" altLang="en-US" sz="4400" b="1" i="0" dirty="0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史料价值</a:t>
            </a:r>
            <a:r>
              <a:rPr lang="zh-CN" altLang="en-US" sz="4400" b="1" i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4400" b="1" i="0" dirty="0" smtClean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4400" b="1" i="0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三、史料实证</a:t>
            </a:r>
            <a:r>
              <a:rPr lang="zh-CN" altLang="en-US" sz="4400" b="1" i="0" dirty="0" smtClean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原则</a:t>
            </a:r>
            <a:endParaRPr lang="zh-CN" altLang="en-US" sz="4400" b="1" i="0" dirty="0" smtClean="0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2" descr="栏目导航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4" y="912132"/>
            <a:ext cx="353899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1702" y="2728893"/>
            <a:ext cx="441188" cy="2266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史料类型</a:t>
            </a:r>
            <a:endParaRPr lang="zh-CN" altLang="en-US" sz="36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9144" y="3666878"/>
            <a:ext cx="1520687" cy="42062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>
                <a:shade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口述史料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2550" y="1082358"/>
            <a:ext cx="7912100" cy="7893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fromWordArt="0" anchor="ctr" anchorCtr="0" forceAA="0" compatLnSpc="1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800" b="1" i="0">
                <a:solidFill>
                  <a:srgbClr val="F3F1D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</a:rPr>
              <a:t>史书；档案与文书；文集、笔记、书信与日记；地方史志；报刊；碑铭与简牍；族谱契约账簿；文学作品等</a:t>
            </a:r>
            <a:endParaRPr lang="zh-CN" altLang="en-US" sz="2400" dirty="0">
              <a:solidFill>
                <a:schemeClr val="accent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46500" y="2410460"/>
            <a:ext cx="7662545" cy="6661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fromWordArt="0" anchor="ctr" anchorCtr="0" forceAA="0" compatLnSpc="1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4000" b="1" i="0">
                <a:solidFill>
                  <a:srgbClr val="F3F1D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sz="2400" dirty="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</a:rPr>
              <a:t>器物；建筑物；遗址遗迹、绘画、雕刻、古地图等</a:t>
            </a:r>
            <a:endParaRPr lang="zh-CN" altLang="en-US" sz="2400" dirty="0">
              <a:solidFill>
                <a:schemeClr val="accent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63035" y="3738245"/>
            <a:ext cx="7039610" cy="4197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fromWordArt="0" anchor="ctr" anchorCtr="0" forceAA="0" compatLnSpc="1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4000" b="1" i="0">
                <a:solidFill>
                  <a:srgbClr val="F3F1D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zh-CN" altLang="en-US" sz="2400" dirty="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</a:rPr>
              <a:t>回忆录与其他口述史记录；神话、传说、史诗等</a:t>
            </a:r>
            <a:endParaRPr lang="zh-CN" altLang="en-US" sz="2400" dirty="0">
              <a:solidFill>
                <a:schemeClr val="accent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12030" y="4867910"/>
            <a:ext cx="4230370" cy="4197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fromWordArt="0" anchor="ctr" anchorCtr="0" forceAA="0" compatLnSpc="1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accent5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录音、录像、纪实性影视作品</a:t>
            </a:r>
            <a:endParaRPr lang="zh-CN" altLang="en-US" sz="2400" b="1" dirty="0">
              <a:solidFill>
                <a:schemeClr val="accent5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6227" y="4883586"/>
            <a:ext cx="2160106" cy="42062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>
                <a:shade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现代音像史料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75923" y="6137037"/>
            <a:ext cx="1520687" cy="42062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>
                <a:shade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/>
          <a:p>
            <a:pPr algn="ctr" defTabSz="41275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数字资源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63035" y="6125845"/>
            <a:ext cx="4231005" cy="4197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fromWordArt="0" anchor="ctr" anchorCtr="0" forceAA="0" compatLnSpc="1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accent5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电子书、网页、多媒体资料</a:t>
            </a:r>
            <a:endParaRPr lang="zh-CN" altLang="en-US" sz="2400" b="1" dirty="0">
              <a:solidFill>
                <a:schemeClr val="accent5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占位符 4"/>
          <p:cNvSpPr txBox="1"/>
          <p:nvPr/>
        </p:nvSpPr>
        <p:spPr>
          <a:xfrm>
            <a:off x="457835" y="193675"/>
            <a:ext cx="6253480" cy="558165"/>
          </a:xfrm>
          <a:prstGeom prst="rect">
            <a:avLst/>
          </a:prstGeom>
          <a:noFill/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zh-CN" altLang="en-US" sz="2400" b="0" kern="1200" spc="200" baseline="0" smtClean="0">
                <a:solidFill>
                  <a:schemeClr val="accent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12750" hangingPunct="0"/>
            <a:r>
              <a:rPr lang="zh-CN" altLang="en-US" sz="33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"/>
              </a:rPr>
              <a:t>一、</a:t>
            </a:r>
            <a:r>
              <a:rPr sz="33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区分</a:t>
            </a:r>
            <a:r>
              <a:rPr sz="33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史料类型</a:t>
            </a:r>
            <a:endParaRPr lang="zh-CN" altLang="en-US" sz="33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6714" y="1330496"/>
            <a:ext cx="1520687" cy="42062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>
                <a:shade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p>
            <a:pPr algn="ctr" defTabSz="41275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文献史料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8624" y="2574290"/>
            <a:ext cx="1520687" cy="420628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chemeClr val="accent1">
                <a:shade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p>
            <a:pPr algn="ctr" defTabSz="41275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Helvetica Neue"/>
              </a:rPr>
              <a:t>实物史料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1910" y="1537970"/>
            <a:ext cx="839470" cy="4820920"/>
            <a:chOff x="2028" y="1581"/>
            <a:chExt cx="1322" cy="7592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2028" y="5233"/>
              <a:ext cx="1291" cy="15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640" y="3543"/>
              <a:ext cx="710" cy="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2610" y="1581"/>
              <a:ext cx="30" cy="759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606" y="1581"/>
              <a:ext cx="710" cy="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2640" y="7180"/>
              <a:ext cx="710" cy="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640" y="9154"/>
              <a:ext cx="710" cy="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8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617595" y="4958080"/>
            <a:ext cx="1642745" cy="4902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6195" y="250825"/>
            <a:ext cx="12120245" cy="660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200" dirty="0" smtClean="0"/>
              <a:t>（</a:t>
            </a:r>
            <a:r>
              <a:rPr lang="en-US" altLang="zh-CN" sz="2200" dirty="0" smtClean="0"/>
              <a:t>2020.</a:t>
            </a:r>
            <a:r>
              <a:rPr lang="zh-CN" altLang="en-US" sz="2200" dirty="0" smtClean="0"/>
              <a:t>北京卷</a:t>
            </a:r>
            <a:r>
              <a:rPr lang="en-US" altLang="zh-CN" sz="2200" dirty="0" smtClean="0"/>
              <a:t>.16</a:t>
            </a:r>
            <a:r>
              <a:rPr lang="zh-CN" altLang="en-US" sz="2200" dirty="0"/>
              <a:t>）</a:t>
            </a:r>
            <a:r>
              <a:rPr lang="zh-CN" altLang="zh-CN" sz="2200" dirty="0" smtClean="0"/>
              <a:t>（</a:t>
            </a:r>
            <a:r>
              <a:rPr lang="en-US" altLang="zh-CN" sz="2200" dirty="0"/>
              <a:t>10</a:t>
            </a:r>
            <a:r>
              <a:rPr lang="zh-CN" altLang="zh-CN" sz="2200" dirty="0"/>
              <a:t>分）司马光修史</a:t>
            </a:r>
            <a:endParaRPr lang="zh-CN" altLang="zh-CN" sz="2200" dirty="0"/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         </a:t>
            </a:r>
            <a:r>
              <a:rPr lang="zh-CN" altLang="zh-CN" sz="2200" dirty="0"/>
              <a:t>北宋司马光编纂《资治通鉴》时，以官修的正史、实录为基础，同时参考了各种史料。他另外撰成《资治通鉴考异》，说明取舍史料的理由。以下是《考异》的几个事例：</a:t>
            </a:r>
            <a:endParaRPr lang="zh-CN" altLang="zh-CN" sz="2200" dirty="0"/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</a:t>
            </a:r>
            <a:r>
              <a:rPr lang="zh-CN" altLang="zh-CN" sz="2200" dirty="0"/>
              <a:t>材料一  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于隋末名将薛仁果的名字，《考异》提到《旧唐书》《新唐书》《柳宗元集》写作“仁杲”，《太宗实录》写作“仁果”。而唐太宗陵墓前有石马六匹，其中一匹的铭文为“白蹄乌，平薛仁果时所乘”。《考异》认为石马铭文“最可据”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</a:t>
            </a:r>
            <a:r>
              <a:rPr lang="zh-CN" altLang="zh-CN" sz="2200" dirty="0"/>
              <a:t>材料二  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于唐玄宗的生日，《考异》提到《玄宗实录》记载的是八月一日，但通过查询历法发现这一时间有误。玄宗时文人顾况有诗曰：“八月五夜佳气新，昭成太后生圣人（即皇帝）。”故而《考异》认为玄宗生日是八月五日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</a:t>
            </a:r>
            <a:r>
              <a:rPr lang="zh-CN" altLang="zh-CN" sz="2200" dirty="0"/>
              <a:t>材料三  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关于吐蕃赞普世系，唐代林恩撰写的杂史《补国史》记载，唐文宗时吐蕃彝泰赞普去世，其弟继位。此事《文宗实录》《旧唐书》都没有记载，《考异》参照《补国史》编入。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  </a:t>
            </a:r>
            <a:r>
              <a:rPr lang="zh-CN" altLang="zh-CN" sz="2200" dirty="0"/>
              <a:t>（</a:t>
            </a:r>
            <a:r>
              <a:rPr lang="en-US" altLang="zh-CN" sz="2200" dirty="0"/>
              <a:t>1</a:t>
            </a:r>
            <a:r>
              <a:rPr lang="zh-CN" altLang="zh-CN" sz="2200" dirty="0"/>
              <a:t>）司马光编写《资治通鉴》参考了哪些类型的文献史料，根据上述材料举例说明。（</a:t>
            </a:r>
            <a:r>
              <a:rPr lang="en-US" altLang="zh-CN" sz="2200" dirty="0"/>
              <a:t>4</a:t>
            </a:r>
            <a:r>
              <a:rPr lang="zh-CN" altLang="zh-CN" sz="2200" dirty="0"/>
              <a:t>分）</a:t>
            </a:r>
            <a:endParaRPr lang="zh-CN" altLang="zh-CN" sz="2200" dirty="0"/>
          </a:p>
          <a:p>
            <a:pPr eaLnBrk="0" hangingPunct="0">
              <a:lnSpc>
                <a:spcPct val="130000"/>
              </a:lnSpc>
            </a:pPr>
            <a:r>
              <a:rPr lang="en-US" altLang="zh-CN" sz="2200" dirty="0"/>
              <a:t>   </a:t>
            </a:r>
            <a:r>
              <a:rPr lang="zh-CN" altLang="zh-CN" sz="2200" dirty="0"/>
              <a:t>（</a:t>
            </a:r>
            <a:r>
              <a:rPr lang="en-US" altLang="zh-CN" sz="2200" dirty="0"/>
              <a:t>2</a:t>
            </a:r>
            <a:r>
              <a:rPr lang="zh-CN" altLang="zh-CN" sz="2200" dirty="0"/>
              <a:t>）根据上述材料，说明《资治通鉴》在哪些情况下会采用官修史书以外的其他史料。（</a:t>
            </a:r>
            <a:r>
              <a:rPr lang="en-US" altLang="zh-CN" sz="2200" dirty="0"/>
              <a:t>6</a:t>
            </a:r>
            <a:r>
              <a:rPr lang="zh-CN" altLang="zh-CN" sz="2200" dirty="0"/>
              <a:t>分）</a:t>
            </a:r>
            <a:endParaRPr lang="zh-CN" altLang="zh-CN" sz="2200" dirty="0"/>
          </a:p>
        </p:txBody>
      </p:sp>
      <p:sp>
        <p:nvSpPr>
          <p:cNvPr id="2" name="矩形 1"/>
          <p:cNvSpPr/>
          <p:nvPr/>
        </p:nvSpPr>
        <p:spPr>
          <a:xfrm>
            <a:off x="6983095" y="1633855"/>
            <a:ext cx="2972435" cy="4902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303780" y="2124075"/>
            <a:ext cx="1815465" cy="4902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20435" y="4467860"/>
            <a:ext cx="2079625" cy="4902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109835" y="1633855"/>
            <a:ext cx="1737360" cy="490220"/>
          </a:xfrm>
          <a:prstGeom prst="rect">
            <a:avLst/>
          </a:prstGeom>
          <a:noFill/>
          <a:ln w="28575" cmpd="sng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08880" y="3556000"/>
            <a:ext cx="1266825" cy="490220"/>
          </a:xfrm>
          <a:prstGeom prst="rect">
            <a:avLst/>
          </a:prstGeom>
          <a:noFill/>
          <a:ln w="28575" cmpd="sng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3235" y="2614295"/>
            <a:ext cx="1266825" cy="431165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35585" y="2594610"/>
            <a:ext cx="1450975" cy="95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207510" y="2585085"/>
            <a:ext cx="1450975" cy="95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931545" y="986155"/>
            <a:ext cx="2686050" cy="970280"/>
            <a:chOff x="1467" y="1986"/>
            <a:chExt cx="4230" cy="1528"/>
          </a:xfrm>
        </p:grpSpPr>
        <p:sp>
          <p:nvSpPr>
            <p:cNvPr id="11" name="圆角矩形 10"/>
            <p:cNvSpPr/>
            <p:nvPr/>
          </p:nvSpPr>
          <p:spPr>
            <a:xfrm>
              <a:off x="1467" y="1986"/>
              <a:ext cx="4230" cy="1529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83" y="2063"/>
              <a:ext cx="3906" cy="13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pitchFamily="49" charset="-122"/>
                  <a:sym typeface="+mn-ea"/>
                </a:rPr>
                <a:t>多种官修史书记载相互冲突时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5400" y="3167380"/>
            <a:ext cx="2686050" cy="970915"/>
            <a:chOff x="1467" y="1986"/>
            <a:chExt cx="4230" cy="1529"/>
          </a:xfrm>
        </p:grpSpPr>
        <p:sp>
          <p:nvSpPr>
            <p:cNvPr id="15" name="圆角矩形 14"/>
            <p:cNvSpPr/>
            <p:nvPr/>
          </p:nvSpPr>
          <p:spPr>
            <a:xfrm>
              <a:off x="1467" y="1986"/>
              <a:ext cx="4230" cy="1529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83" y="2063"/>
              <a:ext cx="3906" cy="13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黑体" panose="02010609060101010101" pitchFamily="49" charset="-122"/>
                  <a:sym typeface="+mn-ea"/>
                </a:rPr>
                <a:t>官修史书出现明显史实错误时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7255" y="4584700"/>
            <a:ext cx="2686050" cy="970915"/>
            <a:chOff x="1467" y="1986"/>
            <a:chExt cx="4230" cy="1529"/>
          </a:xfrm>
        </p:grpSpPr>
        <p:sp>
          <p:nvSpPr>
            <p:cNvPr id="18" name="圆角矩形 17"/>
            <p:cNvSpPr/>
            <p:nvPr/>
          </p:nvSpPr>
          <p:spPr>
            <a:xfrm>
              <a:off x="1467" y="1986"/>
              <a:ext cx="4230" cy="1529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83" y="2063"/>
              <a:ext cx="3906" cy="13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sz="2400" b="1" dirty="0">
                  <a:latin typeface="楷体" panose="02010609060101010101" charset="-122"/>
                  <a:ea typeface="楷体" panose="02010609060101010101" charset="-122"/>
                  <a:cs typeface="黑体" panose="02010609060101010101" pitchFamily="49" charset="-122"/>
                  <a:sym typeface="+mn-ea"/>
                </a:rPr>
                <a:t>官修史书史事缺载时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549400" y="3966845"/>
            <a:ext cx="1618615" cy="127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3706495" y="5448935"/>
            <a:ext cx="4679315" cy="14605"/>
          </a:xfrm>
          <a:prstGeom prst="line">
            <a:avLst/>
          </a:prstGeom>
          <a:ln w="28575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4620" y="4260215"/>
            <a:ext cx="11822430" cy="2501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①史书：又可分为实录，如《太宗实录》；正史，如《旧唐书》；杂史，如《补国史》。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②文集（和诗词），如《柳宗元集》、顾况的诗。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③石刻、碑铭（或金石史料），如唐太宗陵墓前的石马铭文。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4620" y="1437005"/>
            <a:ext cx="11823065" cy="5325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多种官修史书记载相互冲突时，采择与历史事件时间更近、错误可能性更小的其他史料。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如材料一中正史与实录记载有冲突时，采用了唐太宗陵墓前的石马铭文。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当官修史书出现明显史实错误时，参照可靠的杂史、诗文等来编写。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如材料二中《玄宗实录》关于玄宗出生日期的记载有误，司马光采用了顾况诗中的描述。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③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官修史书史事缺载时，酌情根据杂史、小说的记载补入。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  <a:p>
            <a:pPr algn="just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+mn-ea"/>
              </a:rPr>
              <a:t>如材料三中《实录》《旧唐书》都没有记载吐蕃彝泰赞普去世，司马光根据《补国史》补入。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2" animBg="1"/>
      <p:bldP spid="6" grpId="2" animBg="1"/>
      <p:bldP spid="4" grpId="2" animBg="1"/>
      <p:bldP spid="8" grpId="2" animBg="1"/>
      <p:bldP spid="7" grpId="2" animBg="1"/>
      <p:bldP spid="5" grpId="2" animBg="1"/>
      <p:bldP spid="22" grpId="0" bldLvl="0" animBg="1"/>
      <p:bldP spid="22" grpId="1" animBg="1"/>
      <p:bldP spid="22" grpId="3" bldLvl="0" animBg="1"/>
      <p:bldP spid="23" grpId="0" bldLvl="0" animBg="1"/>
      <p:bldP spid="23" grpId="1" animBg="1"/>
      <p:bldP spid="24" grpId="0" bldLvl="0" animBg="1"/>
      <p:bldP spid="24" grpId="1" animBg="1"/>
      <p:bldP spid="24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457835" y="193675"/>
            <a:ext cx="6253480" cy="558165"/>
          </a:xfrm>
          <a:prstGeom prst="rect">
            <a:avLst/>
          </a:prstGeom>
          <a:noFill/>
          <a:ln w="12700" cap="flat">
            <a:noFill/>
            <a:miter lim="400000"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1905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zh-CN" altLang="en-US" sz="2400" b="0" kern="1200" spc="200" baseline="0" smtClean="0">
                <a:solidFill>
                  <a:schemeClr val="accent3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12750" hangingPunct="0"/>
            <a:r>
              <a:rPr lang="zh-CN" altLang="en-US" sz="33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Helvetica Neue"/>
              </a:rPr>
              <a:t>二、</a:t>
            </a:r>
            <a:r>
              <a:rPr sz="3300" b="1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判断</a:t>
            </a:r>
            <a:r>
              <a:rPr sz="33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史料价值</a:t>
            </a:r>
            <a:endParaRPr lang="zh-CN" altLang="en-US" sz="33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Helvetica Neue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8175" y="1337945"/>
            <a:ext cx="10474960" cy="4182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史料价值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就是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历史材料对于历史研究的价值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，或者说是一定的历史材料对于说明一定的历史现象所具有的价值。</a:t>
            </a:r>
            <a:endParaRPr lang="en-US" altLang="zh-CN" sz="3200" b="1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fontAlgn="auto">
              <a:lnSpc>
                <a:spcPct val="16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体现史料价值高低的因素</a:t>
            </a:r>
            <a:r>
              <a:rPr lang="en-US" altLang="zh-CN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主要有下列几个方面：</a:t>
            </a:r>
            <a:endParaRPr lang="en-US" altLang="zh-CN" sz="3200" b="1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fontAlgn="auto">
              <a:lnSpc>
                <a:spcPct val="160000"/>
              </a:lnSpc>
              <a:spcBef>
                <a:spcPts val="600"/>
              </a:spcBef>
              <a:buNone/>
            </a:pP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（一）史料是否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直接反映</a:t>
            </a: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所研究的对象（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一手史料、二手史料</a:t>
            </a:r>
            <a:r>
              <a:rPr lang="zh-CN" altLang="en-US" sz="3200" b="1" dirty="0"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）</a:t>
            </a:r>
            <a:endParaRPr lang="zh-CN" altLang="en-US" sz="3200" b="1" dirty="0"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2595" y="270510"/>
            <a:ext cx="11306810" cy="5996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一手史料（原始史料）</a:t>
            </a:r>
            <a:r>
              <a:rPr lang="zh-CN" altLang="en-US" sz="3200">
                <a:sym typeface="+mn-ea"/>
              </a:rPr>
              <a:t>：</a:t>
            </a:r>
            <a:endParaRPr lang="zh-CN" altLang="en-US" sz="320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>
                <a:sym typeface="+mn-ea"/>
              </a:rPr>
              <a:t>      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当事人、亲历者直接记录或留下的资料和遗物、遗迹等原始资料。因此又叫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直接史料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，它最高的一种境界，是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当事人直接的观察与直接的回忆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二手史料</a:t>
            </a:r>
            <a:r>
              <a:rPr lang="zh-CN" altLang="en-US" sz="3200">
                <a:sym typeface="+mn-ea"/>
              </a:rPr>
              <a:t>：</a:t>
            </a:r>
            <a:endParaRPr lang="zh-CN" altLang="en-US" sz="320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>
                <a:sym typeface="+mn-ea"/>
              </a:rPr>
              <a:t>        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非当事人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提供(包括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后人整理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)的资料则是比较间接的证据，我们称为第二手资料，又叫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间接史料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>
                <a:sym typeface="+mn-ea"/>
              </a:rPr>
              <a:t>     </a:t>
            </a:r>
            <a:r>
              <a:rPr lang="en-US" altLang="zh-CN" sz="3200">
                <a:sym typeface="+mn-ea"/>
              </a:rPr>
              <a:t>   </a:t>
            </a:r>
            <a:r>
              <a:rPr lang="zh-CN" altLang="en-US" sz="3200">
                <a:sym typeface="+mn-ea"/>
              </a:rPr>
              <a:t>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①一般来说，第一手的史料价值较高，使用第二手史料时需要更加小心谨慎；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②衡量第一手和第二手史料的价值高低也</a:t>
            </a:r>
            <a:r>
              <a:rPr lang="zh-CN" altLang="en-US" sz="3200">
                <a:solidFill>
                  <a:schemeClr val="accent5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不能绝对化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bb5264fd-32bb-4688-a84b-16c47046a2df}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3.xml><?xml version="1.0" encoding="utf-8"?>
<p:tagLst xmlns:p="http://schemas.openxmlformats.org/presentationml/2006/main">
  <p:tag name="KSO_WM_UNIT_PLACING_PICTURE_USER_VIEWPORT" val="{&quot;height&quot;:2955,&quot;width&quot;:3435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3885"/>
</p:tagLst>
</file>

<file path=ppt/tags/tag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zE5MmViMjEzYTAxMWYxZDVjNWI2NDRlMmY5YjcxNDc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3155</Words>
  <Application>WPS 演示</Application>
  <PresentationFormat>自定义</PresentationFormat>
  <Paragraphs>329</Paragraphs>
  <Slides>17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Helvetica Neue</vt:lpstr>
      <vt:lpstr>Calibri</vt:lpstr>
      <vt:lpstr>Times New Roman</vt:lpstr>
      <vt:lpstr>楷体_GB2312</vt:lpstr>
      <vt:lpstr>楷体</vt:lpstr>
      <vt:lpstr>Calibri</vt:lpstr>
      <vt:lpstr>Arial Unicode MS</vt:lpstr>
      <vt:lpstr>等线</vt:lpstr>
      <vt:lpstr>Calibri Light</vt:lpstr>
      <vt:lpstr>新宋体</vt:lpstr>
      <vt:lpstr>1_Office 主题</vt:lpstr>
      <vt:lpstr>小专题之史料实证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史料实证素养培养和试题分析</dc:title>
  <dc:creator/>
  <cp:lastModifiedBy>漁漁</cp:lastModifiedBy>
  <cp:revision>35</cp:revision>
  <cp:lastPrinted>2021-08-04T18:51:00Z</cp:lastPrinted>
  <dcterms:created xsi:type="dcterms:W3CDTF">2022-05-13T14:41:00Z</dcterms:created>
  <dcterms:modified xsi:type="dcterms:W3CDTF">2022-05-19T03:23:54Z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D1C148954099400693BDDC397CE2021C</vt:lpwstr>
  </property>
  <property fmtid="{D5CDD505-2E9C-101B-9397-08002B2CF9AE}" pid="3" name="KSOProductBuildVer">
    <vt:lpwstr>2052-11.1.0.11636</vt:lpwstr>
  </property>
</Properties>
</file>