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4956" r:id="rId3"/>
    <p:sldId id="4958" r:id="rId4"/>
    <p:sldId id="4881" r:id="rId5"/>
    <p:sldId id="4844" r:id="rId6"/>
    <p:sldId id="4851" r:id="rId7"/>
    <p:sldId id="4983" r:id="rId8"/>
    <p:sldId id="4876" r:id="rId9"/>
    <p:sldId id="5027" r:id="rId11"/>
    <p:sldId id="5028" r:id="rId12"/>
    <p:sldId id="5029" r:id="rId13"/>
    <p:sldId id="5030" r:id="rId14"/>
    <p:sldId id="4879" r:id="rId15"/>
    <p:sldId id="4984" r:id="rId16"/>
    <p:sldId id="5031" r:id="rId17"/>
    <p:sldId id="4864" r:id="rId18"/>
    <p:sldId id="5033" r:id="rId19"/>
    <p:sldId id="4885" r:id="rId20"/>
    <p:sldId id="4886" r:id="rId21"/>
    <p:sldId id="4888" r:id="rId22"/>
    <p:sldId id="4986" r:id="rId23"/>
    <p:sldId id="4940" r:id="rId24"/>
    <p:sldId id="4987" r:id="rId25"/>
    <p:sldId id="4988"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INESE-BC06F90" initials="" lastIdx="0" clrIdx="0"/>
  <p:cmAuthor id="7" name="www.xkb1.com" initials="" lastIdx="0" clrIdx="1"/>
  <p:cmAuthor id="1" name="Administrator" initials="A" lastIdx="0" clrIdx="0"/>
  <p:cmAuthor id="8" name="lenovo" initials="" lastIdx="0" clrIdx="0"/>
  <p:cmAuthor id="2" name="as" initials="a" lastIdx="0" clrIdx="0"/>
  <p:cmAuthor id="9" name="dongyu" initials="" lastIdx="0" clrIdx="8"/>
  <p:cmAuthor id="3" name="Author" initials="A" lastIdx="0" clrIdx="2"/>
  <p:cmAuthor id="10" name="admin" initials="a" lastIdx="0" clrIdx="0"/>
  <p:cmAuthor id="4" name="作者" initials="A" lastIdx="0" clrIdx="3"/>
  <p:cmAuthor id="5" name="xkb1.com" initials="" lastIdx="0" clrIdx="0"/>
  <p:cmAuthor id="6" name="xiaoxuan Zeng" initials="" lastIdx="0" clrIdx="0"/>
  <p:cmAuthor id="11" name="86137" initials="8" lastIdx="0" clrIdx="1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p:cViewPr varScale="1">
        <p:scale>
          <a:sx n="110" d="100"/>
          <a:sy n="110" d="100"/>
        </p:scale>
        <p:origin x="132" y="198"/>
      </p:cViewPr>
      <p:guideLst>
        <p:guide orient="horz" pos="2245"/>
        <p:guide pos="398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251.xml"/><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250.xml"/><Relationship Id="rId5" Type="http://schemas.openxmlformats.org/officeDocument/2006/relationships/tags" Target="../tags/tag249.xml"/><Relationship Id="rId4" Type="http://schemas.openxmlformats.org/officeDocument/2006/relationships/tags" Target="../tags/tag248.xml"/><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tags" Target="../tags/tag24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5" Type="http://schemas.openxmlformats.org/officeDocument/2006/relationships/tags" Target="../tags/tag177.xml"/><Relationship Id="rId4" Type="http://schemas.openxmlformats.org/officeDocument/2006/relationships/tags" Target="../tags/tag176.xml"/><Relationship Id="rId3" Type="http://schemas.openxmlformats.org/officeDocument/2006/relationships/tags" Target="../tags/tag175.xml"/><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4" Type="http://schemas.openxmlformats.org/officeDocument/2006/relationships/tags" Target="../tags/tag193.xml"/><Relationship Id="rId3" Type="http://schemas.openxmlformats.org/officeDocument/2006/relationships/tags" Target="../tags/tag192.xml"/><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4" Type="http://schemas.openxmlformats.org/officeDocument/2006/relationships/tags" Target="../tags/tag204.xml"/><Relationship Id="rId3" Type="http://schemas.openxmlformats.org/officeDocument/2006/relationships/tags" Target="../tags/tag203.xml"/><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4" Type="http://schemas.openxmlformats.org/officeDocument/2006/relationships/tags" Target="../tags/tag215.xml"/><Relationship Id="rId3" Type="http://schemas.openxmlformats.org/officeDocument/2006/relationships/tags" Target="../tags/tag214.xml"/><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3"/>
            </p:custDataLst>
          </p:nvPr>
        </p:nvSpPr>
        <p:spPr>
          <a:xfrm>
            <a:off x="685800" y="1143000"/>
            <a:ext cx="5486400" cy="3086100"/>
          </a:xfrm>
        </p:spPr>
      </p:sp>
      <p:sp>
        <p:nvSpPr>
          <p:cNvPr id="3" name="Notes Placeholder 2"/>
          <p:cNvSpPr>
            <a:spLocks noGrp="1"/>
          </p:cNvSpPr>
          <p:nvPr>
            <p:ph type="body" idx="1"/>
            <p:custDataLst>
              <p:tags r:id="rId4"/>
            </p:custDataLst>
          </p:nvPr>
        </p:nvSpPr>
        <p:spPr/>
        <p:txBody>
          <a:bodyPr/>
          <a:lstStyle/>
          <a:p>
            <a:endParaRPr lang="id-ID"/>
          </a:p>
        </p:txBody>
      </p:sp>
      <p:sp>
        <p:nvSpPr>
          <p:cNvPr id="4" name="Slide Number Placeholder 3"/>
          <p:cNvSpPr>
            <a:spLocks noGrp="1"/>
          </p:cNvSpPr>
          <p:nvPr>
            <p:ph type="sldNum" sz="quarter" idx="10"/>
            <p:custDataLst>
              <p:tags r:id="rId5"/>
            </p:custDataLst>
          </p:nvPr>
        </p:nvSpPr>
        <p:spPr/>
        <p:txBody>
          <a:bodyPr/>
          <a:lstStyle/>
          <a:p>
            <a:fld id="{74D1495A-DD81-44F4-9F54-1F39867BF2D9}"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6"/>
            <p:custDataLst>
              <p:tags r:id="rId3"/>
            </p:custDataLst>
          </p:nvPr>
        </p:nvSpPr>
        <p:spPr/>
      </p:sp>
      <p:sp>
        <p:nvSpPr>
          <p:cNvPr id="3" name="文本占位符 2"/>
          <p:cNvSpPr>
            <a:spLocks noGrp="1"/>
          </p:cNvSpPr>
          <p:nvPr>
            <p:ph type="body" idx="4294967295"/>
            <p:custDataLst>
              <p:tags r:id="rId4"/>
            </p:custDataLst>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6"/>
            <p:custDataLst>
              <p:tags r:id="rId3"/>
            </p:custDataLst>
          </p:nvPr>
        </p:nvSpPr>
        <p:spPr/>
      </p:sp>
      <p:sp>
        <p:nvSpPr>
          <p:cNvPr id="3" name="文本占位符 2"/>
          <p:cNvSpPr>
            <a:spLocks noGrp="1"/>
          </p:cNvSpPr>
          <p:nvPr>
            <p:ph type="body" idx="4294967295"/>
            <p:custDataLst>
              <p:tags r:id="rId4"/>
            </p:custDataLst>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6"/>
            <p:custDataLst>
              <p:tags r:id="rId3"/>
            </p:custDataLst>
          </p:nvPr>
        </p:nvSpPr>
        <p:spPr/>
      </p:sp>
      <p:sp>
        <p:nvSpPr>
          <p:cNvPr id="3" name="文本占位符 2"/>
          <p:cNvSpPr>
            <a:spLocks noGrp="1"/>
          </p:cNvSpPr>
          <p:nvPr>
            <p:ph type="body" idx="4294967295"/>
            <p:custDataLst>
              <p:tags r:id="rId4"/>
            </p:custDataLst>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5.png"/><Relationship Id="rId7" Type="http://schemas.openxmlformats.org/officeDocument/2006/relationships/tags" Target="../tags/tag89.xml"/><Relationship Id="rId6" Type="http://schemas.openxmlformats.org/officeDocument/2006/relationships/image" Target="../media/image4.png"/><Relationship Id="rId5" Type="http://schemas.openxmlformats.org/officeDocument/2006/relationships/tags" Target="../tags/tag88.xml"/><Relationship Id="rId4" Type="http://schemas.openxmlformats.org/officeDocument/2006/relationships/image" Target="../media/image3.png"/><Relationship Id="rId3" Type="http://schemas.openxmlformats.org/officeDocument/2006/relationships/tags" Target="../tags/tag87.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en-US"/>
          </a:p>
        </p:txBody>
      </p:sp>
      <p:sp>
        <p:nvSpPr>
          <p:cNvPr id="3" name="Subtitle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p>
        </p:txBody>
      </p:sp>
      <p:sp>
        <p:nvSpPr>
          <p:cNvPr id="4" name="日期占位符 3"/>
          <p:cNvSpPr>
            <a:spLocks noGrp="1"/>
          </p:cNvSpPr>
          <p:nvPr>
            <p:ph type="dt" sz="half" idx="10"/>
            <p:custDataLst>
              <p:tags r:id="rId4"/>
            </p:custDataLst>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F3AC42A6-BFDF-4D61-9EBE-B2E7E195849A}" type="datetimeFigureOut">
              <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5" name="页脚占位符 4"/>
          <p:cNvSpPr>
            <a:spLocks noGrp="1"/>
          </p:cNvSpPr>
          <p:nvPr>
            <p:ph type="ftr" sz="quarter" idx="11"/>
            <p:custDataLst>
              <p:tags r:id="rId5"/>
            </p:custDataLst>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6" name="灯片编号占位符 5"/>
          <p:cNvSpPr>
            <a:spLocks noGrp="1"/>
          </p:cNvSpPr>
          <p:nvPr>
            <p:ph type="sldNum" sz="quarter" idx="12"/>
            <p:custDataLst>
              <p:tags r:id="rId6"/>
            </p:custDataLst>
          </p:nvPr>
        </p:nvSpPr>
        <p:spPr/>
        <p:txBody>
          <a:bodyPr/>
          <a:lstStyle/>
          <a:p>
            <a:pPr lvl="0" eaLnBrk="1" hangingPunct="1">
              <a:buNone/>
            </a:pPr>
            <a:fld id="{9A0DB2DC-4C9A-4742-B13C-FB6460FD3503}" type="slidenum">
              <a:rPr lang="zh-CN" altLang="en-US">
                <a:latin typeface="等线" panose="02010600030101010101" pitchFamily="2" charset="-122"/>
                <a:cs typeface="Arial" panose="020B0604020202020204" pitchFamily="34" charset="0"/>
              </a:rPr>
            </a:fld>
            <a:endParaRPr lang="zh-CN" altLang="en-US">
              <a:latin typeface="等线" panose="02010600030101010101" pitchFamily="2" charset="-122"/>
              <a:cs typeface="Arial" panose="020B060402020202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custDataLst>
              <p:tags r:id="rId3"/>
            </p:custDataLst>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4" name="日期占位符 3"/>
          <p:cNvSpPr>
            <a:spLocks noGrp="1"/>
          </p:cNvSpPr>
          <p:nvPr>
            <p:ph type="dt" sz="half" idx="10"/>
            <p:custDataLst>
              <p:tags r:id="rId4"/>
            </p:custDataLst>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F3AC42A6-BFDF-4D61-9EBE-B2E7E195849A}" type="datetimeFigureOut">
              <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5" name="页脚占位符 4"/>
          <p:cNvSpPr>
            <a:spLocks noGrp="1"/>
          </p:cNvSpPr>
          <p:nvPr>
            <p:ph type="ftr" sz="quarter" idx="11"/>
            <p:custDataLst>
              <p:tags r:id="rId5"/>
            </p:custDataLst>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6" name="灯片编号占位符 5"/>
          <p:cNvSpPr>
            <a:spLocks noGrp="1"/>
          </p:cNvSpPr>
          <p:nvPr>
            <p:ph type="sldNum" sz="quarter" idx="12"/>
            <p:custDataLst>
              <p:tags r:id="rId6"/>
            </p:custDataLst>
          </p:nvPr>
        </p:nvSpPr>
        <p:spPr/>
        <p:txBody>
          <a:bodyPr/>
          <a:lstStyle/>
          <a:p>
            <a:pPr lvl="0" eaLnBrk="1" hangingPunct="1">
              <a:buNone/>
            </a:pPr>
            <a:fld id="{9A0DB2DC-4C9A-4742-B13C-FB6460FD3503}" type="slidenum">
              <a:rPr lang="zh-CN" altLang="en-US">
                <a:latin typeface="等线" panose="02010600030101010101" pitchFamily="2" charset="-122"/>
                <a:cs typeface="Arial" panose="020B0604020202020204" pitchFamily="34" charset="0"/>
              </a:rPr>
            </a:fld>
            <a:endParaRPr lang="zh-CN" altLang="en-US">
              <a:latin typeface="等线" panose="02010600030101010101" pitchFamily="2" charset="-122"/>
              <a:cs typeface="Arial" panose="020B0604020202020204" pitchFamily="34" charset="0"/>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2"/>
            </p:custDataLst>
          </p:nvPr>
        </p:nvSpPr>
        <p:spPr>
          <a:xfrm>
            <a:off x="8724900" y="365125"/>
            <a:ext cx="2628900"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custDataLst>
              <p:tags r:id="rId3"/>
            </p:custDataLst>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4" name="日期占位符 3"/>
          <p:cNvSpPr>
            <a:spLocks noGrp="1"/>
          </p:cNvSpPr>
          <p:nvPr>
            <p:ph type="dt" sz="half" idx="10"/>
            <p:custDataLst>
              <p:tags r:id="rId4"/>
            </p:custDataLst>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F3AC42A6-BFDF-4D61-9EBE-B2E7E195849A}" type="datetimeFigureOut">
              <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5" name="页脚占位符 4"/>
          <p:cNvSpPr>
            <a:spLocks noGrp="1"/>
          </p:cNvSpPr>
          <p:nvPr>
            <p:ph type="ftr" sz="quarter" idx="11"/>
            <p:custDataLst>
              <p:tags r:id="rId5"/>
            </p:custDataLst>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6" name="灯片编号占位符 5"/>
          <p:cNvSpPr>
            <a:spLocks noGrp="1"/>
          </p:cNvSpPr>
          <p:nvPr>
            <p:ph type="sldNum" sz="quarter" idx="12"/>
            <p:custDataLst>
              <p:tags r:id="rId6"/>
            </p:custDataLst>
          </p:nvPr>
        </p:nvSpPr>
        <p:spPr/>
        <p:txBody>
          <a:bodyPr/>
          <a:lstStyle/>
          <a:p>
            <a:pPr lvl="0" eaLnBrk="1" hangingPunct="1">
              <a:buNone/>
            </a:pPr>
            <a:fld id="{9A0DB2DC-4C9A-4742-B13C-FB6460FD3503}" type="slidenum">
              <a:rPr lang="zh-CN" altLang="en-US">
                <a:latin typeface="等线" panose="02010600030101010101" pitchFamily="2" charset="-122"/>
                <a:cs typeface="Arial" panose="020B0604020202020204" pitchFamily="34" charset="0"/>
              </a:rPr>
            </a:fld>
            <a:endParaRPr lang="zh-CN" altLang="en-US">
              <a:latin typeface="等线" panose="02010600030101010101" pitchFamily="2" charset="-122"/>
              <a:cs typeface="Arial" panose="020B0604020202020204" pitchFamily="34" charset="0"/>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F3AC42A6-BFDF-4D61-9EBE-B2E7E195849A}" type="datetimeFigureOut">
              <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4" name="页脚占位符 3"/>
          <p:cNvSpPr>
            <a:spLocks noGrp="1"/>
          </p:cNvSpPr>
          <p:nvPr>
            <p:ph type="ftr" sz="quarter" idx="11"/>
            <p:custDataLst>
              <p:tags r:id="rId4"/>
            </p:custDataLst>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5" name="灯片编号占位符 4"/>
          <p:cNvSpPr>
            <a:spLocks noGrp="1"/>
          </p:cNvSpPr>
          <p:nvPr>
            <p:ph type="sldNum" sz="quarter" idx="12"/>
            <p:custDataLst>
              <p:tags r:id="rId5"/>
            </p:custDataLst>
          </p:nvPr>
        </p:nvSpPr>
        <p:spPr/>
        <p:txBody>
          <a:bodyPr/>
          <a:lstStyle/>
          <a:p>
            <a:pPr lvl="0" eaLnBrk="1" hangingPunct="1">
              <a:buNone/>
            </a:pPr>
            <a:fld id="{9A0DB2DC-4C9A-4742-B13C-FB6460FD3503}" type="slidenum">
              <a:rPr lang="zh-CN" altLang="en-US">
                <a:latin typeface="等线" panose="02010600030101010101" pitchFamily="2" charset="-122"/>
                <a:cs typeface="Arial" panose="020B0604020202020204" pitchFamily="34" charset="0"/>
              </a:rPr>
            </a:fld>
            <a:endParaRPr lang="zh-CN" altLang="en-US">
              <a:latin typeface="等线" panose="02010600030101010101" pitchFamily="2" charset="-122"/>
              <a:cs typeface="Arial" panose="020B0604020202020204" pitchFamily="34" charset="0"/>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F3AC42A6-BFDF-4D61-9EBE-B2E7E195849A}" type="datetimeFigureOut">
              <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4" name="页脚占位符 3"/>
          <p:cNvSpPr>
            <a:spLocks noGrp="1"/>
          </p:cNvSpPr>
          <p:nvPr>
            <p:ph type="ftr" sz="quarter" idx="11"/>
            <p:custDataLst>
              <p:tags r:id="rId4"/>
            </p:custDataLst>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5" name="灯片编号占位符 4"/>
          <p:cNvSpPr>
            <a:spLocks noGrp="1"/>
          </p:cNvSpPr>
          <p:nvPr>
            <p:ph type="sldNum" sz="quarter" idx="12"/>
            <p:custDataLst>
              <p:tags r:id="rId5"/>
            </p:custDataLst>
          </p:nvPr>
        </p:nvSpPr>
        <p:spPr/>
        <p:txBody>
          <a:bodyPr/>
          <a:lstStyle/>
          <a:p>
            <a:pPr lvl="0" eaLnBrk="1" hangingPunct="1">
              <a:buNone/>
            </a:pPr>
            <a:fld id="{9A0DB2DC-4C9A-4742-B13C-FB6460FD3503}" type="slidenum">
              <a:rPr lang="zh-CN" altLang="en-US">
                <a:latin typeface="等线" panose="02010600030101010101" pitchFamily="2" charset="-122"/>
                <a:cs typeface="Arial" panose="020B0604020202020204" pitchFamily="34" charset="0"/>
              </a:rPr>
            </a:fld>
            <a:endParaRPr lang="zh-CN" altLang="en-US">
              <a:latin typeface="等线" panose="02010600030101010101" pitchFamily="2" charset="-122"/>
              <a:cs typeface="Arial" panose="020B0604020202020204" pitchFamily="34" charset="0"/>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F3AC42A6-BFDF-4D61-9EBE-B2E7E195849A}" type="datetimeFigureOut">
              <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4" name="页脚占位符 3"/>
          <p:cNvSpPr>
            <a:spLocks noGrp="1"/>
          </p:cNvSpPr>
          <p:nvPr>
            <p:ph type="ftr" sz="quarter" idx="11"/>
            <p:custDataLst>
              <p:tags r:id="rId4"/>
            </p:custDataLst>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5" name="灯片编号占位符 4"/>
          <p:cNvSpPr>
            <a:spLocks noGrp="1"/>
          </p:cNvSpPr>
          <p:nvPr>
            <p:ph type="sldNum" sz="quarter" idx="12"/>
            <p:custDataLst>
              <p:tags r:id="rId5"/>
            </p:custDataLst>
          </p:nvPr>
        </p:nvSpPr>
        <p:spPr/>
        <p:txBody>
          <a:bodyPr/>
          <a:lstStyle/>
          <a:p>
            <a:pPr lvl="0" eaLnBrk="1" hangingPunct="1">
              <a:buNone/>
            </a:pPr>
            <a:fld id="{9A0DB2DC-4C9A-4742-B13C-FB6460FD3503}" type="slidenum">
              <a:rPr lang="zh-CN" altLang="en-US">
                <a:latin typeface="等线" panose="02010600030101010101" pitchFamily="2" charset="-122"/>
                <a:cs typeface="Arial" panose="020B0604020202020204" pitchFamily="34" charset="0"/>
              </a:rPr>
            </a:fld>
            <a:endParaRPr lang="zh-CN" altLang="en-US">
              <a:latin typeface="等线" panose="02010600030101010101" pitchFamily="2" charset="-122"/>
              <a:cs typeface="Arial" panose="020B0604020202020204" pitchFamily="34" charset="0"/>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F3AC42A6-BFDF-4D61-9EBE-B2E7E195849A}" type="datetimeFigureOut">
              <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4" name="页脚占位符 3"/>
          <p:cNvSpPr>
            <a:spLocks noGrp="1"/>
          </p:cNvSpPr>
          <p:nvPr>
            <p:ph type="ftr" sz="quarter" idx="11"/>
            <p:custDataLst>
              <p:tags r:id="rId4"/>
            </p:custDataLst>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5" name="灯片编号占位符 4"/>
          <p:cNvSpPr>
            <a:spLocks noGrp="1"/>
          </p:cNvSpPr>
          <p:nvPr>
            <p:ph type="sldNum" sz="quarter" idx="12"/>
            <p:custDataLst>
              <p:tags r:id="rId5"/>
            </p:custDataLst>
          </p:nvPr>
        </p:nvSpPr>
        <p:spPr/>
        <p:txBody>
          <a:bodyPr/>
          <a:lstStyle/>
          <a:p>
            <a:pPr lvl="0" eaLnBrk="1" hangingPunct="1">
              <a:buNone/>
            </a:pPr>
            <a:fld id="{9A0DB2DC-4C9A-4742-B13C-FB6460FD3503}" type="slidenum">
              <a:rPr lang="zh-CN" altLang="en-US">
                <a:latin typeface="等线" panose="02010600030101010101" pitchFamily="2" charset="-122"/>
                <a:cs typeface="Arial" panose="020B0604020202020204" pitchFamily="34" charset="0"/>
              </a:rPr>
            </a:fld>
            <a:endParaRPr lang="zh-CN" altLang="en-US">
              <a:latin typeface="等线" panose="02010600030101010101" pitchFamily="2" charset="-122"/>
              <a:cs typeface="Arial" panose="020B0604020202020204" pitchFamily="34" charset="0"/>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正文】一部分">
    <p:bg>
      <p:bgPr>
        <a:solidFill>
          <a:srgbClr val="FFFFF5"/>
        </a:solidFill>
        <a:effectLst/>
      </p:bgPr>
    </p:bg>
    <p:spTree>
      <p:nvGrpSpPr>
        <p:cNvPr id="1" name=""/>
        <p:cNvGrpSpPr/>
        <p:nvPr/>
      </p:nvGrpSpPr>
      <p:grpSpPr>
        <a:xfrm>
          <a:off x="0" y="0"/>
          <a:ext cx="0" cy="0"/>
          <a:chOff x="0" y="0"/>
          <a:chExt cx="0" cy="0"/>
        </a:xfrm>
      </p:grpSpPr>
      <p:cxnSp>
        <p:nvCxnSpPr>
          <p:cNvPr id="7" name="直接箭头连接符 79"/>
          <p:cNvCxnSpPr/>
          <p:nvPr>
            <p:custDataLst>
              <p:tags r:id="rId2"/>
            </p:custDataLst>
          </p:nvPr>
        </p:nvCxnSpPr>
        <p:spPr bwMode="auto">
          <a:xfrm>
            <a:off x="4945063" y="258763"/>
            <a:ext cx="6911975" cy="1588"/>
          </a:xfrm>
          <a:prstGeom prst="straightConnector1">
            <a:avLst/>
          </a:prstGeom>
          <a:ln w="635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直接连接符 8"/>
          <p:cNvCxnSpPr/>
          <p:nvPr>
            <p:custDataLst>
              <p:tags r:id="rId3"/>
            </p:custDataLst>
          </p:nvPr>
        </p:nvCxnSpPr>
        <p:spPr>
          <a:xfrm>
            <a:off x="350838" y="6583363"/>
            <a:ext cx="755015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日期占位符 1"/>
          <p:cNvSpPr>
            <a:spLocks noGrp="1"/>
          </p:cNvSpPr>
          <p:nvPr>
            <p:ph type="dt" sz="half" idx="10"/>
            <p:custDataLst>
              <p:tags r:id="rId4"/>
            </p:custDataLst>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F3AC42A6-BFDF-4D61-9EBE-B2E7E195849A}" type="datetimeFigureOut">
              <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3" name="页脚占位符 2"/>
          <p:cNvSpPr>
            <a:spLocks noGrp="1"/>
          </p:cNvSpPr>
          <p:nvPr>
            <p:ph type="ftr" sz="quarter" idx="11"/>
            <p:custDataLst>
              <p:tags r:id="rId5"/>
            </p:custDataLst>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4" name="灯片编号占位符 3"/>
          <p:cNvSpPr>
            <a:spLocks noGrp="1"/>
          </p:cNvSpPr>
          <p:nvPr>
            <p:ph type="sldNum" sz="quarter" idx="12"/>
            <p:custDataLst>
              <p:tags r:id="rId6"/>
            </p:custDataLst>
          </p:nvPr>
        </p:nvSpPr>
        <p:spPr/>
        <p:txBody>
          <a:bodyPr/>
          <a:lstStyle/>
          <a:p>
            <a:pPr lvl="0" eaLnBrk="1" hangingPunct="1">
              <a:buNone/>
            </a:pPr>
            <a:fld id="{9A0DB2DC-4C9A-4742-B13C-FB6460FD3503}" type="slidenum">
              <a:rPr lang="zh-CN" altLang="en-US">
                <a:latin typeface="等线" panose="02010600030101010101" pitchFamily="2" charset="-122"/>
                <a:cs typeface="Arial" panose="020B0604020202020204" pitchFamily="34" charset="0"/>
              </a:rPr>
            </a:fld>
            <a:endParaRPr lang="zh-CN" altLang="en-US">
              <a:latin typeface="等线" panose="02010600030101010101" pitchFamily="2" charset="-122"/>
              <a:cs typeface="Arial" panose="020B0604020202020204" pitchFamily="34" charset="0"/>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838200" y="551543"/>
            <a:ext cx="10515600" cy="555897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标题和内容">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09600" y="6356351"/>
            <a:ext cx="2844800" cy="366183"/>
          </a:xfrm>
        </p:spPr>
        <p:txBody>
          <a:bodyPr/>
          <a:lstStyle/>
          <a:p>
            <a:pPr lvl="0">
              <a:buNone/>
            </a:pPr>
            <a:fld id="{BB962C8B-B14F-4D97-AF65-F5344CB8AC3E}" type="datetime1">
              <a:rPr lang="zh-CN" altLang="en-US"/>
            </a:fld>
            <a:endParaRPr lang="zh-CN" altLang="en-US"/>
          </a:p>
        </p:txBody>
      </p:sp>
      <p:sp>
        <p:nvSpPr>
          <p:cNvPr id="3" name="页脚占位符 2"/>
          <p:cNvSpPr>
            <a:spLocks noGrp="1"/>
          </p:cNvSpPr>
          <p:nvPr>
            <p:ph type="ftr" sz="quarter" idx="11"/>
            <p:custDataLst>
              <p:tags r:id="rId3"/>
            </p:custDataLst>
          </p:nvPr>
        </p:nvSpPr>
        <p:spPr>
          <a:xfrm>
            <a:off x="4165600" y="6356351"/>
            <a:ext cx="3860800" cy="366183"/>
          </a:xfrm>
        </p:spPr>
        <p:txBody>
          <a:bodyPr/>
          <a:lstStyle/>
          <a:p>
            <a:pPr lvl="0">
              <a:buNone/>
            </a:pPr>
          </a:p>
        </p:txBody>
      </p:sp>
      <p:sp>
        <p:nvSpPr>
          <p:cNvPr id="4" name="灯片编号占位符 3"/>
          <p:cNvSpPr>
            <a:spLocks noGrp="1"/>
          </p:cNvSpPr>
          <p:nvPr>
            <p:ph type="sldNum" sz="quarter" idx="12"/>
            <p:custDataLst>
              <p:tags r:id="rId4"/>
            </p:custDataLst>
          </p:nvPr>
        </p:nvSpPr>
        <p:spPr>
          <a:xfrm>
            <a:off x="8737600" y="6356351"/>
            <a:ext cx="2844800" cy="366183"/>
          </a:xfrm>
        </p:spPr>
        <p:txBody>
          <a:bodyPr/>
          <a:lstStyle/>
          <a:p>
            <a:pPr lvl="0">
              <a:buNone/>
            </a:pPr>
            <a:fld id="{9A0DB2DC-4C9A-4742-B13C-FB6460FD3503}" type="slidenum">
              <a:rPr lang="zh-CN" altLang="en-US"/>
            </a:fld>
            <a:endParaRPr lang="zh-CN" altLang="en-US"/>
          </a:p>
        </p:txBody>
      </p:sp>
    </p:spTree>
  </p:cSld>
  <p:clrMapOvr>
    <a:masterClrMapping/>
  </p:clrMapOvr>
  <p:transition spd="slow" advClick="0" advTm="5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zh-CN" altLang="en-US"/>
              <a:t>单击此处编辑母版标题样式</a:t>
            </a:r>
            <a:endParaRPr lang="en-US"/>
          </a:p>
        </p:txBody>
      </p:sp>
      <p:sp>
        <p:nvSpPr>
          <p:cNvPr id="3" name="Content Placeholder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4" name="日期占位符 3"/>
          <p:cNvSpPr>
            <a:spLocks noGrp="1"/>
          </p:cNvSpPr>
          <p:nvPr>
            <p:ph type="dt" sz="half" idx="10"/>
            <p:custDataLst>
              <p:tags r:id="rId4"/>
            </p:custDataLst>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F3AC42A6-BFDF-4D61-9EBE-B2E7E195849A}" type="datetimeFigureOut">
              <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5" name="页脚占位符 4"/>
          <p:cNvSpPr>
            <a:spLocks noGrp="1"/>
          </p:cNvSpPr>
          <p:nvPr>
            <p:ph type="ftr" sz="quarter" idx="11"/>
            <p:custDataLst>
              <p:tags r:id="rId5"/>
            </p:custDataLst>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6" name="灯片编号占位符 5"/>
          <p:cNvSpPr>
            <a:spLocks noGrp="1"/>
          </p:cNvSpPr>
          <p:nvPr>
            <p:ph type="sldNum" sz="quarter" idx="12"/>
            <p:custDataLst>
              <p:tags r:id="rId6"/>
            </p:custDataLst>
          </p:nvPr>
        </p:nvSpPr>
        <p:spPr/>
        <p:txBody>
          <a:bodyPr/>
          <a:lstStyle/>
          <a:p>
            <a:pPr lvl="0" eaLnBrk="1" hangingPunct="1">
              <a:buNone/>
            </a:pPr>
            <a:fld id="{9A0DB2DC-4C9A-4742-B13C-FB6460FD3503}" type="slidenum">
              <a:rPr lang="zh-CN" altLang="en-US">
                <a:latin typeface="等线" panose="02010600030101010101" pitchFamily="2" charset="-122"/>
                <a:cs typeface="Arial" panose="020B0604020202020204" pitchFamily="34" charset="0"/>
              </a:rPr>
            </a:fld>
            <a:endParaRPr lang="zh-CN" altLang="en-US">
              <a:latin typeface="等线" panose="02010600030101010101" pitchFamily="2" charset="-122"/>
              <a:cs typeface="Arial" panose="020B0604020202020204" pitchFamily="34" charset="0"/>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showMasterSp="0" userDrawn="1">
  <p:cSld name="正文页">
    <p:bg>
      <p:bgPr>
        <a:blipFill dpi="0" rotWithShape="1">
          <a:blip r:embed="rId2">
            <a:lum/>
          </a:blip>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本讲内容%金句">
    <p:bg>
      <p:bgPr>
        <a:blipFill rotWithShape="0">
          <a:blip r:embed="rId2"/>
          <a:stretch>
            <a:fillRect/>
          </a:stretch>
        </a:blipFill>
        <a:effectLst/>
      </p:bgPr>
    </p:bg>
    <p:spTree>
      <p:nvGrpSpPr>
        <p:cNvPr id="1" name=""/>
        <p:cNvGrpSpPr/>
        <p:nvPr/>
      </p:nvGrpSpPr>
      <p:grpSpPr/>
      <p:pic>
        <p:nvPicPr>
          <p:cNvPr id="15362" name="图片 7"/>
          <p:cNvPicPr>
            <a:picLocks noChangeAspect="1"/>
          </p:cNvPicPr>
          <p:nvPr>
            <p:custDataLst>
              <p:tags r:id="rId3"/>
            </p:custDataLst>
          </p:nvPr>
        </p:nvPicPr>
        <p:blipFill>
          <a:blip r:embed="rId4"/>
          <a:stretch>
            <a:fillRect/>
          </a:stretch>
        </p:blipFill>
        <p:spPr>
          <a:xfrm>
            <a:off x="1415143" y="0"/>
            <a:ext cx="10776857" cy="2873375"/>
          </a:xfrm>
          <a:prstGeom prst="rect">
            <a:avLst/>
          </a:prstGeom>
          <a:noFill/>
          <a:ln>
            <a:noFill/>
            <a:miter lim="800000"/>
            <a:headEnd/>
            <a:tailEnd/>
          </a:ln>
        </p:spPr>
      </p:pic>
      <p:pic>
        <p:nvPicPr>
          <p:cNvPr id="15363" name="图片 36"/>
          <p:cNvPicPr>
            <a:picLocks noChangeAspect="1"/>
          </p:cNvPicPr>
          <p:nvPr>
            <p:custDataLst>
              <p:tags r:id="rId5"/>
            </p:custDataLst>
          </p:nvPr>
        </p:nvPicPr>
        <p:blipFill>
          <a:blip r:embed="rId6"/>
          <a:srcRect l="247" b="909"/>
          <a:stretch>
            <a:fillRect/>
          </a:stretch>
        </p:blipFill>
        <p:spPr>
          <a:xfrm>
            <a:off x="0" y="6165850"/>
            <a:ext cx="12192000" cy="692150"/>
          </a:xfrm>
          <a:prstGeom prst="rect">
            <a:avLst/>
          </a:prstGeom>
          <a:noFill/>
          <a:ln>
            <a:noFill/>
            <a:miter lim="800000"/>
            <a:headEnd/>
            <a:tailEnd/>
          </a:ln>
        </p:spPr>
      </p:pic>
      <p:pic>
        <p:nvPicPr>
          <p:cNvPr id="15364" name="图片 32" descr="图片包含 轮廓已生成高可信度的说明"/>
          <p:cNvPicPr>
            <a:picLocks noChangeAspect="1"/>
          </p:cNvPicPr>
          <p:nvPr>
            <p:custDataLst>
              <p:tags r:id="rId7"/>
            </p:custDataLst>
          </p:nvPr>
        </p:nvPicPr>
        <p:blipFill>
          <a:blip r:embed="rId8"/>
          <a:stretch>
            <a:fillRect/>
          </a:stretch>
        </p:blipFill>
        <p:spPr>
          <a:xfrm>
            <a:off x="0" y="0"/>
            <a:ext cx="3287217" cy="1441450"/>
          </a:xfrm>
          <a:prstGeom prst="rect">
            <a:avLst/>
          </a:prstGeom>
          <a:noFill/>
          <a:ln>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700">
        <p:fade/>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本讲内容&amp;金句">
    <p:spTree>
      <p:nvGrpSpPr>
        <p:cNvPr id="1" name=""/>
        <p:cNvGrpSpPr/>
        <p:nvPr/>
      </p:nvGrpSpPr>
      <p:grpSpPr>
        <a:xfrm>
          <a:off x="0" y="0"/>
          <a:ext cx="0" cy="0"/>
          <a:chOff x="0" y="0"/>
          <a:chExt cx="0" cy="0"/>
        </a:xfrm>
      </p:grpSpPr>
    </p:spTree>
  </p:cSld>
  <p:clrMapOvr>
    <a:masterClrMapping/>
  </p:clrMapOvr>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a:t>单击此处编辑母版标题样式</a:t>
            </a:r>
            <a:endParaRPr lang="en-US"/>
          </a:p>
        </p:txBody>
      </p:sp>
      <p:sp>
        <p:nvSpPr>
          <p:cNvPr id="3" name="Text Placeholder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F3AC42A6-BFDF-4D61-9EBE-B2E7E195849A}" type="datetimeFigureOut">
              <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5" name="页脚占位符 4"/>
          <p:cNvSpPr>
            <a:spLocks noGrp="1"/>
          </p:cNvSpPr>
          <p:nvPr>
            <p:ph type="ftr" sz="quarter" idx="11"/>
            <p:custDataLst>
              <p:tags r:id="rId5"/>
            </p:custDataLst>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6" name="灯片编号占位符 5"/>
          <p:cNvSpPr>
            <a:spLocks noGrp="1"/>
          </p:cNvSpPr>
          <p:nvPr>
            <p:ph type="sldNum" sz="quarter" idx="12"/>
            <p:custDataLst>
              <p:tags r:id="rId6"/>
            </p:custDataLst>
          </p:nvPr>
        </p:nvSpPr>
        <p:spPr/>
        <p:txBody>
          <a:bodyPr/>
          <a:lstStyle/>
          <a:p>
            <a:pPr lvl="0" eaLnBrk="1" hangingPunct="1">
              <a:buNone/>
            </a:pPr>
            <a:fld id="{9A0DB2DC-4C9A-4742-B13C-FB6460FD3503}" type="slidenum">
              <a:rPr lang="zh-CN" altLang="en-US">
                <a:latin typeface="等线" panose="02010600030101010101" pitchFamily="2" charset="-122"/>
                <a:cs typeface="Arial" panose="020B0604020202020204" pitchFamily="34" charset="0"/>
              </a:rPr>
            </a:fld>
            <a:endParaRPr lang="zh-CN" altLang="en-US">
              <a:latin typeface="等线" panose="02010600030101010101" pitchFamily="2" charset="-122"/>
              <a:cs typeface="Arial" panose="020B060402020202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zh-CN" altLang="en-US"/>
              <a:t>单击此处编辑母版标题样式</a:t>
            </a:r>
            <a:endParaRPr lang="en-US"/>
          </a:p>
        </p:txBody>
      </p:sp>
      <p:sp>
        <p:nvSpPr>
          <p:cNvPr id="3" name="Content Placeholder 2"/>
          <p:cNvSpPr>
            <a:spLocks noGrp="1"/>
          </p:cNvSpPr>
          <p:nvPr>
            <p:ph sz="half" idx="1"/>
            <p:custDataLst>
              <p:tags r:id="rId3"/>
            </p:custDataLst>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4" name="Content Placeholder 3"/>
          <p:cNvSpPr>
            <a:spLocks noGrp="1"/>
          </p:cNvSpPr>
          <p:nvPr>
            <p:ph sz="half" idx="2"/>
            <p:custDataLst>
              <p:tags r:id="rId4"/>
            </p:custDataLst>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5" name="日期占位符 4"/>
          <p:cNvSpPr>
            <a:spLocks noGrp="1"/>
          </p:cNvSpPr>
          <p:nvPr>
            <p:ph type="dt" sz="half" idx="10"/>
            <p:custDataLst>
              <p:tags r:id="rId5"/>
            </p:custDataLst>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F3AC42A6-BFDF-4D61-9EBE-B2E7E195849A}" type="datetimeFigureOut">
              <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6" name="页脚占位符 5"/>
          <p:cNvSpPr>
            <a:spLocks noGrp="1"/>
          </p:cNvSpPr>
          <p:nvPr>
            <p:ph type="ftr" sz="quarter" idx="11"/>
            <p:custDataLst>
              <p:tags r:id="rId6"/>
            </p:custDataLst>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7" name="灯片编号占位符 6"/>
          <p:cNvSpPr>
            <a:spLocks noGrp="1"/>
          </p:cNvSpPr>
          <p:nvPr>
            <p:ph type="sldNum" sz="quarter" idx="12"/>
            <p:custDataLst>
              <p:tags r:id="rId7"/>
            </p:custDataLst>
          </p:nvPr>
        </p:nvSpPr>
        <p:spPr/>
        <p:txBody>
          <a:bodyPr/>
          <a:lstStyle/>
          <a:p>
            <a:pPr lvl="0" eaLnBrk="1" hangingPunct="1">
              <a:buNone/>
            </a:pPr>
            <a:fld id="{9A0DB2DC-4C9A-4742-B13C-FB6460FD3503}" type="slidenum">
              <a:rPr lang="zh-CN" altLang="en-US">
                <a:latin typeface="等线" panose="02010600030101010101" pitchFamily="2" charset="-122"/>
                <a:cs typeface="Arial" panose="020B0604020202020204" pitchFamily="34" charset="0"/>
              </a:rPr>
            </a:fld>
            <a:endParaRPr lang="zh-CN" altLang="en-US">
              <a:latin typeface="等线" panose="02010600030101010101" pitchFamily="2" charset="-122"/>
              <a:cs typeface="Arial" panose="020B060402020202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en-US"/>
          </a:p>
        </p:txBody>
      </p:sp>
      <p:sp>
        <p:nvSpPr>
          <p:cNvPr id="3" name="Text Placeholder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custDataLst>
              <p:tags r:id="rId4"/>
            </p:custDataLst>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5" name="Text Placeholder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custDataLst>
              <p:tags r:id="rId6"/>
            </p:custDataLst>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7" name="日期占位符 6"/>
          <p:cNvSpPr>
            <a:spLocks noGrp="1"/>
          </p:cNvSpPr>
          <p:nvPr>
            <p:ph type="dt" sz="half" idx="10"/>
            <p:custDataLst>
              <p:tags r:id="rId7"/>
            </p:custDataLst>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F3AC42A6-BFDF-4D61-9EBE-B2E7E195849A}" type="datetimeFigureOut">
              <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8" name="页脚占位符 7"/>
          <p:cNvSpPr>
            <a:spLocks noGrp="1"/>
          </p:cNvSpPr>
          <p:nvPr>
            <p:ph type="ftr" sz="quarter" idx="11"/>
            <p:custDataLst>
              <p:tags r:id="rId8"/>
            </p:custDataLst>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9" name="灯片编号占位符 8"/>
          <p:cNvSpPr>
            <a:spLocks noGrp="1"/>
          </p:cNvSpPr>
          <p:nvPr>
            <p:ph type="sldNum" sz="quarter" idx="12"/>
            <p:custDataLst>
              <p:tags r:id="rId9"/>
            </p:custDataLst>
          </p:nvPr>
        </p:nvSpPr>
        <p:spPr/>
        <p:txBody>
          <a:bodyPr/>
          <a:lstStyle/>
          <a:p>
            <a:pPr lvl="0" eaLnBrk="1" hangingPunct="1">
              <a:buNone/>
            </a:pPr>
            <a:fld id="{9A0DB2DC-4C9A-4742-B13C-FB6460FD3503}" type="slidenum">
              <a:rPr lang="zh-CN" altLang="en-US">
                <a:latin typeface="等线" panose="02010600030101010101" pitchFamily="2" charset="-122"/>
                <a:cs typeface="Arial" panose="020B0604020202020204" pitchFamily="34" charset="0"/>
              </a:rPr>
            </a:fld>
            <a:endParaRPr lang="zh-CN" altLang="en-US">
              <a:latin typeface="等线" panose="02010600030101010101" pitchFamily="2" charset="-122"/>
              <a:cs typeface="Arial" panose="020B060402020202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zh-CN" altLang="en-US"/>
              <a:t>单击此处编辑母版标题样式</a:t>
            </a:r>
            <a:endParaRPr lang="en-US"/>
          </a:p>
        </p:txBody>
      </p:sp>
      <p:sp>
        <p:nvSpPr>
          <p:cNvPr id="3" name="日期占位符 2"/>
          <p:cNvSpPr>
            <a:spLocks noGrp="1"/>
          </p:cNvSpPr>
          <p:nvPr>
            <p:ph type="dt" sz="half" idx="10"/>
            <p:custDataLst>
              <p:tags r:id="rId3"/>
            </p:custDataLst>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F3AC42A6-BFDF-4D61-9EBE-B2E7E195849A}" type="datetimeFigureOut">
              <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4" name="页脚占位符 3"/>
          <p:cNvSpPr>
            <a:spLocks noGrp="1"/>
          </p:cNvSpPr>
          <p:nvPr>
            <p:ph type="ftr" sz="quarter" idx="11"/>
            <p:custDataLst>
              <p:tags r:id="rId4"/>
            </p:custDataLst>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5" name="灯片编号占位符 4"/>
          <p:cNvSpPr>
            <a:spLocks noGrp="1"/>
          </p:cNvSpPr>
          <p:nvPr>
            <p:ph type="sldNum" sz="quarter" idx="12"/>
            <p:custDataLst>
              <p:tags r:id="rId5"/>
            </p:custDataLst>
          </p:nvPr>
        </p:nvSpPr>
        <p:spPr/>
        <p:txBody>
          <a:bodyPr/>
          <a:lstStyle/>
          <a:p>
            <a:pPr lvl="0" eaLnBrk="1" hangingPunct="1">
              <a:buNone/>
            </a:pPr>
            <a:fld id="{9A0DB2DC-4C9A-4742-B13C-FB6460FD3503}" type="slidenum">
              <a:rPr lang="zh-CN" altLang="en-US">
                <a:latin typeface="等线" panose="02010600030101010101" pitchFamily="2" charset="-122"/>
                <a:cs typeface="Arial" panose="020B0604020202020204" pitchFamily="34" charset="0"/>
              </a:rPr>
            </a:fld>
            <a:endParaRPr lang="zh-CN" altLang="en-US">
              <a:latin typeface="等线" panose="02010600030101010101" pitchFamily="2" charset="-122"/>
              <a:cs typeface="Arial" panose="020B060402020202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F3AC42A6-BFDF-4D61-9EBE-B2E7E195849A}" type="datetimeFigureOut">
              <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3" name="页脚占位符 2"/>
          <p:cNvSpPr>
            <a:spLocks noGrp="1"/>
          </p:cNvSpPr>
          <p:nvPr>
            <p:ph type="ftr" sz="quarter" idx="11"/>
            <p:custDataLst>
              <p:tags r:id="rId3"/>
            </p:custDataLst>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4" name="灯片编号占位符 3"/>
          <p:cNvSpPr>
            <a:spLocks noGrp="1"/>
          </p:cNvSpPr>
          <p:nvPr>
            <p:ph type="sldNum" sz="quarter" idx="12"/>
            <p:custDataLst>
              <p:tags r:id="rId4"/>
            </p:custDataLst>
          </p:nvPr>
        </p:nvSpPr>
        <p:spPr/>
        <p:txBody>
          <a:bodyPr/>
          <a:lstStyle/>
          <a:p>
            <a:pPr lvl="0" eaLnBrk="1" hangingPunct="1">
              <a:buNone/>
            </a:pPr>
            <a:fld id="{9A0DB2DC-4C9A-4742-B13C-FB6460FD3503}" type="slidenum">
              <a:rPr lang="zh-CN" altLang="en-US">
                <a:latin typeface="等线" panose="02010600030101010101" pitchFamily="2" charset="-122"/>
                <a:cs typeface="Arial" panose="020B0604020202020204" pitchFamily="34" charset="0"/>
              </a:rPr>
            </a:fld>
            <a:endParaRPr lang="zh-CN" altLang="en-US">
              <a:latin typeface="等线" panose="02010600030101010101" pitchFamily="2" charset="-122"/>
              <a:cs typeface="Arial" panose="020B060402020202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Content Placeholder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4" name="Text Placeholder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F3AC42A6-BFDF-4D61-9EBE-B2E7E195849A}" type="datetimeFigureOut">
              <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6" name="页脚占位符 5"/>
          <p:cNvSpPr>
            <a:spLocks noGrp="1"/>
          </p:cNvSpPr>
          <p:nvPr>
            <p:ph type="ftr" sz="quarter" idx="11"/>
            <p:custDataLst>
              <p:tags r:id="rId6"/>
            </p:custDataLst>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7" name="灯片编号占位符 6"/>
          <p:cNvSpPr>
            <a:spLocks noGrp="1"/>
          </p:cNvSpPr>
          <p:nvPr>
            <p:ph type="sldNum" sz="quarter" idx="12"/>
            <p:custDataLst>
              <p:tags r:id="rId7"/>
            </p:custDataLst>
          </p:nvPr>
        </p:nvSpPr>
        <p:spPr/>
        <p:txBody>
          <a:bodyPr/>
          <a:lstStyle/>
          <a:p>
            <a:pPr lvl="0" eaLnBrk="1" hangingPunct="1">
              <a:buNone/>
            </a:pPr>
            <a:fld id="{9A0DB2DC-4C9A-4742-B13C-FB6460FD3503}" type="slidenum">
              <a:rPr lang="zh-CN" altLang="en-US">
                <a:latin typeface="等线" panose="02010600030101010101" pitchFamily="2" charset="-122"/>
                <a:cs typeface="Arial" panose="020B0604020202020204" pitchFamily="34" charset="0"/>
              </a:rPr>
            </a:fld>
            <a:endParaRPr lang="zh-CN" altLang="en-US">
              <a:latin typeface="等线" panose="02010600030101010101" pitchFamily="2" charset="-122"/>
              <a:cs typeface="Arial" panose="020B060402020202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Picture Placeholder 2"/>
          <p:cNvSpPr>
            <a:spLocks noGrp="1" noChangeAspect="1"/>
          </p:cNvSpPr>
          <p:nvPr>
            <p:ph type="pic" idx="1"/>
            <p:custDataLst>
              <p:tags r:id="rId3"/>
            </p:custDataLst>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zh-CN" altLang="en-US" sz="3200" b="0" i="0" u="none" strike="noStrike" kern="1200" cap="none" spc="0" normalizeH="0" baseline="0" noProof="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F3AC42A6-BFDF-4D61-9EBE-B2E7E195849A}" type="datetimeFigureOut">
              <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6" name="页脚占位符 5"/>
          <p:cNvSpPr>
            <a:spLocks noGrp="1"/>
          </p:cNvSpPr>
          <p:nvPr>
            <p:ph type="ftr" sz="quarter" idx="11"/>
            <p:custDataLst>
              <p:tags r:id="rId6"/>
            </p:custDataLst>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7" name="灯片编号占位符 6"/>
          <p:cNvSpPr>
            <a:spLocks noGrp="1"/>
          </p:cNvSpPr>
          <p:nvPr>
            <p:ph type="sldNum" sz="quarter" idx="12"/>
            <p:custDataLst>
              <p:tags r:id="rId7"/>
            </p:custDataLst>
          </p:nvPr>
        </p:nvSpPr>
        <p:spPr/>
        <p:txBody>
          <a:bodyPr/>
          <a:lstStyle/>
          <a:p>
            <a:pPr lvl="0" eaLnBrk="1" hangingPunct="1">
              <a:buNone/>
            </a:pPr>
            <a:fld id="{9A0DB2DC-4C9A-4742-B13C-FB6460FD3503}" type="slidenum">
              <a:rPr lang="zh-CN" altLang="en-US">
                <a:latin typeface="等线" panose="02010600030101010101" pitchFamily="2" charset="-122"/>
                <a:cs typeface="Arial" panose="020B0604020202020204" pitchFamily="34" charset="0"/>
              </a:rPr>
            </a:fld>
            <a:endParaRPr lang="zh-CN" altLang="en-US">
              <a:latin typeface="等线" panose="02010600030101010101" pitchFamily="2" charset="-122"/>
              <a:cs typeface="Arial" panose="020B060402020202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2" Type="http://schemas.openxmlformats.org/officeDocument/2006/relationships/theme" Target="../theme/theme1.xml"/><Relationship Id="rId31" Type="http://schemas.openxmlformats.org/officeDocument/2006/relationships/image" Target="file:///D:\qq&#25991;&#20214;\712321467\Image\C2C\Image2\%7b75232B38-A165-1FB7-499C-2E1C792CACB5%7d.png" TargetMode="External"/><Relationship Id="rId30" Type="http://schemas.openxmlformats.org/officeDocument/2006/relationships/image" Target="../media/image7.png"/><Relationship Id="rId3" Type="http://schemas.openxmlformats.org/officeDocument/2006/relationships/slideLayout" Target="../slideLayouts/slideLayout3.xml"/><Relationship Id="rId29" Type="http://schemas.openxmlformats.org/officeDocument/2006/relationships/tags" Target="../tags/tag95.xml"/><Relationship Id="rId28" Type="http://schemas.openxmlformats.org/officeDocument/2006/relationships/tags" Target="../tags/tag94.xml"/><Relationship Id="rId27" Type="http://schemas.openxmlformats.org/officeDocument/2006/relationships/tags" Target="../tags/tag93.xml"/><Relationship Id="rId26" Type="http://schemas.openxmlformats.org/officeDocument/2006/relationships/tags" Target="../tags/tag92.xml"/><Relationship Id="rId25" Type="http://schemas.openxmlformats.org/officeDocument/2006/relationships/tags" Target="../tags/tag91.xml"/><Relationship Id="rId24" Type="http://schemas.openxmlformats.org/officeDocument/2006/relationships/tags" Target="../tags/tag90.xml"/><Relationship Id="rId23" Type="http://schemas.openxmlformats.org/officeDocument/2006/relationships/image" Target="../media/image6.png"/><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23"/>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custDataLst>
              <p:tags r:id="rId24"/>
            </p:custDataLst>
          </p:nvPr>
        </p:nvSpPr>
        <p:spPr>
          <a:xfrm>
            <a:off x="838200" y="365125"/>
            <a:ext cx="10515600" cy="1325563"/>
          </a:xfrm>
          <a:prstGeom prst="rect">
            <a:avLst/>
          </a:prstGeom>
          <a:noFill/>
          <a:ln w="9525">
            <a:noFill/>
          </a:ln>
        </p:spPr>
        <p:txBody>
          <a:bodyPr anchor="ctr" anchorCtr="0"/>
          <a:lstStyle/>
          <a:p>
            <a:pPr lvl="0"/>
            <a:r>
              <a:rPr lang="zh-CN" altLang="en-US"/>
              <a:t>单击此处编辑母版标题样式</a:t>
            </a:r>
            <a:endParaRPr lang="en-US" altLang="zh-CN"/>
          </a:p>
        </p:txBody>
      </p:sp>
      <p:sp>
        <p:nvSpPr>
          <p:cNvPr id="2051" name="Text Placeholder 2"/>
          <p:cNvSpPr>
            <a:spLocks noGrp="1"/>
          </p:cNvSpPr>
          <p:nvPr>
            <p:ph type="body" idx="1"/>
            <p:custDataLst>
              <p:tags r:id="rId25"/>
            </p:custDataLst>
          </p:nvPr>
        </p:nvSpPr>
        <p:spPr>
          <a:xfrm>
            <a:off x="838200" y="1825625"/>
            <a:ext cx="10515600" cy="4351338"/>
          </a:xfrm>
          <a:prstGeom prst="rect">
            <a:avLst/>
          </a:prstGeom>
          <a:noFill/>
          <a:ln w="9525">
            <a:noFill/>
          </a:ln>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ltLang="zh-CN"/>
          </a:p>
        </p:txBody>
      </p:sp>
      <p:sp>
        <p:nvSpPr>
          <p:cNvPr id="4" name="Date Placeholder 3"/>
          <p:cNvSpPr>
            <a:spLocks noGrp="1"/>
          </p:cNvSpPr>
          <p:nvPr>
            <p:ph type="dt" sz="half" idx="2"/>
            <p:custDataLst>
              <p:tags r:id="rId26"/>
            </p:custDataLst>
          </p:nvPr>
        </p:nvSpPr>
        <p:spPr>
          <a:xfrm>
            <a:off x="838200" y="6356350"/>
            <a:ext cx="27432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3AC42A6-BFDF-4D61-9EBE-B2E7E195849A}" type="datetimeFigureOut">
              <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5" name="Footer Placeholder 4"/>
          <p:cNvSpPr>
            <a:spLocks noGrp="1"/>
          </p:cNvSpPr>
          <p:nvPr>
            <p:ph type="ftr" sz="quarter" idx="3"/>
            <p:custDataLst>
              <p:tags r:id="rId27"/>
            </p:custDataLst>
          </p:nvPr>
        </p:nvSpPr>
        <p:spPr>
          <a:xfrm>
            <a:off x="4038600" y="6356350"/>
            <a:ext cx="4114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等线" panose="02010600030101010101" pitchFamily="2" charset="-122"/>
              <a:ea typeface="等线" panose="02010600030101010101" pitchFamily="2" charset="-122"/>
              <a:cs typeface="+mn-cs"/>
            </a:endParaRPr>
          </a:p>
        </p:txBody>
      </p:sp>
      <p:sp>
        <p:nvSpPr>
          <p:cNvPr id="6" name="Slide Number Placeholder 5"/>
          <p:cNvSpPr>
            <a:spLocks noGrp="1"/>
          </p:cNvSpPr>
          <p:nvPr>
            <p:ph type="sldNum" sz="quarter" idx="4"/>
            <p:custDataLst>
              <p:tags r:id="rId28"/>
            </p:custDataLst>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defRPr>
            </a:lvl1pPr>
          </a:lstStyle>
          <a:p>
            <a:pPr lvl="0" eaLnBrk="1" hangingPunct="1">
              <a:buNone/>
            </a:pPr>
            <a:fld id="{9A0DB2DC-4C9A-4742-B13C-FB6460FD3503}" type="slidenum">
              <a:rPr lang="zh-CN" altLang="en-US">
                <a:latin typeface="等线" panose="02010600030101010101" pitchFamily="2" charset="-122"/>
                <a:cs typeface="Arial" panose="020B0604020202020204" pitchFamily="34" charset="0"/>
              </a:rPr>
            </a:fld>
            <a:endParaRPr lang="zh-CN" altLang="en-US">
              <a:latin typeface="等线" panose="02010600030101010101" pitchFamily="2" charset="-122"/>
              <a:cs typeface="Arial" panose="020B0604020202020204" pitchFamily="34" charset="0"/>
            </a:endParaRPr>
          </a:p>
        </p:txBody>
      </p:sp>
      <p:pic>
        <p:nvPicPr>
          <p:cNvPr id="2052" name="图片 1073743875" descr="学科网 zxxk.com"/>
          <p:cNvPicPr>
            <a:picLocks noChangeAspect="1"/>
          </p:cNvPicPr>
          <p:nvPr>
            <p:custDataLst>
              <p:tags r:id="rId29"/>
            </p:custDataLst>
          </p:nvPr>
        </p:nvPicPr>
        <p:blipFill>
          <a:blip r:embed="rId30" r:link="rId31"/>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anose="02010600030101010101" pitchFamily="2" charset="-122"/>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tags" Target="../tags/tag96.xml"/><Relationship Id="rId3" Type="http://schemas.microsoft.com/office/2007/relationships/media" Target="file:///D:\&#35768;&#21513;&#22914;.mp4" TargetMode="External"/><Relationship Id="rId2" Type="http://schemas.openxmlformats.org/officeDocument/2006/relationships/video" Target="NULL" TargetMode="External"/><Relationship Id="rId1" Type="http://schemas.openxmlformats.org/officeDocument/2006/relationships/hyperlink" Target="&#35768;&#21513;&#22914;.mp4"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image" Target="../media/image10.png"/><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s>
</file>

<file path=ppt/slides/_rels/slide12.xml.rels><?xml version="1.0" encoding="UTF-8" standalone="yes"?>
<Relationships xmlns="http://schemas.openxmlformats.org/package/2006/relationships"><Relationship Id="rId9" Type="http://schemas.openxmlformats.org/officeDocument/2006/relationships/tags" Target="../tags/tag147.xml"/><Relationship Id="rId8" Type="http://schemas.openxmlformats.org/officeDocument/2006/relationships/tags" Target="../tags/tag146.xml"/><Relationship Id="rId7" Type="http://schemas.openxmlformats.org/officeDocument/2006/relationships/tags" Target="../tags/tag145.xml"/><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 Id="rId38" Type="http://schemas.openxmlformats.org/officeDocument/2006/relationships/notesSlide" Target="../notesSlides/notesSlide2.xml"/><Relationship Id="rId37" Type="http://schemas.openxmlformats.org/officeDocument/2006/relationships/slideLayout" Target="../slideLayouts/slideLayout19.xml"/><Relationship Id="rId36" Type="http://schemas.openxmlformats.org/officeDocument/2006/relationships/tags" Target="../tags/tag174.xml"/><Relationship Id="rId35" Type="http://schemas.openxmlformats.org/officeDocument/2006/relationships/tags" Target="../tags/tag173.xml"/><Relationship Id="rId34" Type="http://schemas.openxmlformats.org/officeDocument/2006/relationships/tags" Target="../tags/tag172.xml"/><Relationship Id="rId33" Type="http://schemas.openxmlformats.org/officeDocument/2006/relationships/tags" Target="../tags/tag171.xml"/><Relationship Id="rId32" Type="http://schemas.openxmlformats.org/officeDocument/2006/relationships/tags" Target="../tags/tag170.xml"/><Relationship Id="rId31" Type="http://schemas.openxmlformats.org/officeDocument/2006/relationships/tags" Target="../tags/tag169.xml"/><Relationship Id="rId30" Type="http://schemas.openxmlformats.org/officeDocument/2006/relationships/tags" Target="../tags/tag168.xml"/><Relationship Id="rId3" Type="http://schemas.openxmlformats.org/officeDocument/2006/relationships/tags" Target="../tags/tag141.xml"/><Relationship Id="rId29" Type="http://schemas.openxmlformats.org/officeDocument/2006/relationships/tags" Target="../tags/tag167.xml"/><Relationship Id="rId28" Type="http://schemas.openxmlformats.org/officeDocument/2006/relationships/tags" Target="../tags/tag166.xml"/><Relationship Id="rId27" Type="http://schemas.openxmlformats.org/officeDocument/2006/relationships/tags" Target="../tags/tag165.xml"/><Relationship Id="rId26" Type="http://schemas.openxmlformats.org/officeDocument/2006/relationships/tags" Target="../tags/tag164.xml"/><Relationship Id="rId25" Type="http://schemas.openxmlformats.org/officeDocument/2006/relationships/tags" Target="../tags/tag163.xml"/><Relationship Id="rId24" Type="http://schemas.openxmlformats.org/officeDocument/2006/relationships/tags" Target="../tags/tag162.xml"/><Relationship Id="rId23" Type="http://schemas.openxmlformats.org/officeDocument/2006/relationships/tags" Target="../tags/tag161.xml"/><Relationship Id="rId22" Type="http://schemas.openxmlformats.org/officeDocument/2006/relationships/tags" Target="../tags/tag160.xml"/><Relationship Id="rId21" Type="http://schemas.openxmlformats.org/officeDocument/2006/relationships/tags" Target="../tags/tag159.xml"/><Relationship Id="rId20" Type="http://schemas.openxmlformats.org/officeDocument/2006/relationships/tags" Target="../tags/tag158.xml"/><Relationship Id="rId2" Type="http://schemas.openxmlformats.org/officeDocument/2006/relationships/tags" Target="../tags/tag140.xml"/><Relationship Id="rId19" Type="http://schemas.openxmlformats.org/officeDocument/2006/relationships/tags" Target="../tags/tag157.xml"/><Relationship Id="rId18" Type="http://schemas.openxmlformats.org/officeDocument/2006/relationships/tags" Target="../tags/tag156.xml"/><Relationship Id="rId17" Type="http://schemas.openxmlformats.org/officeDocument/2006/relationships/tags" Target="../tags/tag155.xml"/><Relationship Id="rId16" Type="http://schemas.openxmlformats.org/officeDocument/2006/relationships/tags" Target="../tags/tag154.xml"/><Relationship Id="rId15" Type="http://schemas.openxmlformats.org/officeDocument/2006/relationships/tags" Target="../tags/tag153.xml"/><Relationship Id="rId14" Type="http://schemas.openxmlformats.org/officeDocument/2006/relationships/tags" Target="../tags/tag152.xml"/><Relationship Id="rId13" Type="http://schemas.openxmlformats.org/officeDocument/2006/relationships/tags" Target="../tags/tag151.xml"/><Relationship Id="rId12" Type="http://schemas.openxmlformats.org/officeDocument/2006/relationships/tags" Target="../tags/tag150.xml"/><Relationship Id="rId11" Type="http://schemas.openxmlformats.org/officeDocument/2006/relationships/tags" Target="../tags/tag149.xml"/><Relationship Id="rId10" Type="http://schemas.openxmlformats.org/officeDocument/2006/relationships/tags" Target="../tags/tag148.xml"/><Relationship Id="rId1" Type="http://schemas.openxmlformats.org/officeDocument/2006/relationships/tags" Target="../tags/tag13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79.xml"/><Relationship Id="rId1" Type="http://schemas.openxmlformats.org/officeDocument/2006/relationships/tags" Target="../tags/tag17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tags" Target="../tags/tag183.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tags" Target="../tags/tag191.xml"/><Relationship Id="rId7" Type="http://schemas.openxmlformats.org/officeDocument/2006/relationships/tags" Target="../tags/tag190.xml"/><Relationship Id="rId6" Type="http://schemas.openxmlformats.org/officeDocument/2006/relationships/tags" Target="../tags/tag189.xml"/><Relationship Id="rId5" Type="http://schemas.openxmlformats.org/officeDocument/2006/relationships/tags" Target="../tags/tag188.xml"/><Relationship Id="rId4" Type="http://schemas.openxmlformats.org/officeDocument/2006/relationships/tags" Target="../tags/tag187.xml"/><Relationship Id="rId3" Type="http://schemas.openxmlformats.org/officeDocument/2006/relationships/tags" Target="../tags/tag186.xml"/><Relationship Id="rId2" Type="http://schemas.openxmlformats.org/officeDocument/2006/relationships/tags" Target="../tags/tag185.xml"/><Relationship Id="rId10" Type="http://schemas.openxmlformats.org/officeDocument/2006/relationships/notesSlide" Target="../notesSlides/notesSlide3.xml"/><Relationship Id="rId1" Type="http://schemas.openxmlformats.org/officeDocument/2006/relationships/tags" Target="../tags/tag184.xml"/></Relationships>
</file>

<file path=ppt/slides/_rels/slide18.xml.rels><?xml version="1.0" encoding="UTF-8" standalone="yes"?>
<Relationships xmlns="http://schemas.openxmlformats.org/package/2006/relationships"><Relationship Id="rId9" Type="http://schemas.openxmlformats.org/officeDocument/2006/relationships/tags" Target="../tags/tag202.xml"/><Relationship Id="rId8" Type="http://schemas.openxmlformats.org/officeDocument/2006/relationships/tags" Target="../tags/tag201.xml"/><Relationship Id="rId7" Type="http://schemas.openxmlformats.org/officeDocument/2006/relationships/tags" Target="../tags/tag200.xml"/><Relationship Id="rId6" Type="http://schemas.openxmlformats.org/officeDocument/2006/relationships/tags" Target="../tags/tag199.xml"/><Relationship Id="rId5" Type="http://schemas.openxmlformats.org/officeDocument/2006/relationships/tags" Target="../tags/tag198.xml"/><Relationship Id="rId4" Type="http://schemas.openxmlformats.org/officeDocument/2006/relationships/tags" Target="../tags/tag197.xml"/><Relationship Id="rId3" Type="http://schemas.openxmlformats.org/officeDocument/2006/relationships/tags" Target="../tags/tag196.xml"/><Relationship Id="rId2" Type="http://schemas.openxmlformats.org/officeDocument/2006/relationships/tags" Target="../tags/tag195.xml"/><Relationship Id="rId11" Type="http://schemas.openxmlformats.org/officeDocument/2006/relationships/notesSlide" Target="../notesSlides/notesSlide4.xml"/><Relationship Id="rId10" Type="http://schemas.openxmlformats.org/officeDocument/2006/relationships/slideLayout" Target="../slideLayouts/slideLayout19.xml"/><Relationship Id="rId1" Type="http://schemas.openxmlformats.org/officeDocument/2006/relationships/tags" Target="../tags/tag194.xml"/></Relationships>
</file>

<file path=ppt/slides/_rels/slide19.xml.rels><?xml version="1.0" encoding="UTF-8" standalone="yes"?>
<Relationships xmlns="http://schemas.openxmlformats.org/package/2006/relationships"><Relationship Id="rId9" Type="http://schemas.openxmlformats.org/officeDocument/2006/relationships/tags" Target="../tags/tag213.xml"/><Relationship Id="rId8" Type="http://schemas.openxmlformats.org/officeDocument/2006/relationships/tags" Target="../tags/tag212.xml"/><Relationship Id="rId7" Type="http://schemas.openxmlformats.org/officeDocument/2006/relationships/tags" Target="../tags/tag211.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 Id="rId3" Type="http://schemas.openxmlformats.org/officeDocument/2006/relationships/tags" Target="../tags/tag207.xml"/><Relationship Id="rId2" Type="http://schemas.openxmlformats.org/officeDocument/2006/relationships/tags" Target="../tags/tag206.xml"/><Relationship Id="rId11" Type="http://schemas.openxmlformats.org/officeDocument/2006/relationships/notesSlide" Target="../notesSlides/notesSlide5.xml"/><Relationship Id="rId10" Type="http://schemas.openxmlformats.org/officeDocument/2006/relationships/slideLayout" Target="../slideLayouts/slideLayout19.xml"/><Relationship Id="rId1" Type="http://schemas.openxmlformats.org/officeDocument/2006/relationships/tags" Target="../tags/tag20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9" Type="http://schemas.openxmlformats.org/officeDocument/2006/relationships/tags" Target="../tags/tag224.xml"/><Relationship Id="rId8" Type="http://schemas.openxmlformats.org/officeDocument/2006/relationships/tags" Target="../tags/tag223.xml"/><Relationship Id="rId7" Type="http://schemas.openxmlformats.org/officeDocument/2006/relationships/tags" Target="../tags/tag222.xml"/><Relationship Id="rId6" Type="http://schemas.openxmlformats.org/officeDocument/2006/relationships/tags" Target="../tags/tag221.xml"/><Relationship Id="rId5" Type="http://schemas.openxmlformats.org/officeDocument/2006/relationships/tags" Target="../tags/tag220.xml"/><Relationship Id="rId4" Type="http://schemas.openxmlformats.org/officeDocument/2006/relationships/tags" Target="../tags/tag219.xml"/><Relationship Id="rId3" Type="http://schemas.openxmlformats.org/officeDocument/2006/relationships/tags" Target="../tags/tag218.xml"/><Relationship Id="rId20" Type="http://schemas.openxmlformats.org/officeDocument/2006/relationships/slideLayout" Target="../slideLayouts/slideLayout19.xml"/><Relationship Id="rId2" Type="http://schemas.openxmlformats.org/officeDocument/2006/relationships/tags" Target="../tags/tag217.xml"/><Relationship Id="rId19" Type="http://schemas.openxmlformats.org/officeDocument/2006/relationships/tags" Target="../tags/tag234.xml"/><Relationship Id="rId18" Type="http://schemas.openxmlformats.org/officeDocument/2006/relationships/tags" Target="../tags/tag233.xml"/><Relationship Id="rId17" Type="http://schemas.openxmlformats.org/officeDocument/2006/relationships/tags" Target="../tags/tag232.xml"/><Relationship Id="rId16" Type="http://schemas.openxmlformats.org/officeDocument/2006/relationships/tags" Target="../tags/tag231.xml"/><Relationship Id="rId15" Type="http://schemas.openxmlformats.org/officeDocument/2006/relationships/tags" Target="../tags/tag230.xml"/><Relationship Id="rId14" Type="http://schemas.openxmlformats.org/officeDocument/2006/relationships/tags" Target="../tags/tag229.xml"/><Relationship Id="rId13" Type="http://schemas.openxmlformats.org/officeDocument/2006/relationships/tags" Target="../tags/tag228.xml"/><Relationship Id="rId12" Type="http://schemas.openxmlformats.org/officeDocument/2006/relationships/tags" Target="../tags/tag227.xml"/><Relationship Id="rId11" Type="http://schemas.openxmlformats.org/officeDocument/2006/relationships/tags" Target="../tags/tag226.xml"/><Relationship Id="rId10" Type="http://schemas.openxmlformats.org/officeDocument/2006/relationships/tags" Target="../tags/tag225.xml"/><Relationship Id="rId1" Type="http://schemas.openxmlformats.org/officeDocument/2006/relationships/tags" Target="../tags/tag2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tags" Target="../tags/tag240.xml"/><Relationship Id="rId5" Type="http://schemas.openxmlformats.org/officeDocument/2006/relationships/tags" Target="../tags/tag239.xml"/><Relationship Id="rId4" Type="http://schemas.openxmlformats.org/officeDocument/2006/relationships/tags" Target="../tags/tag238.xml"/><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image" Target="../media/image11.png"/><Relationship Id="rId4" Type="http://schemas.openxmlformats.org/officeDocument/2006/relationships/tags" Target="../tags/tag244.xml"/><Relationship Id="rId3" Type="http://schemas.openxmlformats.org/officeDocument/2006/relationships/tags" Target="../tags/tag243.xml"/><Relationship Id="rId2" Type="http://schemas.openxmlformats.org/officeDocument/2006/relationships/tags" Target="../tags/tag242.xml"/><Relationship Id="rId1" Type="http://schemas.openxmlformats.org/officeDocument/2006/relationships/tags" Target="../tags/tag241.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05.xml"/><Relationship Id="rId1" Type="http://schemas.openxmlformats.org/officeDocument/2006/relationships/tags" Target="../tags/tag10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5" Type="http://schemas.openxmlformats.org/officeDocument/2006/relationships/notesSlide" Target="../notesSlides/notesSlide1.xml"/><Relationship Id="rId14" Type="http://schemas.openxmlformats.org/officeDocument/2006/relationships/slideLayout" Target="../slideLayouts/slideLayout19.xml"/><Relationship Id="rId13" Type="http://schemas.openxmlformats.org/officeDocument/2006/relationships/tags" Target="../tags/tag118.xml"/><Relationship Id="rId12" Type="http://schemas.openxmlformats.org/officeDocument/2006/relationships/tags" Target="../tags/tag117.xml"/><Relationship Id="rId11" Type="http://schemas.openxmlformats.org/officeDocument/2006/relationships/tags" Target="../tags/tag116.xml"/><Relationship Id="rId10" Type="http://schemas.openxmlformats.org/officeDocument/2006/relationships/tags" Target="../tags/tag115.xml"/><Relationship Id="rId1" Type="http://schemas.openxmlformats.org/officeDocument/2006/relationships/tags" Target="../tags/tag106.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125.xml"/><Relationship Id="rId4" Type="http://schemas.openxmlformats.org/officeDocument/2006/relationships/image" Target="../media/image9.jpeg"/><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598805" y="113030"/>
            <a:ext cx="4722495" cy="521970"/>
          </a:xfrm>
          <a:prstGeom prst="rect">
            <a:avLst/>
          </a:prstGeom>
          <a:noFill/>
        </p:spPr>
        <p:txBody>
          <a:bodyPr wrap="square" rtlCol="0">
            <a:spAutoFit/>
          </a:bodyPr>
          <a:p>
            <a:r>
              <a:rPr lang="zh-CN" altLang="en-US" sz="2800">
                <a:latin typeface="黑体" panose="02010609060101010101" pitchFamily="49" charset="-122"/>
                <a:ea typeface="黑体" panose="02010609060101010101" pitchFamily="49" charset="-122"/>
              </a:rPr>
              <a:t>新课导入：</a:t>
            </a:r>
            <a:r>
              <a:rPr lang="zh-CN" altLang="en-US" sz="2800">
                <a:latin typeface="黑体" panose="02010609060101010101" pitchFamily="49" charset="-122"/>
                <a:ea typeface="黑体" panose="02010609060101010101" pitchFamily="49" charset="-122"/>
                <a:hlinkClick r:id="rId1" action="ppaction://hlinkfile"/>
              </a:rPr>
              <a:t>许吉如</a:t>
            </a:r>
            <a:r>
              <a:rPr lang="zh-CN" altLang="en-US" sz="2800">
                <a:latin typeface="黑体" panose="02010609060101010101" pitchFamily="49" charset="-122"/>
                <a:ea typeface="黑体" panose="02010609060101010101" pitchFamily="49" charset="-122"/>
              </a:rPr>
              <a:t>：安全感</a:t>
            </a:r>
            <a:endParaRPr lang="zh-CN" altLang="en-US" sz="2800">
              <a:latin typeface="黑体" panose="02010609060101010101" pitchFamily="49" charset="-122"/>
              <a:ea typeface="黑体" panose="02010609060101010101" pitchFamily="49" charset="-122"/>
            </a:endParaRPr>
          </a:p>
        </p:txBody>
      </p:sp>
      <p:pic>
        <p:nvPicPr>
          <p:cNvPr id="2" name="许吉如">
            <a:hlinkClick r:id="" action="ppaction://media"/>
          </p:cNvPr>
          <p:cNvPicPr/>
          <p:nvPr>
            <a:videoFile r:link="rId2"/>
            <p:extLst>
              <p:ext uri="{DAA4B4D4-6D71-4841-9C94-3DE7FCFB9230}">
                <p14:media xmlns:p14="http://schemas.microsoft.com/office/powerpoint/2010/main" r:link="rId3">
                  <p14:trim st="1621.000000" end="204030.000000"/>
                </p14:media>
              </p:ext>
            </p:extLst>
            <p:custDataLst>
              <p:tags r:id="rId4"/>
            </p:custDataLst>
          </p:nvPr>
        </p:nvPicPr>
        <p:blipFill>
          <a:blip r:embed="rId5"/>
          <a:stretch>
            <a:fillRect/>
          </a:stretch>
        </p:blipFill>
        <p:spPr>
          <a:xfrm>
            <a:off x="689610" y="791210"/>
            <a:ext cx="10853420" cy="5624830"/>
          </a:xfrm>
          <a:prstGeom prst="rect">
            <a:avLst/>
          </a:prstGeom>
        </p:spPr>
      </p:pic>
    </p:spTree>
  </p:cSld>
  <p:clrMapOvr>
    <a:masterClrMapping/>
  </p:clrMapOvr>
  <p:transition spd="slow">
    <p:wipe/>
  </p:transition>
  <p:timing>
    <p:tnLst>
      <p:par>
        <p:cTn id="1" dur="indefinite" restart="never" nodeType="tmRoot">
          <p:childTnLst>
            <p:video fullScrn="0">
              <p:cMediaNode>
                <p:cTn id="2" fill="hold" display="1">
                  <p:stCondLst>
                    <p:cond delay="indefinite"/>
                  </p:stCondLst>
                </p:cTn>
                <p:tgtEl>
                  <p:spTgt spid="2"/>
                </p:tgtEl>
              </p:cMediaNode>
            </p:video>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455930" y="947420"/>
            <a:ext cx="2886075" cy="415417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r>
              <a:rPr lang="zh-CN" altLang="en-US" sz="2400" b="1">
                <a:solidFill>
                  <a:schemeClr val="tx1"/>
                </a:solidFill>
                <a:latin typeface="黑体" panose="02010609060101010101" pitchFamily="49" charset="-122"/>
                <a:ea typeface="黑体" panose="02010609060101010101" pitchFamily="49" charset="-122"/>
                <a:cs typeface="黑体" panose="02010609060101010101" pitchFamily="49" charset="-122"/>
              </a:rPr>
              <a:t>习近平同志</a:t>
            </a:r>
            <a:r>
              <a:rPr lang="zh-CN" altLang="en-US" sz="2400" b="1">
                <a:latin typeface="黑体" panose="02010609060101010101" pitchFamily="49" charset="-122"/>
                <a:ea typeface="黑体" panose="02010609060101010101" pitchFamily="49" charset="-122"/>
                <a:cs typeface="黑体" panose="02010609060101010101" pitchFamily="49" charset="-122"/>
              </a:rPr>
              <a:t>于</a:t>
            </a:r>
            <a:r>
              <a:rPr lang="en-US" altLang="zh-CN" sz="2400" b="1">
                <a:latin typeface="黑体" panose="02010609060101010101" pitchFamily="49" charset="-122"/>
                <a:ea typeface="黑体" panose="02010609060101010101" pitchFamily="49" charset="-122"/>
                <a:cs typeface="黑体" panose="02010609060101010101" pitchFamily="49" charset="-122"/>
              </a:rPr>
              <a:t>2014</a:t>
            </a:r>
            <a:r>
              <a:rPr lang="zh-CN" altLang="en-US" sz="2400" b="1">
                <a:latin typeface="黑体" panose="02010609060101010101" pitchFamily="49" charset="-122"/>
                <a:ea typeface="黑体" panose="02010609060101010101" pitchFamily="49" charset="-122"/>
                <a:cs typeface="黑体" panose="02010609060101010101" pitchFamily="49" charset="-122"/>
              </a:rPr>
              <a:t>年</a:t>
            </a:r>
            <a:r>
              <a:rPr lang="en-US" altLang="zh-CN" sz="2400" b="1">
                <a:latin typeface="黑体" panose="02010609060101010101" pitchFamily="49" charset="-122"/>
                <a:ea typeface="黑体" panose="02010609060101010101" pitchFamily="49" charset="-122"/>
                <a:cs typeface="黑体" panose="02010609060101010101" pitchFamily="49" charset="-122"/>
              </a:rPr>
              <a:t>4</a:t>
            </a:r>
            <a:r>
              <a:rPr lang="zh-CN" altLang="en-US" sz="2400" b="1">
                <a:latin typeface="黑体" panose="02010609060101010101" pitchFamily="49" charset="-122"/>
                <a:ea typeface="黑体" panose="02010609060101010101" pitchFamily="49" charset="-122"/>
                <a:cs typeface="黑体" panose="02010609060101010101" pitchFamily="49" charset="-122"/>
              </a:rPr>
              <a:t>月</a:t>
            </a:r>
            <a:r>
              <a:rPr lang="en-US" altLang="zh-CN" sz="2400" b="1">
                <a:latin typeface="黑体" panose="02010609060101010101" pitchFamily="49" charset="-122"/>
                <a:ea typeface="黑体" panose="02010609060101010101" pitchFamily="49" charset="-122"/>
                <a:cs typeface="黑体" panose="02010609060101010101" pitchFamily="49" charset="-122"/>
              </a:rPr>
              <a:t>15</a:t>
            </a:r>
            <a:r>
              <a:rPr lang="zh-CN" altLang="en-US" sz="2400" b="1">
                <a:latin typeface="黑体" panose="02010609060101010101" pitchFamily="49" charset="-122"/>
                <a:ea typeface="黑体" panose="02010609060101010101" pitchFamily="49" charset="-122"/>
                <a:cs typeface="黑体" panose="02010609060101010101" pitchFamily="49" charset="-122"/>
              </a:rPr>
              <a:t>日召开中央国家安全委员会第一次会议，</a:t>
            </a:r>
            <a:r>
              <a:rPr lang="zh-CN" altLang="en-US" sz="2400" b="1">
                <a:solidFill>
                  <a:schemeClr val="tx1"/>
                </a:solidFill>
                <a:latin typeface="黑体" panose="02010609060101010101" pitchFamily="49" charset="-122"/>
                <a:ea typeface="黑体" panose="02010609060101010101" pitchFamily="49" charset="-122"/>
                <a:cs typeface="黑体" panose="02010609060101010101" pitchFamily="49" charset="-122"/>
              </a:rPr>
              <a:t>提出了</a:t>
            </a:r>
            <a:r>
              <a:rPr lang="zh-CN" altLang="en-US" sz="2400" b="1">
                <a:latin typeface="黑体" panose="02010609060101010101" pitchFamily="49" charset="-122"/>
                <a:ea typeface="黑体" panose="02010609060101010101" pitchFamily="49" charset="-122"/>
                <a:cs typeface="黑体" panose="02010609060101010101" pitchFamily="49" charset="-122"/>
              </a:rPr>
              <a:t>系统的</a:t>
            </a:r>
            <a:r>
              <a:rPr lang="en-US" altLang="zh-CN" sz="2400" b="1">
                <a:latin typeface="黑体" panose="02010609060101010101" pitchFamily="49" charset="-122"/>
                <a:ea typeface="黑体" panose="02010609060101010101" pitchFamily="49" charset="-122"/>
                <a:cs typeface="黑体" panose="02010609060101010101" pitchFamily="49" charset="-122"/>
              </a:rPr>
              <a:t>“</a:t>
            </a:r>
            <a:r>
              <a:rPr lang="zh-CN" altLang="en-US" sz="2400" b="1">
                <a:latin typeface="黑体" panose="02010609060101010101" pitchFamily="49" charset="-122"/>
                <a:ea typeface="黑体" panose="02010609060101010101" pitchFamily="49" charset="-122"/>
                <a:cs typeface="黑体" panose="02010609060101010101" pitchFamily="49" charset="-122"/>
              </a:rPr>
              <a:t>总体国家安全观</a:t>
            </a:r>
            <a:r>
              <a:rPr lang="en-US" altLang="zh-CN" sz="2400" b="1">
                <a:latin typeface="黑体" panose="02010609060101010101" pitchFamily="49" charset="-122"/>
                <a:ea typeface="黑体" panose="02010609060101010101" pitchFamily="49" charset="-122"/>
                <a:cs typeface="黑体" panose="02010609060101010101" pitchFamily="49" charset="-122"/>
              </a:rPr>
              <a:t>”</a:t>
            </a:r>
            <a:r>
              <a:rPr lang="zh-CN" altLang="en-US" sz="2400" b="1">
                <a:latin typeface="黑体" panose="02010609060101010101" pitchFamily="49" charset="-122"/>
                <a:ea typeface="黑体" panose="02010609060101010101" pitchFamily="49" charset="-122"/>
                <a:cs typeface="黑体" panose="02010609060101010101" pitchFamily="49" charset="-122"/>
              </a:rPr>
              <a:t>，强调</a:t>
            </a:r>
            <a:r>
              <a:rPr lang="en-US" altLang="zh-CN" sz="2400" b="1">
                <a:latin typeface="黑体" panose="02010609060101010101" pitchFamily="49" charset="-122"/>
                <a:ea typeface="黑体" panose="02010609060101010101" pitchFamily="49" charset="-122"/>
                <a:cs typeface="黑体" panose="02010609060101010101" pitchFamily="49" charset="-122"/>
              </a:rPr>
              <a:t>“</a:t>
            </a:r>
            <a:r>
              <a:rPr lang="zh-CN" altLang="en-US" sz="2400" b="1">
                <a:latin typeface="黑体" panose="02010609060101010101" pitchFamily="49" charset="-122"/>
                <a:ea typeface="黑体" panose="02010609060101010101" pitchFamily="49" charset="-122"/>
                <a:cs typeface="黑体" panose="02010609060101010101" pitchFamily="49" charset="-122"/>
              </a:rPr>
              <a:t>要准确把握国家安全新特点新趋势，坚持总体国家安全观，走出一条中国特色国家安全道路</a:t>
            </a:r>
            <a:r>
              <a:rPr lang="en-US" altLang="zh-CN" sz="2400" b="1">
                <a:latin typeface="黑体" panose="02010609060101010101" pitchFamily="49" charset="-122"/>
                <a:ea typeface="黑体" panose="02010609060101010101" pitchFamily="49" charset="-122"/>
                <a:cs typeface="黑体" panose="02010609060101010101" pitchFamily="49" charset="-122"/>
              </a:rPr>
              <a:t>”</a:t>
            </a:r>
            <a:endParaRPr lang="en-US" altLang="zh-CN" sz="2400" b="1">
              <a:latin typeface="黑体" panose="02010609060101010101" pitchFamily="49" charset="-122"/>
              <a:ea typeface="黑体" panose="02010609060101010101" pitchFamily="49" charset="-122"/>
              <a:cs typeface="黑体" panose="02010609060101010101" pitchFamily="49" charset="-122"/>
            </a:endParaRPr>
          </a:p>
        </p:txBody>
      </p:sp>
      <p:sp>
        <p:nvSpPr>
          <p:cNvPr id="7" name="文本框 6"/>
          <p:cNvSpPr txBox="1"/>
          <p:nvPr/>
        </p:nvSpPr>
        <p:spPr>
          <a:xfrm>
            <a:off x="3977640" y="1039495"/>
            <a:ext cx="2705735" cy="396938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r>
              <a:rPr sz="2800" b="1">
                <a:latin typeface="黑体" panose="02010609060101010101" pitchFamily="49" charset="-122"/>
                <a:ea typeface="黑体" panose="02010609060101010101" pitchFamily="49" charset="-122"/>
                <a:cs typeface="黑体" panose="02010609060101010101" pitchFamily="49" charset="-122"/>
              </a:rPr>
              <a:t>中国人大网公布了《中华人民共和国国家安全法</a:t>
            </a:r>
            <a:r>
              <a:rPr sz="2800" b="1">
                <a:solidFill>
                  <a:schemeClr val="tx1"/>
                </a:solidFill>
                <a:latin typeface="黑体" panose="02010609060101010101" pitchFamily="49" charset="-122"/>
                <a:ea typeface="黑体" panose="02010609060101010101" pitchFamily="49" charset="-122"/>
                <a:cs typeface="黑体" panose="02010609060101010101" pitchFamily="49" charset="-122"/>
              </a:rPr>
              <a:t>（草案二次审议稿）》，向社会公开征求意见</a:t>
            </a:r>
            <a:r>
              <a:rPr sz="2800" b="1">
                <a:latin typeface="黑体" panose="02010609060101010101" pitchFamily="49" charset="-122"/>
                <a:ea typeface="黑体" panose="02010609060101010101" pitchFamily="49" charset="-122"/>
                <a:cs typeface="黑体" panose="02010609060101010101" pitchFamily="49" charset="-122"/>
              </a:rPr>
              <a:t>。社会公众可以通过网络和邮寄的方式提出意见。</a:t>
            </a:r>
            <a:endParaRPr sz="2800" b="1">
              <a:latin typeface="黑体" panose="02010609060101010101" pitchFamily="49" charset="-122"/>
              <a:ea typeface="黑体" panose="02010609060101010101" pitchFamily="49" charset="-122"/>
              <a:cs typeface="黑体" panose="02010609060101010101" pitchFamily="49" charset="-122"/>
            </a:endParaRPr>
          </a:p>
        </p:txBody>
      </p:sp>
      <p:sp>
        <p:nvSpPr>
          <p:cNvPr id="9" name="文本框 8"/>
          <p:cNvSpPr txBox="1"/>
          <p:nvPr/>
        </p:nvSpPr>
        <p:spPr>
          <a:xfrm>
            <a:off x="7234555" y="1090930"/>
            <a:ext cx="2242185" cy="378460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r>
              <a:rPr lang="zh-CN" altLang="en-US" sz="2400" b="1">
                <a:solidFill>
                  <a:schemeClr val="tx1"/>
                </a:solidFill>
                <a:latin typeface="黑体" panose="02010609060101010101" pitchFamily="49" charset="-122"/>
                <a:ea typeface="黑体" panose="02010609060101010101" pitchFamily="49" charset="-122"/>
                <a:cs typeface="黑体" panose="02010609060101010101" pitchFamily="49" charset="-122"/>
              </a:rPr>
              <a:t>全国人民代表大会常务委员</a:t>
            </a:r>
            <a:r>
              <a:rPr lang="zh-CN" altLang="en-US" sz="2400" b="1">
                <a:latin typeface="黑体" panose="02010609060101010101" pitchFamily="49" charset="-122"/>
                <a:ea typeface="黑体" panose="02010609060101010101" pitchFamily="49" charset="-122"/>
                <a:cs typeface="黑体" panose="02010609060101010101" pitchFamily="49" charset="-122"/>
              </a:rPr>
              <a:t>会于</a:t>
            </a:r>
            <a:r>
              <a:rPr lang="en-US" altLang="zh-CN" sz="2400" b="1">
                <a:latin typeface="黑体" panose="02010609060101010101" pitchFamily="49" charset="-122"/>
                <a:ea typeface="黑体" panose="02010609060101010101" pitchFamily="49" charset="-122"/>
                <a:cs typeface="黑体" panose="02010609060101010101" pitchFamily="49" charset="-122"/>
              </a:rPr>
              <a:t>2015</a:t>
            </a:r>
            <a:r>
              <a:rPr lang="zh-CN" altLang="en-US" sz="2400" b="1">
                <a:latin typeface="黑体" panose="02010609060101010101" pitchFamily="49" charset="-122"/>
                <a:ea typeface="黑体" panose="02010609060101010101" pitchFamily="49" charset="-122"/>
                <a:cs typeface="黑体" panose="02010609060101010101" pitchFamily="49" charset="-122"/>
              </a:rPr>
              <a:t>年</a:t>
            </a:r>
            <a:r>
              <a:rPr lang="en-US" altLang="zh-CN" sz="2400" b="1">
                <a:latin typeface="黑体" panose="02010609060101010101" pitchFamily="49" charset="-122"/>
                <a:ea typeface="黑体" panose="02010609060101010101" pitchFamily="49" charset="-122"/>
                <a:cs typeface="黑体" panose="02010609060101010101" pitchFamily="49" charset="-122"/>
              </a:rPr>
              <a:t>7</a:t>
            </a:r>
            <a:r>
              <a:rPr lang="zh-CN" altLang="en-US" sz="2400" b="1">
                <a:latin typeface="黑体" panose="02010609060101010101" pitchFamily="49" charset="-122"/>
                <a:ea typeface="黑体" panose="02010609060101010101" pitchFamily="49" charset="-122"/>
                <a:cs typeface="黑体" panose="02010609060101010101" pitchFamily="49" charset="-122"/>
              </a:rPr>
              <a:t>月</a:t>
            </a:r>
            <a:r>
              <a:rPr lang="en-US" altLang="zh-CN" sz="2400" b="1">
                <a:latin typeface="黑体" panose="02010609060101010101" pitchFamily="49" charset="-122"/>
                <a:ea typeface="黑体" panose="02010609060101010101" pitchFamily="49" charset="-122"/>
                <a:cs typeface="黑体" panose="02010609060101010101" pitchFamily="49" charset="-122"/>
              </a:rPr>
              <a:t>1</a:t>
            </a:r>
            <a:r>
              <a:rPr lang="zh-CN" altLang="en-US" sz="2400" b="1">
                <a:latin typeface="黑体" panose="02010609060101010101" pitchFamily="49" charset="-122"/>
                <a:ea typeface="黑体" panose="02010609060101010101" pitchFamily="49" charset="-122"/>
                <a:cs typeface="黑体" panose="02010609060101010101" pitchFamily="49" charset="-122"/>
              </a:rPr>
              <a:t>日高票通过了《国家安全法》，明确维护国家安全的各项任务，建立维护国家安全的各项制度</a:t>
            </a:r>
            <a:r>
              <a:rPr lang="zh-CN" altLang="en-US" sz="2400">
                <a:latin typeface="黑体" panose="02010609060101010101" pitchFamily="49" charset="-122"/>
                <a:ea typeface="黑体" panose="02010609060101010101" pitchFamily="49" charset="-122"/>
                <a:cs typeface="黑体" panose="02010609060101010101" pitchFamily="49" charset="-122"/>
              </a:rPr>
              <a:t>。</a:t>
            </a:r>
            <a:endParaRPr lang="zh-CN" altLang="en-US" sz="2400">
              <a:latin typeface="黑体" panose="02010609060101010101" pitchFamily="49" charset="-122"/>
              <a:ea typeface="黑体" panose="02010609060101010101" pitchFamily="49" charset="-122"/>
              <a:cs typeface="黑体" panose="02010609060101010101" pitchFamily="49" charset="-122"/>
            </a:endParaRPr>
          </a:p>
        </p:txBody>
      </p:sp>
      <p:sp>
        <p:nvSpPr>
          <p:cNvPr id="10" name="文本框 9"/>
          <p:cNvSpPr txBox="1"/>
          <p:nvPr/>
        </p:nvSpPr>
        <p:spPr>
          <a:xfrm>
            <a:off x="9803765" y="1116965"/>
            <a:ext cx="1864360" cy="304609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r>
              <a:rPr lang="zh-CN" altLang="en-US" sz="2400" b="1">
                <a:latin typeface="黑体" panose="02010609060101010101" pitchFamily="49" charset="-122"/>
                <a:ea typeface="黑体" panose="02010609060101010101" pitchFamily="49" charset="-122"/>
                <a:cs typeface="黑体" panose="02010609060101010101" pitchFamily="49" charset="-122"/>
              </a:rPr>
              <a:t>中华人民共和国</a:t>
            </a:r>
            <a:r>
              <a:rPr lang="zh-CN" altLang="en-US" sz="2400" b="1">
                <a:solidFill>
                  <a:schemeClr val="tx1"/>
                </a:solidFill>
                <a:latin typeface="黑体" panose="02010609060101010101" pitchFamily="49" charset="-122"/>
                <a:ea typeface="黑体" panose="02010609060101010101" pitchFamily="49" charset="-122"/>
                <a:cs typeface="黑体" panose="02010609060101010101" pitchFamily="49" charset="-122"/>
              </a:rPr>
              <a:t>主席令</a:t>
            </a:r>
            <a:r>
              <a:rPr lang="zh-CN" altLang="en-US" sz="2400" b="1">
                <a:latin typeface="黑体" panose="02010609060101010101" pitchFamily="49" charset="-122"/>
                <a:ea typeface="黑体" panose="02010609060101010101" pitchFamily="49" charset="-122"/>
                <a:cs typeface="黑体" panose="02010609060101010101" pitchFamily="49" charset="-122"/>
              </a:rPr>
              <a:t>第29号公布《中华人民共和国国家安全法》，自公布之日起施行。</a:t>
            </a:r>
            <a:endParaRPr lang="zh-CN" altLang="en-US" sz="2400" b="1">
              <a:latin typeface="黑体" panose="02010609060101010101" pitchFamily="49" charset="-122"/>
              <a:ea typeface="黑体" panose="02010609060101010101" pitchFamily="49" charset="-122"/>
              <a:cs typeface="黑体" panose="02010609060101010101" pitchFamily="49" charset="-122"/>
            </a:endParaRPr>
          </a:p>
        </p:txBody>
      </p:sp>
      <p:sp>
        <p:nvSpPr>
          <p:cNvPr id="12" name="文本框 11"/>
          <p:cNvSpPr txBox="1"/>
          <p:nvPr/>
        </p:nvSpPr>
        <p:spPr>
          <a:xfrm>
            <a:off x="651510" y="102870"/>
            <a:ext cx="5886450" cy="521970"/>
          </a:xfrm>
          <a:prstGeom prst="rect">
            <a:avLst/>
          </a:prstGeom>
          <a:noFill/>
        </p:spPr>
        <p:txBody>
          <a:bodyPr wrap="square" rtlCol="0">
            <a:spAutoFit/>
          </a:bodyPr>
          <a:p>
            <a:r>
              <a:rPr lang="zh-CN" altLang="en-US" sz="2800" b="1">
                <a:latin typeface="黑体" panose="02010609060101010101" pitchFamily="49" charset="-122"/>
                <a:ea typeface="黑体" panose="02010609060101010101" pitchFamily="49" charset="-122"/>
              </a:rPr>
              <a:t>新《国家安全法》的出台过程</a:t>
            </a:r>
            <a:r>
              <a:rPr lang="zh-CN" altLang="en-US" sz="2400" b="1">
                <a:latin typeface="黑体" panose="02010609060101010101" pitchFamily="49" charset="-122"/>
                <a:ea typeface="黑体" panose="02010609060101010101" pitchFamily="49" charset="-122"/>
              </a:rPr>
              <a:t>：</a:t>
            </a:r>
            <a:endParaRPr lang="zh-CN" altLang="en-US" sz="2400" b="1">
              <a:latin typeface="黑体" panose="02010609060101010101" pitchFamily="49" charset="-122"/>
              <a:ea typeface="黑体" panose="02010609060101010101" pitchFamily="49" charset="-122"/>
            </a:endParaRPr>
          </a:p>
        </p:txBody>
      </p:sp>
      <p:sp>
        <p:nvSpPr>
          <p:cNvPr id="13" name="文本框 12"/>
          <p:cNvSpPr txBox="1"/>
          <p:nvPr/>
        </p:nvSpPr>
        <p:spPr>
          <a:xfrm>
            <a:off x="565150" y="5423535"/>
            <a:ext cx="11361420" cy="521970"/>
          </a:xfrm>
          <a:prstGeom prst="rect">
            <a:avLst/>
          </a:prstGeom>
          <a:noFill/>
        </p:spPr>
        <p:txBody>
          <a:bodyPr wrap="square" rtlCol="0">
            <a:spAutoFit/>
          </a:bodyPr>
          <a:p>
            <a:r>
              <a:rPr lang="zh-CN" altLang="en-US" sz="2800" b="1">
                <a:solidFill>
                  <a:srgbClr val="FF0000"/>
                </a:solidFill>
                <a:latin typeface="黑体" panose="02010609060101010101" pitchFamily="49" charset="-122"/>
                <a:ea typeface="黑体" panose="02010609060101010101" pitchFamily="49" charset="-122"/>
              </a:rPr>
              <a:t>思考：根据新《国家安全法》的出台过程，你能提炼出哪些有效信息呢？</a:t>
            </a:r>
            <a:endParaRPr lang="zh-CN" altLang="en-US" sz="2800" b="1">
              <a:solidFill>
                <a:srgbClr val="FF0000"/>
              </a:solidFill>
              <a:latin typeface="黑体" panose="02010609060101010101" pitchFamily="49" charset="-122"/>
              <a:ea typeface="黑体" panose="02010609060101010101" pitchFamily="49" charset="-122"/>
            </a:endParaRPr>
          </a:p>
        </p:txBody>
      </p:sp>
      <p:cxnSp>
        <p:nvCxnSpPr>
          <p:cNvPr id="15" name="直接连接符 14"/>
          <p:cNvCxnSpPr/>
          <p:nvPr/>
        </p:nvCxnSpPr>
        <p:spPr>
          <a:xfrm>
            <a:off x="565150" y="1339850"/>
            <a:ext cx="1353820" cy="9525"/>
          </a:xfrm>
          <a:prstGeom prst="line">
            <a:avLst/>
          </a:prstGeom>
          <a:ln w="38100">
            <a:gradFill>
              <a:gsLst>
                <a:gs pos="0">
                  <a:srgbClr val="E30000"/>
                </a:gs>
                <a:gs pos="100000">
                  <a:srgbClr val="760303"/>
                </a:gs>
              </a:gsLst>
            </a:gradFill>
            <a:headEnd type="none"/>
            <a:tailEnd type="none" w="med" len="med"/>
          </a:ln>
        </p:spPr>
        <p:style>
          <a:lnRef idx="3">
            <a:schemeClr val="dk1"/>
          </a:lnRef>
          <a:fillRef idx="0">
            <a:schemeClr val="dk1"/>
          </a:fillRef>
          <a:effectRef idx="2">
            <a:schemeClr val="dk1"/>
          </a:effectRef>
          <a:fontRef idx="minor">
            <a:schemeClr val="tx1"/>
          </a:fontRef>
        </p:style>
      </p:cxnSp>
      <p:cxnSp>
        <p:nvCxnSpPr>
          <p:cNvPr id="16" name="直接连接符 15"/>
          <p:cNvCxnSpPr/>
          <p:nvPr/>
        </p:nvCxnSpPr>
        <p:spPr>
          <a:xfrm>
            <a:off x="2010410" y="2428240"/>
            <a:ext cx="833755" cy="9525"/>
          </a:xfrm>
          <a:prstGeom prst="line">
            <a:avLst/>
          </a:prstGeom>
          <a:ln w="28575">
            <a:solidFill>
              <a:srgbClr val="FF0000"/>
            </a:solidFill>
            <a:headEnd type="none"/>
            <a:tailEnd type="none" w="med" len="med"/>
          </a:ln>
        </p:spPr>
        <p:style>
          <a:lnRef idx="3">
            <a:schemeClr val="dk1"/>
          </a:lnRef>
          <a:fillRef idx="0">
            <a:schemeClr val="dk1"/>
          </a:fillRef>
          <a:effectRef idx="2">
            <a:schemeClr val="dk1"/>
          </a:effectRef>
          <a:fontRef idx="minor">
            <a:schemeClr val="tx1"/>
          </a:fontRef>
        </p:style>
      </p:cxnSp>
      <p:cxnSp>
        <p:nvCxnSpPr>
          <p:cNvPr id="17" name="直接连接符 16"/>
          <p:cNvCxnSpPr/>
          <p:nvPr/>
        </p:nvCxnSpPr>
        <p:spPr>
          <a:xfrm flipV="1">
            <a:off x="4207510" y="2741930"/>
            <a:ext cx="2314575" cy="19685"/>
          </a:xfrm>
          <a:prstGeom prst="line">
            <a:avLst/>
          </a:prstGeom>
          <a:ln w="28575">
            <a:gradFill>
              <a:gsLst>
                <a:gs pos="0">
                  <a:srgbClr val="E30000"/>
                </a:gs>
                <a:gs pos="100000">
                  <a:srgbClr val="760303"/>
                </a:gs>
              </a:gsLst>
            </a:gradFill>
            <a:headEnd type="none"/>
            <a:tailEnd type="none" w="med" len="med"/>
          </a:ln>
        </p:spPr>
        <p:style>
          <a:lnRef idx="3">
            <a:schemeClr val="dk1"/>
          </a:lnRef>
          <a:fillRef idx="0">
            <a:schemeClr val="dk1"/>
          </a:fillRef>
          <a:effectRef idx="2">
            <a:schemeClr val="dk1"/>
          </a:effectRef>
          <a:fontRef idx="minor">
            <a:schemeClr val="tx1"/>
          </a:fontRef>
        </p:style>
      </p:cxnSp>
      <p:cxnSp>
        <p:nvCxnSpPr>
          <p:cNvPr id="18" name="直接连接符 17"/>
          <p:cNvCxnSpPr/>
          <p:nvPr/>
        </p:nvCxnSpPr>
        <p:spPr>
          <a:xfrm flipV="1">
            <a:off x="4119245" y="3644265"/>
            <a:ext cx="2069465" cy="29845"/>
          </a:xfrm>
          <a:prstGeom prst="line">
            <a:avLst/>
          </a:prstGeom>
          <a:ln w="38100">
            <a:solidFill>
              <a:srgbClr val="C00000"/>
            </a:solidFill>
            <a:headEnd type="none"/>
            <a:tailEnd type="none" w="med" len="med"/>
          </a:ln>
        </p:spPr>
        <p:style>
          <a:lnRef idx="3">
            <a:schemeClr val="dk1"/>
          </a:lnRef>
          <a:fillRef idx="0">
            <a:schemeClr val="dk1"/>
          </a:fillRef>
          <a:effectRef idx="2">
            <a:schemeClr val="dk1"/>
          </a:effectRef>
          <a:fontRef idx="minor">
            <a:schemeClr val="tx1"/>
          </a:fontRef>
        </p:style>
      </p:cxnSp>
      <p:cxnSp>
        <p:nvCxnSpPr>
          <p:cNvPr id="19" name="直接连接符 18"/>
          <p:cNvCxnSpPr/>
          <p:nvPr/>
        </p:nvCxnSpPr>
        <p:spPr>
          <a:xfrm>
            <a:off x="7395210" y="1506220"/>
            <a:ext cx="1716405" cy="19685"/>
          </a:xfrm>
          <a:prstGeom prst="line">
            <a:avLst/>
          </a:prstGeom>
          <a:ln w="38100">
            <a:gradFill>
              <a:gsLst>
                <a:gs pos="0">
                  <a:srgbClr val="E30000"/>
                </a:gs>
                <a:gs pos="100000">
                  <a:srgbClr val="760303"/>
                </a:gs>
              </a:gsLst>
            </a:gradFill>
            <a:headEnd type="none"/>
            <a:tailEnd type="none" w="med" len="med"/>
          </a:ln>
        </p:spPr>
        <p:style>
          <a:lnRef idx="3">
            <a:schemeClr val="dk1"/>
          </a:lnRef>
          <a:fillRef idx="0">
            <a:schemeClr val="dk1"/>
          </a:fillRef>
          <a:effectRef idx="2">
            <a:schemeClr val="dk1"/>
          </a:effectRef>
          <a:fontRef idx="minor">
            <a:schemeClr val="tx1"/>
          </a:fontRef>
        </p:style>
      </p:cxnSp>
      <p:cxnSp>
        <p:nvCxnSpPr>
          <p:cNvPr id="20" name="直接连接符 19"/>
          <p:cNvCxnSpPr/>
          <p:nvPr/>
        </p:nvCxnSpPr>
        <p:spPr>
          <a:xfrm>
            <a:off x="7355840" y="1868805"/>
            <a:ext cx="1824355" cy="10160"/>
          </a:xfrm>
          <a:prstGeom prst="line">
            <a:avLst/>
          </a:prstGeom>
          <a:ln w="38100">
            <a:solidFill>
              <a:srgbClr val="C00000"/>
            </a:solidFill>
            <a:prstDash val="solid"/>
            <a:headEnd type="none"/>
            <a:tailEnd type="none" w="med" len="med"/>
          </a:ln>
        </p:spPr>
        <p:style>
          <a:lnRef idx="3">
            <a:schemeClr val="dk1"/>
          </a:lnRef>
          <a:fillRef idx="0">
            <a:schemeClr val="dk1"/>
          </a:fillRef>
          <a:effectRef idx="2">
            <a:schemeClr val="dk1"/>
          </a:effectRef>
          <a:fontRef idx="minor">
            <a:schemeClr val="tx1"/>
          </a:fontRef>
        </p:style>
      </p:cxnSp>
      <p:cxnSp>
        <p:nvCxnSpPr>
          <p:cNvPr id="21" name="直接连接符 20"/>
          <p:cNvCxnSpPr/>
          <p:nvPr/>
        </p:nvCxnSpPr>
        <p:spPr>
          <a:xfrm>
            <a:off x="7414895" y="2232025"/>
            <a:ext cx="333375" cy="9525"/>
          </a:xfrm>
          <a:prstGeom prst="line">
            <a:avLst/>
          </a:prstGeom>
          <a:ln w="38100">
            <a:solidFill>
              <a:srgbClr val="C00000"/>
            </a:solidFill>
            <a:headEnd type="none"/>
            <a:tailEnd type="none" w="med" len="med"/>
          </a:ln>
        </p:spPr>
        <p:style>
          <a:lnRef idx="3">
            <a:schemeClr val="dk1"/>
          </a:lnRef>
          <a:fillRef idx="0">
            <a:schemeClr val="dk1"/>
          </a:fillRef>
          <a:effectRef idx="2">
            <a:schemeClr val="dk1"/>
          </a:effectRef>
          <a:fontRef idx="minor">
            <a:schemeClr val="tx1"/>
          </a:fontRef>
        </p:style>
      </p:cxnSp>
      <p:cxnSp>
        <p:nvCxnSpPr>
          <p:cNvPr id="22" name="直接连接符 21"/>
          <p:cNvCxnSpPr/>
          <p:nvPr/>
        </p:nvCxnSpPr>
        <p:spPr>
          <a:xfrm>
            <a:off x="10602595" y="1888490"/>
            <a:ext cx="814070" cy="19685"/>
          </a:xfrm>
          <a:prstGeom prst="line">
            <a:avLst/>
          </a:prstGeom>
          <a:ln w="38100">
            <a:gradFill>
              <a:gsLst>
                <a:gs pos="0">
                  <a:srgbClr val="E30000"/>
                </a:gs>
                <a:gs pos="100000">
                  <a:srgbClr val="760303"/>
                </a:gs>
              </a:gsLst>
            </a:gradFill>
            <a:headEnd type="none"/>
            <a:tailEnd type="none" w="med" len="med"/>
          </a:ln>
        </p:spPr>
        <p:style>
          <a:lnRef idx="3">
            <a:schemeClr val="dk1"/>
          </a:lnRef>
          <a:fillRef idx="0">
            <a:schemeClr val="dk1"/>
          </a:fillRef>
          <a:effectRef idx="2">
            <a:schemeClr val="dk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custDataLst>
              <p:tags r:id="rId1"/>
            </p:custDataLst>
          </p:nvPr>
        </p:nvSpPr>
        <p:spPr>
          <a:xfrm>
            <a:off x="4223808" y="279839"/>
            <a:ext cx="3744384" cy="350520"/>
          </a:xfrm>
          <a:prstGeom prst="rect">
            <a:avLst/>
          </a:prstGeom>
          <a:noFill/>
        </p:spPr>
        <p:txBody>
          <a:bodyPr wrap="square" lIns="0" tIns="0" rIns="0" bIns="0" rtlCol="0" anchor="ctr">
            <a:spAutoFit/>
          </a:bodyPr>
          <a:lstStyle/>
          <a:p>
            <a:pPr algn="ctr"/>
            <a:r>
              <a:rPr lang="zh-CN" altLang="en-US" sz="2275" b="1">
                <a:latin typeface="微软雅黑" panose="020B0503020204020204" charset="-122"/>
                <a:ea typeface="微软雅黑" panose="020B0503020204020204" charset="-122"/>
                <a:cs typeface="+mn-ea"/>
                <a:sym typeface="+mn-lt"/>
              </a:rPr>
              <a:t>科学立法的内涵</a:t>
            </a:r>
            <a:endParaRPr lang="zh-CN" altLang="en-US" sz="3035" b="1">
              <a:latin typeface="微软雅黑" panose="020B0503020204020204" charset="-122"/>
              <a:ea typeface="微软雅黑" panose="020B0503020204020204" charset="-122"/>
              <a:cs typeface="+mn-ea"/>
              <a:sym typeface="+mn-lt"/>
            </a:endParaRPr>
          </a:p>
        </p:txBody>
      </p:sp>
      <p:grpSp>
        <p:nvGrpSpPr>
          <p:cNvPr id="3" name="组合 2"/>
          <p:cNvGrpSpPr/>
          <p:nvPr>
            <p:custDataLst>
              <p:tags r:id="rId2"/>
            </p:custDataLst>
          </p:nvPr>
        </p:nvGrpSpPr>
        <p:grpSpPr>
          <a:xfrm>
            <a:off x="511065" y="688554"/>
            <a:ext cx="11169871" cy="0"/>
            <a:chOff x="503625" y="726011"/>
            <a:chExt cx="11780723" cy="0"/>
          </a:xfrm>
        </p:grpSpPr>
        <p:cxnSp>
          <p:nvCxnSpPr>
            <p:cNvPr id="4" name="直接连接符 2"/>
            <p:cNvCxnSpPr/>
            <p:nvPr>
              <p:custDataLst>
                <p:tags r:id="rId3"/>
              </p:custDataLst>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18"/>
            <p:cNvCxnSpPr/>
            <p:nvPr>
              <p:custDataLst>
                <p:tags r:id="rId4"/>
              </p:custDataLst>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8" name="文本框 7"/>
          <p:cNvSpPr txBox="1"/>
          <p:nvPr>
            <p:custDataLst>
              <p:tags r:id="rId5"/>
            </p:custDataLst>
          </p:nvPr>
        </p:nvSpPr>
        <p:spPr>
          <a:xfrm>
            <a:off x="511065" y="1311837"/>
            <a:ext cx="10918686" cy="1231265"/>
          </a:xfrm>
          <a:prstGeom prst="rect">
            <a:avLst/>
          </a:prstGeom>
          <a:noFill/>
        </p:spPr>
        <p:txBody>
          <a:bodyPr wrap="square" rtlCol="0">
            <a:spAutoFit/>
          </a:bodyPr>
          <a:lstStyle/>
          <a:p>
            <a:pPr>
              <a:lnSpc>
                <a:spcPct val="150000"/>
              </a:lnSpc>
            </a:pPr>
            <a:r>
              <a:rPr kumimoji="1" lang="zh-CN" altLang="en-US" sz="2465" b="1">
                <a:solidFill>
                  <a:srgbClr val="C00000"/>
                </a:solidFill>
                <a:latin typeface="黑体" panose="02010609060101010101" pitchFamily="49" charset="-122"/>
                <a:ea typeface="黑体" panose="02010609060101010101" pitchFamily="49" charset="-122"/>
              </a:rPr>
              <a:t>（</a:t>
            </a:r>
            <a:r>
              <a:rPr kumimoji="1" lang="en-US" sz="2465" b="1">
                <a:solidFill>
                  <a:srgbClr val="C00000"/>
                </a:solidFill>
                <a:latin typeface="黑体" panose="02010609060101010101" pitchFamily="49" charset="-122"/>
                <a:ea typeface="黑体" panose="02010609060101010101" pitchFamily="49" charset="-122"/>
              </a:rPr>
              <a:t>5</a:t>
            </a:r>
            <a:r>
              <a:rPr kumimoji="1" lang="zh-CN" altLang="en-US" sz="2465" b="1">
                <a:solidFill>
                  <a:srgbClr val="C00000"/>
                </a:solidFill>
                <a:latin typeface="黑体" panose="02010609060101010101" pitchFamily="49" charset="-122"/>
                <a:ea typeface="黑体" panose="02010609060101010101" pitchFamily="49" charset="-122"/>
              </a:rPr>
              <a:t>）</a:t>
            </a:r>
            <a:r>
              <a:rPr kumimoji="1" lang="zh-CN" altLang="en-US" sz="2465" b="1">
                <a:latin typeface="黑体" panose="02010609060101010101" pitchFamily="49" charset="-122"/>
                <a:ea typeface="黑体" panose="02010609060101010101" pitchFamily="49" charset="-122"/>
              </a:rPr>
              <a:t>必须遵循法律体系的内在</a:t>
            </a:r>
            <a:r>
              <a:rPr kumimoji="1" lang="zh-CN" altLang="en-US" sz="2465" b="1">
                <a:solidFill>
                  <a:srgbClr val="C00000"/>
                </a:solidFill>
                <a:latin typeface="黑体" panose="02010609060101010101" pitchFamily="49" charset="-122"/>
                <a:ea typeface="黑体" panose="02010609060101010101" pitchFamily="49" charset="-122"/>
              </a:rPr>
              <a:t>逻辑</a:t>
            </a:r>
            <a:r>
              <a:rPr kumimoji="1" lang="zh-CN" altLang="en-US" sz="2465" b="1">
                <a:latin typeface="黑体" panose="02010609060101010101" pitchFamily="49" charset="-122"/>
                <a:ea typeface="黑体" panose="02010609060101010101" pitchFamily="49" charset="-122"/>
              </a:rPr>
              <a:t>和立法工作</a:t>
            </a:r>
            <a:r>
              <a:rPr kumimoji="1" lang="zh-CN" altLang="en-US" sz="2465" b="1">
                <a:solidFill>
                  <a:srgbClr val="C00000"/>
                </a:solidFill>
                <a:latin typeface="黑体" panose="02010609060101010101" pitchFamily="49" charset="-122"/>
                <a:ea typeface="黑体" panose="02010609060101010101" pitchFamily="49" charset="-122"/>
              </a:rPr>
              <a:t>规律</a:t>
            </a:r>
            <a:r>
              <a:rPr kumimoji="1" lang="zh-CN" altLang="en-US" sz="2465" b="1">
                <a:latin typeface="黑体" panose="02010609060101010101" pitchFamily="49" charset="-122"/>
                <a:ea typeface="黑体" panose="02010609060101010101" pitchFamily="49" charset="-122"/>
              </a:rPr>
              <a:t>，遵循立法</a:t>
            </a:r>
            <a:r>
              <a:rPr kumimoji="1" lang="zh-CN" altLang="en-US" sz="2465" b="1">
                <a:solidFill>
                  <a:srgbClr val="C00000"/>
                </a:solidFill>
                <a:latin typeface="黑体" panose="02010609060101010101" pitchFamily="49" charset="-122"/>
                <a:ea typeface="黑体" panose="02010609060101010101" pitchFamily="49" charset="-122"/>
              </a:rPr>
              <a:t>程序</a:t>
            </a:r>
            <a:r>
              <a:rPr kumimoji="1" lang="zh-CN" altLang="en-US" sz="2465" b="1">
                <a:latin typeface="黑体" panose="02010609060101010101" pitchFamily="49" charset="-122"/>
                <a:ea typeface="黑体" panose="02010609060101010101" pitchFamily="49" charset="-122"/>
              </a:rPr>
              <a:t>，注重立法</a:t>
            </a:r>
            <a:r>
              <a:rPr kumimoji="1" lang="zh-CN" altLang="en-US" sz="2465" b="1">
                <a:solidFill>
                  <a:srgbClr val="C00000"/>
                </a:solidFill>
                <a:latin typeface="黑体" panose="02010609060101010101" pitchFamily="49" charset="-122"/>
                <a:ea typeface="黑体" panose="02010609060101010101" pitchFamily="49" charset="-122"/>
              </a:rPr>
              <a:t>技术</a:t>
            </a:r>
            <a:r>
              <a:rPr kumimoji="1" lang="zh-CN" altLang="en-US" sz="2465" b="1">
                <a:latin typeface="黑体" panose="02010609060101010101" pitchFamily="49" charset="-122"/>
                <a:ea typeface="黑体" panose="02010609060101010101" pitchFamily="49" charset="-122"/>
              </a:rPr>
              <a:t>，努力实现</a:t>
            </a:r>
            <a:r>
              <a:rPr kumimoji="1" lang="zh-CN" altLang="en-US" sz="2465" b="1">
                <a:solidFill>
                  <a:srgbClr val="C00000"/>
                </a:solidFill>
                <a:latin typeface="黑体" panose="02010609060101010101" pitchFamily="49" charset="-122"/>
                <a:ea typeface="黑体" panose="02010609060101010101" pitchFamily="49" charset="-122"/>
              </a:rPr>
              <a:t>立法过程的科学化</a:t>
            </a:r>
            <a:r>
              <a:rPr kumimoji="1" lang="zh-CN" altLang="en-US" sz="2465" b="1">
                <a:latin typeface="黑体" panose="02010609060101010101" pitchFamily="49" charset="-122"/>
                <a:ea typeface="黑体" panose="02010609060101010101" pitchFamily="49" charset="-122"/>
              </a:rPr>
              <a:t>。</a:t>
            </a:r>
            <a:endParaRPr kumimoji="1" lang="zh-CN" altLang="en-US" sz="2465" b="1">
              <a:latin typeface="黑体" panose="02010609060101010101" pitchFamily="49" charset="-122"/>
              <a:ea typeface="黑体" panose="02010609060101010101" pitchFamily="49" charset="-122"/>
            </a:endParaRPr>
          </a:p>
        </p:txBody>
      </p:sp>
      <p:sp>
        <p:nvSpPr>
          <p:cNvPr id="9" name="文本框 8"/>
          <p:cNvSpPr txBox="1"/>
          <p:nvPr>
            <p:custDataLst>
              <p:tags r:id="rId6"/>
            </p:custDataLst>
          </p:nvPr>
        </p:nvSpPr>
        <p:spPr>
          <a:xfrm>
            <a:off x="552619" y="2941175"/>
            <a:ext cx="6274454" cy="254571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50000"/>
              </a:lnSpc>
            </a:pPr>
            <a:r>
              <a:rPr lang="zh-CN" altLang="en-US" sz="2655" b="1">
                <a:solidFill>
                  <a:srgbClr val="C00000"/>
                </a:solidFill>
                <a:latin typeface="黑体" panose="02010609060101010101" pitchFamily="49" charset="-122"/>
                <a:ea typeface="黑体" panose="02010609060101010101" pitchFamily="49" charset="-122"/>
                <a:cs typeface="+mn-ea"/>
                <a:sym typeface="+mn-lt"/>
              </a:rPr>
              <a:t>具体要求</a:t>
            </a:r>
            <a:r>
              <a:rPr lang="zh-CN" altLang="en-US" sz="2655" b="1">
                <a:solidFill>
                  <a:schemeClr val="tx1"/>
                </a:solidFill>
                <a:latin typeface="黑体" panose="02010609060101010101" pitchFamily="49" charset="-122"/>
                <a:ea typeface="黑体" panose="02010609060101010101" pitchFamily="49" charset="-122"/>
                <a:cs typeface="+mn-ea"/>
                <a:sym typeface="+mn-lt"/>
              </a:rPr>
              <a:t>：</a:t>
            </a:r>
            <a:endParaRPr lang="en-US" altLang="zh-CN" sz="2655" b="1">
              <a:solidFill>
                <a:schemeClr val="tx1"/>
              </a:solidFill>
              <a:latin typeface="黑体" panose="02010609060101010101" pitchFamily="49" charset="-122"/>
              <a:ea typeface="黑体" panose="02010609060101010101" pitchFamily="49" charset="-122"/>
              <a:cs typeface="+mn-ea"/>
              <a:sym typeface="+mn-lt"/>
            </a:endParaRPr>
          </a:p>
          <a:p>
            <a:pPr>
              <a:lnSpc>
                <a:spcPct val="150000"/>
              </a:lnSpc>
            </a:pPr>
            <a:r>
              <a:rPr lang="zh-CN" altLang="en-US" sz="2655" b="1">
                <a:solidFill>
                  <a:schemeClr val="tx1"/>
                </a:solidFill>
                <a:latin typeface="黑体" panose="02010609060101010101" pitchFamily="49" charset="-122"/>
                <a:ea typeface="黑体" panose="02010609060101010101" pitchFamily="49" charset="-122"/>
                <a:sym typeface="Helvetica" pitchFamily="34" charset="0"/>
              </a:rPr>
              <a:t>要明确划分不同法律关系的调整对象和界限，形成符合国家发展目标的法律体系。</a:t>
            </a:r>
            <a:endParaRPr lang="zh-CN" altLang="en-US" sz="2655" b="1">
              <a:solidFill>
                <a:schemeClr val="tx1"/>
              </a:solidFill>
              <a:latin typeface="黑体" panose="02010609060101010101" pitchFamily="49" charset="-122"/>
              <a:ea typeface="黑体" panose="02010609060101010101" pitchFamily="49" charset="-122"/>
              <a:sym typeface="Helvetica" pitchFamily="34" charset="0"/>
            </a:endParaRPr>
          </a:p>
        </p:txBody>
      </p:sp>
      <p:pic>
        <p:nvPicPr>
          <p:cNvPr id="11" name="图片 10" descr="lh2015mh_05_t6_01"/>
          <p:cNvPicPr>
            <a:picLocks noChangeAspect="1"/>
          </p:cNvPicPr>
          <p:nvPr>
            <p:custDataLst>
              <p:tags r:id="rId7"/>
            </p:custDataLst>
          </p:nvPr>
        </p:nvPicPr>
        <p:blipFill>
          <a:blip r:embed="rId8"/>
          <a:stretch>
            <a:fillRect/>
          </a:stretch>
        </p:blipFill>
        <p:spPr>
          <a:xfrm>
            <a:off x="6778743" y="2320590"/>
            <a:ext cx="4779198" cy="429880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26"/>
          <p:cNvSpPr/>
          <p:nvPr>
            <p:custDataLst>
              <p:tags r:id="rId1"/>
            </p:custDataLst>
          </p:nvPr>
        </p:nvSpPr>
        <p:spPr bwMode="auto">
          <a:xfrm>
            <a:off x="7853943" y="3694964"/>
            <a:ext cx="359981" cy="359981"/>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34" tIns="45717" rIns="91434" bIns="45717" numCol="1" anchor="t" anchorCtr="0" compatLnSpc="1"/>
          <a:lstStyle/>
          <a:p>
            <a:pPr algn="just">
              <a:lnSpc>
                <a:spcPct val="120000"/>
              </a:lnSpc>
              <a:spcBef>
                <a:spcPct val="0"/>
              </a:spcBef>
              <a:spcAft>
                <a:spcPct val="0"/>
              </a:spcAft>
            </a:pPr>
            <a:endParaRPr lang="en-US" sz="760">
              <a:latin typeface="+mn-lt"/>
              <a:ea typeface="+mn-ea"/>
              <a:cs typeface="+mn-ea"/>
              <a:sym typeface="+mn-lt"/>
            </a:endParaRPr>
          </a:p>
        </p:txBody>
      </p:sp>
      <p:grpSp>
        <p:nvGrpSpPr>
          <p:cNvPr id="21" name="Group 20"/>
          <p:cNvGrpSpPr/>
          <p:nvPr>
            <p:custDataLst>
              <p:tags r:id="rId2"/>
            </p:custDataLst>
          </p:nvPr>
        </p:nvGrpSpPr>
        <p:grpSpPr>
          <a:xfrm>
            <a:off x="1624561" y="2351756"/>
            <a:ext cx="359981" cy="359981"/>
            <a:chOff x="4669866" y="3800264"/>
            <a:chExt cx="279527" cy="416797"/>
          </a:xfrm>
          <a:solidFill>
            <a:schemeClr val="bg1"/>
          </a:solidFill>
        </p:grpSpPr>
        <p:sp>
          <p:nvSpPr>
            <p:cNvPr id="22" name="Freeform 141"/>
            <p:cNvSpPr>
              <a:spLocks noEditPoints="1"/>
            </p:cNvSpPr>
            <p:nvPr>
              <p:custDataLst>
                <p:tags r:id="rId3"/>
              </p:custDataLst>
            </p:nvPr>
          </p:nvSpPr>
          <p:spPr bwMode="auto">
            <a:xfrm>
              <a:off x="4669866" y="3800264"/>
              <a:ext cx="279527" cy="316965"/>
            </a:xfrm>
            <a:custGeom>
              <a:avLst/>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algn="just">
                <a:lnSpc>
                  <a:spcPct val="120000"/>
                </a:lnSpc>
                <a:spcBef>
                  <a:spcPct val="0"/>
                </a:spcBef>
                <a:spcAft>
                  <a:spcPct val="0"/>
                </a:spcAft>
              </a:pPr>
              <a:endParaRPr lang="en-US" sz="760">
                <a:latin typeface="+mn-lt"/>
                <a:ea typeface="+mn-ea"/>
                <a:cs typeface="+mn-ea"/>
                <a:sym typeface="+mn-lt"/>
              </a:endParaRPr>
            </a:p>
          </p:txBody>
        </p:sp>
        <p:sp>
          <p:nvSpPr>
            <p:cNvPr id="23" name="Rectangle 142"/>
            <p:cNvSpPr>
              <a:spLocks noChangeArrowheads="1"/>
            </p:cNvSpPr>
            <p:nvPr>
              <p:custDataLst>
                <p:tags r:id="rId4"/>
              </p:custDataLst>
            </p:nvPr>
          </p:nvSpPr>
          <p:spPr bwMode="auto">
            <a:xfrm>
              <a:off x="4752226" y="4127210"/>
              <a:ext cx="117302"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pPr algn="just">
                <a:lnSpc>
                  <a:spcPct val="120000"/>
                </a:lnSpc>
                <a:spcBef>
                  <a:spcPct val="0"/>
                </a:spcBef>
                <a:spcAft>
                  <a:spcPct val="0"/>
                </a:spcAft>
              </a:pPr>
              <a:endParaRPr lang="en-US" sz="760">
                <a:latin typeface="+mn-lt"/>
                <a:ea typeface="+mn-ea"/>
                <a:cs typeface="+mn-ea"/>
                <a:sym typeface="+mn-lt"/>
              </a:endParaRPr>
            </a:p>
          </p:txBody>
        </p:sp>
        <p:sp>
          <p:nvSpPr>
            <p:cNvPr id="24" name="Freeform 143"/>
            <p:cNvSpPr/>
            <p:nvPr>
              <p:custDataLst>
                <p:tags r:id="rId5"/>
              </p:custDataLst>
            </p:nvPr>
          </p:nvSpPr>
          <p:spPr bwMode="auto">
            <a:xfrm>
              <a:off x="4752226" y="4179623"/>
              <a:ext cx="117302" cy="37438"/>
            </a:xfrm>
            <a:custGeom>
              <a:avLst/>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algn="just">
                <a:lnSpc>
                  <a:spcPct val="120000"/>
                </a:lnSpc>
                <a:spcBef>
                  <a:spcPct val="0"/>
                </a:spcBef>
                <a:spcAft>
                  <a:spcPct val="0"/>
                </a:spcAft>
              </a:pPr>
              <a:endParaRPr lang="en-US" sz="760">
                <a:latin typeface="+mn-lt"/>
                <a:ea typeface="+mn-ea"/>
                <a:cs typeface="+mn-ea"/>
                <a:sym typeface="+mn-lt"/>
              </a:endParaRPr>
            </a:p>
          </p:txBody>
        </p:sp>
        <p:sp>
          <p:nvSpPr>
            <p:cNvPr id="25" name="Freeform 144"/>
            <p:cNvSpPr>
              <a:spLocks noEditPoints="1"/>
            </p:cNvSpPr>
            <p:nvPr>
              <p:custDataLst>
                <p:tags r:id="rId6"/>
              </p:custDataLst>
            </p:nvPr>
          </p:nvSpPr>
          <p:spPr bwMode="auto">
            <a:xfrm>
              <a:off x="4769697" y="3890112"/>
              <a:ext cx="82362" cy="162227"/>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algn="just">
                <a:lnSpc>
                  <a:spcPct val="120000"/>
                </a:lnSpc>
                <a:spcBef>
                  <a:spcPct val="0"/>
                </a:spcBef>
                <a:spcAft>
                  <a:spcPct val="0"/>
                </a:spcAft>
              </a:pPr>
              <a:endParaRPr lang="en-US" sz="760">
                <a:latin typeface="+mn-lt"/>
                <a:ea typeface="+mn-ea"/>
                <a:cs typeface="+mn-ea"/>
                <a:sym typeface="+mn-lt"/>
              </a:endParaRPr>
            </a:p>
          </p:txBody>
        </p:sp>
      </p:grpSp>
      <p:grpSp>
        <p:nvGrpSpPr>
          <p:cNvPr id="40" name="组合 39"/>
          <p:cNvGrpSpPr/>
          <p:nvPr>
            <p:custDataLst>
              <p:tags r:id="rId7"/>
            </p:custDataLst>
          </p:nvPr>
        </p:nvGrpSpPr>
        <p:grpSpPr>
          <a:xfrm>
            <a:off x="456570" y="713567"/>
            <a:ext cx="11169871" cy="0"/>
            <a:chOff x="503625" y="726011"/>
            <a:chExt cx="11780723" cy="0"/>
          </a:xfrm>
        </p:grpSpPr>
        <p:cxnSp>
          <p:nvCxnSpPr>
            <p:cNvPr id="41" name="直接连接符 40"/>
            <p:cNvCxnSpPr/>
            <p:nvPr>
              <p:custDataLst>
                <p:tags r:id="rId8"/>
              </p:custDataLst>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custDataLst>
                <p:tags r:id="rId9"/>
              </p:custDataLst>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4" name="TextBox 8"/>
          <p:cNvSpPr txBox="1"/>
          <p:nvPr>
            <p:custDataLst>
              <p:tags r:id="rId10"/>
            </p:custDataLst>
          </p:nvPr>
        </p:nvSpPr>
        <p:spPr>
          <a:xfrm>
            <a:off x="4202868" y="206060"/>
            <a:ext cx="3744384" cy="408940"/>
          </a:xfrm>
          <a:prstGeom prst="rect">
            <a:avLst/>
          </a:prstGeom>
          <a:noFill/>
        </p:spPr>
        <p:txBody>
          <a:bodyPr wrap="square" lIns="0" tIns="0" rIns="0" bIns="0" rtlCol="0" anchor="ctr">
            <a:spAutoFit/>
          </a:bodyPr>
          <a:lstStyle/>
          <a:p>
            <a:pPr marL="0" lvl="0" indent="0" eaLnBrk="1" hangingPunct="1"/>
            <a:r>
              <a:rPr lang="zh-CN" altLang="en-US" sz="2655">
                <a:latin typeface="黑体" panose="02010609060101010101" pitchFamily="49" charset="-122"/>
                <a:ea typeface="黑体" panose="02010609060101010101" pitchFamily="49" charset="-122"/>
              </a:rPr>
              <a:t>我国有立法权的国家机关</a:t>
            </a:r>
            <a:endParaRPr lang="zh-CN" altLang="en-US" sz="2655">
              <a:latin typeface="黑体" panose="02010609060101010101" pitchFamily="49" charset="-122"/>
              <a:ea typeface="黑体" panose="02010609060101010101" pitchFamily="49" charset="-122"/>
            </a:endParaRPr>
          </a:p>
        </p:txBody>
      </p:sp>
      <p:sp>
        <p:nvSpPr>
          <p:cNvPr id="38" name="矩形: 圆角 5"/>
          <p:cNvSpPr/>
          <p:nvPr>
            <p:custDataLst>
              <p:tags r:id="rId11"/>
            </p:custDataLst>
          </p:nvPr>
        </p:nvSpPr>
        <p:spPr>
          <a:xfrm>
            <a:off x="1915268" y="1273787"/>
            <a:ext cx="2609991" cy="404895"/>
          </a:xfrm>
          <a:prstGeom prst="roundRect">
            <a:avLst>
              <a:gd name="adj" fmla="val 16667"/>
            </a:avLst>
          </a:prstGeom>
          <a:noFill/>
          <a:ln w="38100">
            <a:solidFill>
              <a:srgbClr val="C00000"/>
            </a:solidFill>
            <a:miter lim="800000"/>
          </a:ln>
        </p:spPr>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5pPr>
          </a:lstStyle>
          <a:p>
            <a:pPr marL="0" lvl="0" indent="0" algn="ctr" eaLnBrk="1" hangingPunct="1"/>
            <a:r>
              <a:rPr lang="zh-CN" altLang="en-US" sz="2275">
                <a:solidFill>
                  <a:schemeClr val="tx1"/>
                </a:solidFill>
                <a:sym typeface="Wingdings" panose="05000000000000000000" pitchFamily="2" charset="2"/>
              </a:rPr>
              <a:t>全国人民代表大会</a:t>
            </a:r>
            <a:endParaRPr lang="zh-CN" altLang="en-US" sz="2275">
              <a:solidFill>
                <a:schemeClr val="tx1"/>
              </a:solidFill>
              <a:sym typeface="Wingdings" panose="05000000000000000000" pitchFamily="2" charset="2"/>
            </a:endParaRPr>
          </a:p>
        </p:txBody>
      </p:sp>
      <p:sp>
        <p:nvSpPr>
          <p:cNvPr id="39" name="矩形: 圆角 6"/>
          <p:cNvSpPr/>
          <p:nvPr>
            <p:custDataLst>
              <p:tags r:id="rId12"/>
            </p:custDataLst>
          </p:nvPr>
        </p:nvSpPr>
        <p:spPr>
          <a:xfrm>
            <a:off x="5168681" y="1094213"/>
            <a:ext cx="5584748" cy="691586"/>
          </a:xfrm>
          <a:prstGeom prst="roundRect">
            <a:avLst>
              <a:gd name="adj" fmla="val 16667"/>
            </a:avLst>
          </a:prstGeom>
          <a:noFill/>
          <a:ln w="38100">
            <a:solidFill>
              <a:srgbClr val="C00000"/>
            </a:solidFill>
            <a:miter lim="800000"/>
          </a:ln>
        </p:spPr>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5pPr>
          </a:lstStyle>
          <a:p>
            <a:pPr marL="0" lvl="0" indent="0" algn="ctr" eaLnBrk="1" hangingPunct="1"/>
            <a:r>
              <a:rPr lang="zh-CN" altLang="en-US" sz="1895">
                <a:solidFill>
                  <a:schemeClr val="tx1"/>
                </a:solidFill>
                <a:sym typeface="Wingdings" panose="05000000000000000000" pitchFamily="2" charset="2"/>
              </a:rPr>
              <a:t>修改宪法，制定和修改刑事、民事、国家机构和其他的基本法律</a:t>
            </a:r>
            <a:endParaRPr lang="zh-CN" altLang="en-US" sz="1895">
              <a:solidFill>
                <a:schemeClr val="tx1"/>
              </a:solidFill>
              <a:sym typeface="Wingdings" panose="05000000000000000000" pitchFamily="2" charset="2"/>
            </a:endParaRPr>
          </a:p>
        </p:txBody>
      </p:sp>
      <p:sp>
        <p:nvSpPr>
          <p:cNvPr id="43" name="箭头: V 形 8"/>
          <p:cNvSpPr/>
          <p:nvPr>
            <p:custDataLst>
              <p:tags r:id="rId13"/>
            </p:custDataLst>
          </p:nvPr>
        </p:nvSpPr>
        <p:spPr>
          <a:xfrm>
            <a:off x="4664245" y="1331459"/>
            <a:ext cx="365760" cy="298027"/>
          </a:xfrm>
          <a:prstGeom prst="chevron">
            <a:avLst>
              <a:gd name="adj" fmla="val 50057"/>
            </a:avLst>
          </a:prstGeom>
          <a:solidFill>
            <a:srgbClr val="C00000"/>
          </a:solidFill>
          <a:ln w="12700">
            <a:noFill/>
            <a:miter lim="800000"/>
          </a:ln>
        </p:spPr>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5pPr>
          </a:lstStyle>
          <a:p>
            <a:pPr marL="0" lvl="0" indent="0" algn="ctr" eaLnBrk="1" hangingPunct="1"/>
            <a:endParaRPr lang="zh-CN" altLang="en-US" sz="1705">
              <a:solidFill>
                <a:srgbClr val="3E3A3A"/>
              </a:solidFill>
            </a:endParaRPr>
          </a:p>
        </p:txBody>
      </p:sp>
      <p:sp>
        <p:nvSpPr>
          <p:cNvPr id="44" name="矩形: 圆角 9"/>
          <p:cNvSpPr/>
          <p:nvPr>
            <p:custDataLst>
              <p:tags r:id="rId14"/>
            </p:custDataLst>
          </p:nvPr>
        </p:nvSpPr>
        <p:spPr>
          <a:xfrm>
            <a:off x="1915268" y="1981316"/>
            <a:ext cx="2609991" cy="404895"/>
          </a:xfrm>
          <a:prstGeom prst="roundRect">
            <a:avLst>
              <a:gd name="adj" fmla="val 16667"/>
            </a:avLst>
          </a:prstGeom>
          <a:noFill/>
          <a:ln w="38100">
            <a:solidFill>
              <a:srgbClr val="FF9300"/>
            </a:solidFill>
            <a:miter lim="800000"/>
          </a:ln>
        </p:spPr>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5pPr>
          </a:lstStyle>
          <a:p>
            <a:pPr marL="0" lvl="0" indent="0" algn="ctr" eaLnBrk="1" hangingPunct="1"/>
            <a:r>
              <a:rPr lang="zh-CN" altLang="en-US" sz="2275">
                <a:solidFill>
                  <a:schemeClr val="tx1"/>
                </a:solidFill>
                <a:sym typeface="Wingdings" panose="05000000000000000000" pitchFamily="2" charset="2"/>
              </a:rPr>
              <a:t>全国人大常委会</a:t>
            </a:r>
            <a:endParaRPr lang="zh-CN" altLang="en-US" sz="2275">
              <a:solidFill>
                <a:schemeClr val="tx1"/>
              </a:solidFill>
              <a:sym typeface="Wingdings" panose="05000000000000000000" pitchFamily="2" charset="2"/>
            </a:endParaRPr>
          </a:p>
        </p:txBody>
      </p:sp>
      <p:sp>
        <p:nvSpPr>
          <p:cNvPr id="45" name="箭头: V 形 10"/>
          <p:cNvSpPr/>
          <p:nvPr>
            <p:custDataLst>
              <p:tags r:id="rId15"/>
            </p:custDataLst>
          </p:nvPr>
        </p:nvSpPr>
        <p:spPr>
          <a:xfrm>
            <a:off x="7850422" y="4648231"/>
            <a:ext cx="328130" cy="298027"/>
          </a:xfrm>
          <a:prstGeom prst="chevron">
            <a:avLst>
              <a:gd name="adj" fmla="val 50188"/>
            </a:avLst>
          </a:prstGeom>
          <a:solidFill>
            <a:srgbClr val="001B59"/>
          </a:solidFill>
          <a:ln w="12700">
            <a:noFill/>
            <a:miter lim="800000"/>
          </a:ln>
        </p:spPr>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5pPr>
          </a:lstStyle>
          <a:p>
            <a:pPr marL="0" lvl="0" indent="0" algn="ctr" eaLnBrk="1" hangingPunct="1"/>
            <a:endParaRPr lang="zh-CN" altLang="en-US" sz="1705">
              <a:solidFill>
                <a:srgbClr val="3E3A3A"/>
              </a:solidFill>
            </a:endParaRPr>
          </a:p>
        </p:txBody>
      </p:sp>
      <p:sp>
        <p:nvSpPr>
          <p:cNvPr id="46" name="矩形: 圆角 11"/>
          <p:cNvSpPr/>
          <p:nvPr>
            <p:custDataLst>
              <p:tags r:id="rId16"/>
            </p:custDataLst>
          </p:nvPr>
        </p:nvSpPr>
        <p:spPr>
          <a:xfrm>
            <a:off x="5190713" y="1982419"/>
            <a:ext cx="2476030" cy="404895"/>
          </a:xfrm>
          <a:prstGeom prst="roundRect">
            <a:avLst>
              <a:gd name="adj" fmla="val 16667"/>
            </a:avLst>
          </a:prstGeom>
          <a:noFill/>
          <a:ln w="38100">
            <a:solidFill>
              <a:srgbClr val="FF9300"/>
            </a:solidFill>
            <a:miter lim="800000"/>
          </a:ln>
        </p:spPr>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5pPr>
          </a:lstStyle>
          <a:p>
            <a:pPr marL="0" lvl="0" indent="0" algn="ctr" eaLnBrk="1" hangingPunct="1"/>
            <a:r>
              <a:rPr lang="zh-CN" altLang="en-US" sz="1895">
                <a:solidFill>
                  <a:schemeClr val="tx1"/>
                </a:solidFill>
                <a:sym typeface="Wingdings" panose="05000000000000000000" pitchFamily="2" charset="2"/>
              </a:rPr>
              <a:t>制定和修改其他法律</a:t>
            </a:r>
            <a:endParaRPr lang="zh-CN" altLang="en-US" sz="1895">
              <a:solidFill>
                <a:schemeClr val="tx1"/>
              </a:solidFill>
              <a:sym typeface="Wingdings" panose="05000000000000000000" pitchFamily="2" charset="2"/>
            </a:endParaRPr>
          </a:p>
        </p:txBody>
      </p:sp>
      <p:sp>
        <p:nvSpPr>
          <p:cNvPr id="47" name="矩形: 圆角 12"/>
          <p:cNvSpPr/>
          <p:nvPr>
            <p:custDataLst>
              <p:tags r:id="rId17"/>
            </p:custDataLst>
          </p:nvPr>
        </p:nvSpPr>
        <p:spPr>
          <a:xfrm>
            <a:off x="1879297" y="2630105"/>
            <a:ext cx="2609991" cy="404895"/>
          </a:xfrm>
          <a:prstGeom prst="roundRect">
            <a:avLst>
              <a:gd name="adj" fmla="val 16667"/>
            </a:avLst>
          </a:prstGeom>
          <a:noFill/>
          <a:ln w="38100">
            <a:solidFill>
              <a:srgbClr val="F8C400">
                <a:alpha val="73333"/>
              </a:srgbClr>
            </a:solidFill>
            <a:miter lim="800000"/>
          </a:ln>
        </p:spPr>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5pPr>
          </a:lstStyle>
          <a:p>
            <a:pPr marL="0" lvl="0" indent="0" algn="ctr" eaLnBrk="1" hangingPunct="1"/>
            <a:r>
              <a:rPr lang="zh-CN" altLang="en-US" sz="2275">
                <a:solidFill>
                  <a:schemeClr val="tx1"/>
                </a:solidFill>
                <a:sym typeface="Wingdings" panose="05000000000000000000" pitchFamily="2" charset="2"/>
              </a:rPr>
              <a:t>国务院</a:t>
            </a:r>
            <a:endParaRPr lang="zh-CN" altLang="en-US" sz="2275">
              <a:solidFill>
                <a:schemeClr val="tx1"/>
              </a:solidFill>
              <a:sym typeface="Wingdings" panose="05000000000000000000" pitchFamily="2" charset="2"/>
            </a:endParaRPr>
          </a:p>
        </p:txBody>
      </p:sp>
      <p:sp>
        <p:nvSpPr>
          <p:cNvPr id="48" name="箭头: V 形 13"/>
          <p:cNvSpPr/>
          <p:nvPr>
            <p:custDataLst>
              <p:tags r:id="rId18"/>
            </p:custDataLst>
          </p:nvPr>
        </p:nvSpPr>
        <p:spPr>
          <a:xfrm>
            <a:off x="4683812" y="2709310"/>
            <a:ext cx="365760" cy="299531"/>
          </a:xfrm>
          <a:prstGeom prst="chevron">
            <a:avLst>
              <a:gd name="adj" fmla="val 49805"/>
            </a:avLst>
          </a:prstGeom>
          <a:solidFill>
            <a:srgbClr val="F8C400"/>
          </a:solidFill>
          <a:ln w="12700">
            <a:solidFill>
              <a:srgbClr val="F8C400">
                <a:alpha val="73333"/>
              </a:srgbClr>
            </a:solidFill>
            <a:miter lim="800000"/>
          </a:ln>
        </p:spPr>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5pPr>
          </a:lstStyle>
          <a:p>
            <a:pPr marL="0" lvl="0" indent="0" algn="ctr" eaLnBrk="1" hangingPunct="1"/>
            <a:endParaRPr lang="zh-CN" altLang="en-US" sz="1705">
              <a:solidFill>
                <a:srgbClr val="3E3A3A"/>
              </a:solidFill>
            </a:endParaRPr>
          </a:p>
        </p:txBody>
      </p:sp>
      <p:sp>
        <p:nvSpPr>
          <p:cNvPr id="49" name="矩形: 圆角 14"/>
          <p:cNvSpPr/>
          <p:nvPr>
            <p:custDataLst>
              <p:tags r:id="rId19"/>
            </p:custDataLst>
          </p:nvPr>
        </p:nvSpPr>
        <p:spPr>
          <a:xfrm>
            <a:off x="5185362" y="2643540"/>
            <a:ext cx="1821274" cy="404894"/>
          </a:xfrm>
          <a:prstGeom prst="roundRect">
            <a:avLst>
              <a:gd name="adj" fmla="val 16667"/>
            </a:avLst>
          </a:prstGeom>
          <a:noFill/>
          <a:ln w="38100">
            <a:solidFill>
              <a:srgbClr val="F8C400">
                <a:alpha val="73333"/>
              </a:srgbClr>
            </a:solidFill>
            <a:miter lim="800000"/>
          </a:ln>
        </p:spPr>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5pPr>
          </a:lstStyle>
          <a:p>
            <a:pPr marL="0" lvl="0" indent="0" algn="ctr" eaLnBrk="1" hangingPunct="1"/>
            <a:r>
              <a:rPr lang="zh-CN" altLang="en-US" sz="1895">
                <a:solidFill>
                  <a:schemeClr val="tx1"/>
                </a:solidFill>
                <a:sym typeface="Wingdings" panose="05000000000000000000" pitchFamily="2" charset="2"/>
              </a:rPr>
              <a:t>制定行政法规</a:t>
            </a:r>
            <a:endParaRPr lang="zh-CN" altLang="en-US" sz="1895">
              <a:solidFill>
                <a:schemeClr val="tx1"/>
              </a:solidFill>
              <a:sym typeface="Wingdings" panose="05000000000000000000" pitchFamily="2" charset="2"/>
            </a:endParaRPr>
          </a:p>
        </p:txBody>
      </p:sp>
      <p:sp>
        <p:nvSpPr>
          <p:cNvPr id="50" name="矩形: 圆角 15"/>
          <p:cNvSpPr/>
          <p:nvPr>
            <p:custDataLst>
              <p:tags r:id="rId20"/>
            </p:custDataLst>
          </p:nvPr>
        </p:nvSpPr>
        <p:spPr>
          <a:xfrm>
            <a:off x="1879297" y="3251747"/>
            <a:ext cx="2609991" cy="404894"/>
          </a:xfrm>
          <a:prstGeom prst="roundRect">
            <a:avLst>
              <a:gd name="adj" fmla="val 16667"/>
            </a:avLst>
          </a:prstGeom>
          <a:noFill/>
          <a:ln w="38100">
            <a:solidFill>
              <a:srgbClr val="92D050"/>
            </a:solidFill>
            <a:miter lim="800000"/>
          </a:ln>
        </p:spPr>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5pPr>
          </a:lstStyle>
          <a:p>
            <a:pPr marL="0" lvl="0" indent="0" algn="ctr" eaLnBrk="1" hangingPunct="1"/>
            <a:r>
              <a:rPr lang="zh-CN" altLang="en-US" sz="2275">
                <a:solidFill>
                  <a:schemeClr val="tx1"/>
                </a:solidFill>
                <a:sym typeface="Wingdings" panose="05000000000000000000" pitchFamily="2" charset="2"/>
              </a:rPr>
              <a:t>国务院相关部门</a:t>
            </a:r>
            <a:endParaRPr lang="zh-CN" altLang="en-US" sz="2275">
              <a:solidFill>
                <a:schemeClr val="tx1"/>
              </a:solidFill>
              <a:sym typeface="Wingdings" panose="05000000000000000000" pitchFamily="2" charset="2"/>
            </a:endParaRPr>
          </a:p>
        </p:txBody>
      </p:sp>
      <p:sp>
        <p:nvSpPr>
          <p:cNvPr id="51" name="矩形: 圆角 16"/>
          <p:cNvSpPr/>
          <p:nvPr>
            <p:custDataLst>
              <p:tags r:id="rId21"/>
            </p:custDataLst>
          </p:nvPr>
        </p:nvSpPr>
        <p:spPr>
          <a:xfrm>
            <a:off x="1884486" y="3795556"/>
            <a:ext cx="5836490" cy="711293"/>
          </a:xfrm>
          <a:prstGeom prst="roundRect">
            <a:avLst>
              <a:gd name="adj" fmla="val 16667"/>
            </a:avLst>
          </a:prstGeom>
          <a:noFill/>
          <a:ln w="38100">
            <a:solidFill>
              <a:srgbClr val="0070C0"/>
            </a:solidFill>
            <a:miter lim="800000"/>
          </a:ln>
        </p:spPr>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5pPr>
          </a:lstStyle>
          <a:p>
            <a:pPr marL="0" lvl="0" indent="0" algn="ctr" eaLnBrk="1" hangingPunct="1"/>
            <a:r>
              <a:rPr lang="zh-CN" altLang="en-US" sz="2275">
                <a:solidFill>
                  <a:schemeClr val="tx1"/>
                </a:solidFill>
                <a:sym typeface="Wingdings" panose="05000000000000000000" pitchFamily="2" charset="2"/>
              </a:rPr>
              <a:t>省、自治区、直辖市、</a:t>
            </a:r>
            <a:r>
              <a:rPr lang="zh-CN" altLang="en-US" sz="2275">
                <a:solidFill>
                  <a:srgbClr val="FF0000"/>
                </a:solidFill>
                <a:sym typeface="Wingdings" panose="05000000000000000000" pitchFamily="2" charset="2"/>
              </a:rPr>
              <a:t>设区的市</a:t>
            </a:r>
            <a:r>
              <a:rPr lang="zh-CN" altLang="en-US" sz="2275">
                <a:solidFill>
                  <a:schemeClr val="tx1"/>
                </a:solidFill>
                <a:sym typeface="Wingdings" panose="05000000000000000000" pitchFamily="2" charset="2"/>
              </a:rPr>
              <a:t>、自治州的</a:t>
            </a:r>
            <a:r>
              <a:rPr lang="zh-CN" altLang="en-US" sz="2275">
                <a:solidFill>
                  <a:srgbClr val="FF0000"/>
                </a:solidFill>
                <a:sym typeface="Wingdings" panose="05000000000000000000" pitchFamily="2" charset="2"/>
              </a:rPr>
              <a:t>人大</a:t>
            </a:r>
            <a:r>
              <a:rPr lang="zh-CN" altLang="en-US" sz="2275">
                <a:solidFill>
                  <a:schemeClr val="tx1"/>
                </a:solidFill>
                <a:sym typeface="Wingdings" panose="05000000000000000000" pitchFamily="2" charset="2"/>
              </a:rPr>
              <a:t>及其常委会</a:t>
            </a:r>
            <a:endParaRPr lang="zh-CN" altLang="en-US" sz="2275">
              <a:solidFill>
                <a:schemeClr val="tx1"/>
              </a:solidFill>
              <a:sym typeface="Wingdings" panose="05000000000000000000" pitchFamily="2" charset="2"/>
            </a:endParaRPr>
          </a:p>
        </p:txBody>
      </p:sp>
      <p:sp>
        <p:nvSpPr>
          <p:cNvPr id="52" name="矩形: 圆角 17"/>
          <p:cNvSpPr/>
          <p:nvPr>
            <p:custDataLst>
              <p:tags r:id="rId22"/>
            </p:custDataLst>
          </p:nvPr>
        </p:nvSpPr>
        <p:spPr>
          <a:xfrm>
            <a:off x="1884486" y="4591034"/>
            <a:ext cx="5836490" cy="404895"/>
          </a:xfrm>
          <a:prstGeom prst="roundRect">
            <a:avLst>
              <a:gd name="adj" fmla="val 16667"/>
            </a:avLst>
          </a:prstGeom>
          <a:noFill/>
          <a:ln w="38100">
            <a:solidFill>
              <a:srgbClr val="002060"/>
            </a:solidFill>
            <a:miter lim="800000"/>
          </a:ln>
        </p:spPr>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5pPr>
          </a:lstStyle>
          <a:p>
            <a:pPr marL="0" lvl="0" indent="0" algn="ctr" eaLnBrk="1" hangingPunct="1"/>
            <a:r>
              <a:rPr lang="zh-CN" altLang="en-US" sz="2275">
                <a:solidFill>
                  <a:schemeClr val="tx1"/>
                </a:solidFill>
                <a:sym typeface="Wingdings" panose="05000000000000000000" pitchFamily="2" charset="2"/>
              </a:rPr>
              <a:t>省、自治区、直辖市、自治州的人民政府</a:t>
            </a:r>
            <a:endParaRPr lang="zh-CN" altLang="en-US" sz="2275">
              <a:solidFill>
                <a:schemeClr val="tx1"/>
              </a:solidFill>
              <a:sym typeface="Wingdings" panose="05000000000000000000" pitchFamily="2" charset="2"/>
            </a:endParaRPr>
          </a:p>
        </p:txBody>
      </p:sp>
      <p:sp>
        <p:nvSpPr>
          <p:cNvPr id="53" name="矩形: 圆角 20"/>
          <p:cNvSpPr/>
          <p:nvPr>
            <p:custDataLst>
              <p:tags r:id="rId23"/>
            </p:custDataLst>
          </p:nvPr>
        </p:nvSpPr>
        <p:spPr>
          <a:xfrm>
            <a:off x="1884486" y="5192368"/>
            <a:ext cx="5836490" cy="404895"/>
          </a:xfrm>
          <a:prstGeom prst="roundRect">
            <a:avLst>
              <a:gd name="adj" fmla="val 16667"/>
            </a:avLst>
          </a:prstGeom>
          <a:noFill/>
          <a:ln w="38100">
            <a:solidFill>
              <a:srgbClr val="942092"/>
            </a:solidFill>
            <a:miter lim="800000"/>
          </a:ln>
        </p:spPr>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5pPr>
          </a:lstStyle>
          <a:p>
            <a:pPr marL="0" lvl="0" indent="0" algn="ctr" eaLnBrk="1" hangingPunct="1"/>
            <a:r>
              <a:rPr lang="zh-CN" altLang="en-US" sz="2275">
                <a:solidFill>
                  <a:schemeClr val="tx1"/>
                </a:solidFill>
                <a:sym typeface="Wingdings" panose="05000000000000000000" pitchFamily="2" charset="2"/>
              </a:rPr>
              <a:t>自治区、自治州、自治县的</a:t>
            </a:r>
            <a:r>
              <a:rPr lang="zh-CN" altLang="en-US" sz="2275">
                <a:solidFill>
                  <a:srgbClr val="FF0000"/>
                </a:solidFill>
                <a:sym typeface="Wingdings" panose="05000000000000000000" pitchFamily="2" charset="2"/>
              </a:rPr>
              <a:t>人民代表大会</a:t>
            </a:r>
            <a:endParaRPr lang="zh-CN" altLang="en-US" sz="2275">
              <a:solidFill>
                <a:srgbClr val="FF0000"/>
              </a:solidFill>
              <a:sym typeface="Wingdings" panose="05000000000000000000" pitchFamily="2" charset="2"/>
            </a:endParaRPr>
          </a:p>
        </p:txBody>
      </p:sp>
      <p:sp>
        <p:nvSpPr>
          <p:cNvPr id="54" name="矩形: 圆角 21"/>
          <p:cNvSpPr/>
          <p:nvPr>
            <p:custDataLst>
              <p:tags r:id="rId24"/>
            </p:custDataLst>
          </p:nvPr>
        </p:nvSpPr>
        <p:spPr>
          <a:xfrm>
            <a:off x="5168681" y="3229921"/>
            <a:ext cx="2476030" cy="404895"/>
          </a:xfrm>
          <a:prstGeom prst="roundRect">
            <a:avLst>
              <a:gd name="adj" fmla="val 16667"/>
            </a:avLst>
          </a:prstGeom>
          <a:noFill/>
          <a:ln w="38100">
            <a:solidFill>
              <a:srgbClr val="92D050"/>
            </a:solidFill>
            <a:miter lim="800000"/>
          </a:ln>
        </p:spPr>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5pPr>
          </a:lstStyle>
          <a:p>
            <a:pPr marL="0" lvl="0" indent="0" algn="ctr" eaLnBrk="1" hangingPunct="1"/>
            <a:r>
              <a:rPr lang="zh-CN" altLang="en-US" sz="1895">
                <a:solidFill>
                  <a:schemeClr val="tx1"/>
                </a:solidFill>
                <a:sym typeface="Wingdings" panose="05000000000000000000" pitchFamily="2" charset="2"/>
              </a:rPr>
              <a:t>制定部门规章</a:t>
            </a:r>
            <a:endParaRPr lang="zh-CN" altLang="en-US" sz="1895">
              <a:solidFill>
                <a:schemeClr val="tx1"/>
              </a:solidFill>
              <a:sym typeface="Wingdings" panose="05000000000000000000" pitchFamily="2" charset="2"/>
            </a:endParaRPr>
          </a:p>
        </p:txBody>
      </p:sp>
      <p:sp>
        <p:nvSpPr>
          <p:cNvPr id="55" name="矩形: 圆角 22"/>
          <p:cNvSpPr/>
          <p:nvPr>
            <p:custDataLst>
              <p:tags r:id="rId25"/>
            </p:custDataLst>
          </p:nvPr>
        </p:nvSpPr>
        <p:spPr>
          <a:xfrm>
            <a:off x="8270369" y="4591034"/>
            <a:ext cx="2476029" cy="404895"/>
          </a:xfrm>
          <a:prstGeom prst="roundRect">
            <a:avLst>
              <a:gd name="adj" fmla="val 16667"/>
            </a:avLst>
          </a:prstGeom>
          <a:noFill/>
          <a:ln w="38100">
            <a:solidFill>
              <a:srgbClr val="002060"/>
            </a:solidFill>
            <a:miter lim="800000"/>
          </a:ln>
        </p:spPr>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5pPr>
          </a:lstStyle>
          <a:p>
            <a:pPr marL="0" lvl="0" indent="0" algn="ctr" eaLnBrk="1" hangingPunct="1"/>
            <a:r>
              <a:rPr lang="zh-CN" altLang="en-US" sz="1895">
                <a:solidFill>
                  <a:schemeClr val="tx1"/>
                </a:solidFill>
                <a:sym typeface="Wingdings" panose="05000000000000000000" pitchFamily="2" charset="2"/>
              </a:rPr>
              <a:t>制定地方政府规章</a:t>
            </a:r>
            <a:endParaRPr lang="zh-CN" altLang="en-US" sz="1895">
              <a:solidFill>
                <a:schemeClr val="tx1"/>
              </a:solidFill>
              <a:sym typeface="Wingdings" panose="05000000000000000000" pitchFamily="2" charset="2"/>
            </a:endParaRPr>
          </a:p>
        </p:txBody>
      </p:sp>
      <p:sp>
        <p:nvSpPr>
          <p:cNvPr id="56" name="矩形: 圆角 23"/>
          <p:cNvSpPr/>
          <p:nvPr>
            <p:custDataLst>
              <p:tags r:id="rId26"/>
            </p:custDataLst>
          </p:nvPr>
        </p:nvSpPr>
        <p:spPr>
          <a:xfrm>
            <a:off x="8270369" y="3923162"/>
            <a:ext cx="2080166" cy="404895"/>
          </a:xfrm>
          <a:prstGeom prst="roundRect">
            <a:avLst>
              <a:gd name="adj" fmla="val 16667"/>
            </a:avLst>
          </a:prstGeom>
          <a:noFill/>
          <a:ln w="38100">
            <a:solidFill>
              <a:srgbClr val="0070C0"/>
            </a:solidFill>
            <a:miter lim="800000"/>
          </a:ln>
        </p:spPr>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5pPr>
          </a:lstStyle>
          <a:p>
            <a:pPr marL="0" lvl="0" indent="0" algn="ctr" eaLnBrk="1" hangingPunct="1"/>
            <a:r>
              <a:rPr lang="zh-CN" altLang="en-US" sz="1895">
                <a:solidFill>
                  <a:schemeClr val="tx1"/>
                </a:solidFill>
                <a:sym typeface="Wingdings" panose="05000000000000000000" pitchFamily="2" charset="2"/>
              </a:rPr>
              <a:t>制定地方性法规</a:t>
            </a:r>
            <a:endParaRPr lang="zh-CN" altLang="en-US" sz="1895">
              <a:solidFill>
                <a:schemeClr val="tx1"/>
              </a:solidFill>
              <a:sym typeface="Wingdings" panose="05000000000000000000" pitchFamily="2" charset="2"/>
            </a:endParaRPr>
          </a:p>
        </p:txBody>
      </p:sp>
      <p:sp>
        <p:nvSpPr>
          <p:cNvPr id="57" name="矩形: 圆角 24"/>
          <p:cNvSpPr/>
          <p:nvPr>
            <p:custDataLst>
              <p:tags r:id="rId27"/>
            </p:custDataLst>
          </p:nvPr>
        </p:nvSpPr>
        <p:spPr>
          <a:xfrm>
            <a:off x="8270369" y="5162264"/>
            <a:ext cx="2953972" cy="562939"/>
          </a:xfrm>
          <a:prstGeom prst="roundRect">
            <a:avLst>
              <a:gd name="adj" fmla="val 16667"/>
            </a:avLst>
          </a:prstGeom>
          <a:noFill/>
          <a:ln w="38100">
            <a:solidFill>
              <a:srgbClr val="942092"/>
            </a:solidFill>
            <a:miter lim="800000"/>
          </a:ln>
        </p:spPr>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5pPr>
          </a:lstStyle>
          <a:p>
            <a:pPr marL="0" lvl="0" indent="0" algn="ctr" eaLnBrk="1" hangingPunct="1"/>
            <a:r>
              <a:rPr lang="zh-CN" altLang="en-US" sz="1895">
                <a:solidFill>
                  <a:schemeClr val="tx1"/>
                </a:solidFill>
                <a:sym typeface="Wingdings" panose="05000000000000000000" pitchFamily="2" charset="2"/>
              </a:rPr>
              <a:t>制定自治条例和单行条例</a:t>
            </a:r>
            <a:endParaRPr lang="zh-CN" altLang="en-US" sz="1895">
              <a:solidFill>
                <a:schemeClr val="tx1"/>
              </a:solidFill>
              <a:sym typeface="Wingdings" panose="05000000000000000000" pitchFamily="2" charset="2"/>
            </a:endParaRPr>
          </a:p>
        </p:txBody>
      </p:sp>
      <p:sp>
        <p:nvSpPr>
          <p:cNvPr id="58" name="箭头: V 形 25"/>
          <p:cNvSpPr/>
          <p:nvPr>
            <p:custDataLst>
              <p:tags r:id="rId28"/>
            </p:custDataLst>
          </p:nvPr>
        </p:nvSpPr>
        <p:spPr>
          <a:xfrm>
            <a:off x="7812793" y="3975844"/>
            <a:ext cx="365760" cy="298027"/>
          </a:xfrm>
          <a:prstGeom prst="chevron">
            <a:avLst>
              <a:gd name="adj" fmla="val 50057"/>
            </a:avLst>
          </a:prstGeom>
          <a:solidFill>
            <a:srgbClr val="0070C0"/>
          </a:solidFill>
          <a:ln w="12700">
            <a:solidFill>
              <a:srgbClr val="0070C0"/>
            </a:solidFill>
            <a:miter lim="800000"/>
          </a:ln>
        </p:spPr>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5pPr>
          </a:lstStyle>
          <a:p>
            <a:pPr marL="0" lvl="0" indent="0" algn="ctr" eaLnBrk="1" hangingPunct="1"/>
            <a:endParaRPr lang="zh-CN" altLang="en-US" sz="1705">
              <a:solidFill>
                <a:srgbClr val="3E3A3A"/>
              </a:solidFill>
            </a:endParaRPr>
          </a:p>
        </p:txBody>
      </p:sp>
      <p:sp>
        <p:nvSpPr>
          <p:cNvPr id="59" name="箭头: V 形 26"/>
          <p:cNvSpPr/>
          <p:nvPr>
            <p:custDataLst>
              <p:tags r:id="rId29"/>
            </p:custDataLst>
          </p:nvPr>
        </p:nvSpPr>
        <p:spPr>
          <a:xfrm>
            <a:off x="7812793" y="5297731"/>
            <a:ext cx="365760" cy="298027"/>
          </a:xfrm>
          <a:prstGeom prst="chevron">
            <a:avLst>
              <a:gd name="adj" fmla="val 50057"/>
            </a:avLst>
          </a:prstGeom>
          <a:solidFill>
            <a:srgbClr val="942092"/>
          </a:solidFill>
          <a:ln w="12700">
            <a:noFill/>
            <a:miter lim="800000"/>
          </a:ln>
        </p:spPr>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5pPr>
          </a:lstStyle>
          <a:p>
            <a:pPr marL="0" lvl="0" indent="0" algn="ctr" eaLnBrk="1" hangingPunct="1"/>
            <a:endParaRPr lang="zh-CN" altLang="en-US" sz="1705">
              <a:solidFill>
                <a:srgbClr val="3E3A3A"/>
              </a:solidFill>
            </a:endParaRPr>
          </a:p>
        </p:txBody>
      </p:sp>
      <p:sp>
        <p:nvSpPr>
          <p:cNvPr id="60" name="箭头: V 形 27"/>
          <p:cNvSpPr/>
          <p:nvPr>
            <p:custDataLst>
              <p:tags r:id="rId30"/>
            </p:custDataLst>
          </p:nvPr>
        </p:nvSpPr>
        <p:spPr>
          <a:xfrm>
            <a:off x="4705038" y="3265768"/>
            <a:ext cx="328130" cy="299532"/>
          </a:xfrm>
          <a:prstGeom prst="chevron">
            <a:avLst>
              <a:gd name="adj" fmla="val 49935"/>
            </a:avLst>
          </a:prstGeom>
          <a:solidFill>
            <a:srgbClr val="92D050"/>
          </a:solidFill>
          <a:ln w="12700">
            <a:noFill/>
            <a:miter lim="800000"/>
          </a:ln>
        </p:spPr>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5pPr>
          </a:lstStyle>
          <a:p>
            <a:pPr marL="0" lvl="0" indent="0" algn="ctr" eaLnBrk="1" hangingPunct="1"/>
            <a:endParaRPr lang="zh-CN" altLang="en-US" sz="1705">
              <a:solidFill>
                <a:srgbClr val="3E3A3A"/>
              </a:solidFill>
            </a:endParaRPr>
          </a:p>
        </p:txBody>
      </p:sp>
      <p:sp>
        <p:nvSpPr>
          <p:cNvPr id="61" name="箭头: V 形 28"/>
          <p:cNvSpPr/>
          <p:nvPr>
            <p:custDataLst>
              <p:tags r:id="rId31"/>
            </p:custDataLst>
          </p:nvPr>
        </p:nvSpPr>
        <p:spPr>
          <a:xfrm>
            <a:off x="4683812" y="1959753"/>
            <a:ext cx="326625" cy="299531"/>
          </a:xfrm>
          <a:prstGeom prst="chevron">
            <a:avLst>
              <a:gd name="adj" fmla="val 49706"/>
            </a:avLst>
          </a:prstGeom>
          <a:solidFill>
            <a:srgbClr val="FF9300"/>
          </a:solidFill>
          <a:ln w="12700">
            <a:noFill/>
            <a:miter lim="800000"/>
          </a:ln>
        </p:spPr>
        <p:txBody>
          <a:bodyPr anchor="ctr" anchorCtr="0">
            <a:no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rgbClr val="000000"/>
                </a:solidFill>
                <a:effectLst/>
                <a:latin typeface="等线" panose="02010600030101010101" pitchFamily="2" charset="-122"/>
                <a:ea typeface="等线" panose="02010600030101010101" pitchFamily="2" charset="-122"/>
              </a:defRPr>
            </a:lvl5pPr>
          </a:lstStyle>
          <a:p>
            <a:pPr marL="0" lvl="0" indent="0" algn="ctr" eaLnBrk="1" hangingPunct="1"/>
            <a:endParaRPr lang="zh-CN" altLang="en-US" sz="1705">
              <a:solidFill>
                <a:srgbClr val="3E3A3A"/>
              </a:solidFill>
            </a:endParaRPr>
          </a:p>
        </p:txBody>
      </p:sp>
      <p:sp>
        <p:nvSpPr>
          <p:cNvPr id="2" name="文本框 1"/>
          <p:cNvSpPr txBox="1"/>
          <p:nvPr>
            <p:custDataLst>
              <p:tags r:id="rId32"/>
            </p:custDataLst>
          </p:nvPr>
        </p:nvSpPr>
        <p:spPr>
          <a:xfrm>
            <a:off x="456570" y="118746"/>
            <a:ext cx="1727200" cy="558800"/>
          </a:xfrm>
          <a:prstGeom prst="rect">
            <a:avLst/>
          </a:prstGeom>
          <a:noFill/>
        </p:spPr>
        <p:txBody>
          <a:bodyPr wrap="none" rtlCol="0">
            <a:spAutoFit/>
          </a:bodyPr>
          <a:lstStyle/>
          <a:p>
            <a:r>
              <a:rPr kumimoji="1" lang="zh-CN" altLang="en-US" sz="3035" b="1"/>
              <a:t>相关链接</a:t>
            </a:r>
            <a:endParaRPr kumimoji="1" lang="zh-CN" altLang="en-US" sz="3035" b="1"/>
          </a:p>
        </p:txBody>
      </p:sp>
      <p:sp>
        <p:nvSpPr>
          <p:cNvPr id="8" name="左大括号 7"/>
          <p:cNvSpPr/>
          <p:nvPr>
            <p:custDataLst>
              <p:tags r:id="rId33"/>
            </p:custDataLst>
          </p:nvPr>
        </p:nvSpPr>
        <p:spPr>
          <a:xfrm>
            <a:off x="1624561" y="1449047"/>
            <a:ext cx="234632" cy="902709"/>
          </a:xfrm>
          <a:prstGeom prst="leftBrace">
            <a:avLst/>
          </a:prstGeom>
          <a:solidFill>
            <a:srgbClr val="C00000"/>
          </a:solidFill>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sz="1705"/>
          </a:p>
        </p:txBody>
      </p:sp>
      <p:sp>
        <p:nvSpPr>
          <p:cNvPr id="9" name="文本框 8"/>
          <p:cNvSpPr txBox="1"/>
          <p:nvPr>
            <p:custDataLst>
              <p:tags r:id="rId34"/>
            </p:custDataLst>
          </p:nvPr>
        </p:nvSpPr>
        <p:spPr>
          <a:xfrm>
            <a:off x="456843" y="1331310"/>
            <a:ext cx="938142" cy="1143635"/>
          </a:xfrm>
          <a:prstGeom prst="rect">
            <a:avLst/>
          </a:prstGeom>
          <a:noFill/>
        </p:spPr>
        <p:txBody>
          <a:bodyPr wrap="square" rtlCol="0">
            <a:spAutoFit/>
          </a:bodyPr>
          <a:lstStyle/>
          <a:p>
            <a:r>
              <a:rPr kumimoji="1" lang="zh-CN" altLang="en-US" sz="2275" b="1">
                <a:solidFill>
                  <a:srgbClr val="C00000"/>
                </a:solidFill>
              </a:rPr>
              <a:t>国家立法机关</a:t>
            </a:r>
            <a:endParaRPr kumimoji="1" lang="zh-CN" altLang="en-US" sz="2275" b="1">
              <a:solidFill>
                <a:srgbClr val="C00000"/>
              </a:solidFill>
            </a:endParaRPr>
          </a:p>
        </p:txBody>
      </p:sp>
      <p:sp>
        <p:nvSpPr>
          <p:cNvPr id="10" name="左大括号 9"/>
          <p:cNvSpPr/>
          <p:nvPr>
            <p:custDataLst>
              <p:tags r:id="rId35"/>
            </p:custDataLst>
          </p:nvPr>
        </p:nvSpPr>
        <p:spPr>
          <a:xfrm>
            <a:off x="1453351" y="2784861"/>
            <a:ext cx="351200" cy="2658872"/>
          </a:xfrm>
          <a:prstGeom prst="leftBrace">
            <a:avLst/>
          </a:prstGeom>
          <a:solidFill>
            <a:srgbClr val="C00000"/>
          </a:solidFill>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sz="1705"/>
          </a:p>
        </p:txBody>
      </p:sp>
      <p:sp>
        <p:nvSpPr>
          <p:cNvPr id="11" name="文本框 10"/>
          <p:cNvSpPr txBox="1"/>
          <p:nvPr>
            <p:custDataLst>
              <p:tags r:id="rId36"/>
            </p:custDataLst>
          </p:nvPr>
        </p:nvSpPr>
        <p:spPr>
          <a:xfrm>
            <a:off x="708853" y="3286672"/>
            <a:ext cx="491207" cy="1727835"/>
          </a:xfrm>
          <a:prstGeom prst="rect">
            <a:avLst/>
          </a:prstGeom>
          <a:noFill/>
        </p:spPr>
        <p:txBody>
          <a:bodyPr wrap="square" rtlCol="0">
            <a:spAutoFit/>
          </a:bodyPr>
          <a:lstStyle/>
          <a:p>
            <a:r>
              <a:rPr kumimoji="1" lang="zh-CN" altLang="en-US" sz="2655" b="1"/>
              <a:t>授权立法</a:t>
            </a:r>
            <a:endParaRPr kumimoji="1" lang="zh-CN" altLang="en-US" sz="2655" b="1"/>
          </a:p>
        </p:txBody>
      </p:sp>
    </p:spTree>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9" grpId="0"/>
      <p:bldP spid="9" grpId="1"/>
      <p:bldP spid="11" grpId="0"/>
      <p:bldP spid="11"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custDataLst>
              <p:tags r:id="rId1"/>
            </p:custDataLst>
          </p:nvPr>
        </p:nvSpPr>
        <p:spPr>
          <a:xfrm>
            <a:off x="838200" y="609600"/>
            <a:ext cx="10515600" cy="1325880"/>
          </a:xfrm>
        </p:spPr>
        <p:txBody>
          <a:bodyPr/>
          <a:lstStyle/>
          <a:p>
            <a:pPr algn="ctr"/>
            <a:r>
              <a:rPr lang="zh-CN" altLang="en-US" sz="6600" b="1">
                <a:solidFill>
                  <a:srgbClr val="FF0000"/>
                </a:solidFill>
                <a:latin typeface="黑体" panose="02010609060101010101" pitchFamily="49" charset="-122"/>
                <a:ea typeface="黑体" panose="02010609060101010101" pitchFamily="49" charset="-122"/>
              </a:rPr>
              <a:t>思考</a:t>
            </a:r>
            <a:endParaRPr lang="zh-CN" altLang="en-US" sz="6600" b="1">
              <a:solidFill>
                <a:srgbClr val="FF0000"/>
              </a:solidFill>
              <a:latin typeface="黑体" panose="02010609060101010101" pitchFamily="49" charset="-122"/>
              <a:ea typeface="黑体" panose="02010609060101010101" pitchFamily="49" charset="-122"/>
            </a:endParaRPr>
          </a:p>
        </p:txBody>
      </p:sp>
      <p:sp>
        <p:nvSpPr>
          <p:cNvPr id="3" name="内容占位符 2"/>
          <p:cNvSpPr>
            <a:spLocks noGrp="1"/>
          </p:cNvSpPr>
          <p:nvPr>
            <p:ph idx="4294967295"/>
            <p:custDataLst>
              <p:tags r:id="rId2"/>
            </p:custDataLst>
          </p:nvPr>
        </p:nvSpPr>
        <p:spPr>
          <a:xfrm>
            <a:off x="838200" y="1935480"/>
            <a:ext cx="10515600" cy="4351655"/>
          </a:xfrm>
        </p:spPr>
        <p:txBody>
          <a:bodyPr/>
          <a:lstStyle/>
          <a:p>
            <a:pPr marL="0" indent="0" algn="ctr">
              <a:buNone/>
            </a:pPr>
            <a:r>
              <a:rPr lang="zh-CN" sz="6600" b="1">
                <a:solidFill>
                  <a:schemeClr val="tx1"/>
                </a:solidFill>
                <a:latin typeface="黑体" panose="02010609060101010101" pitchFamily="49" charset="-122"/>
                <a:ea typeface="黑体" panose="02010609060101010101" pitchFamily="49" charset="-122"/>
                <a:sym typeface="+mn-ea"/>
              </a:rPr>
              <a:t>立法机关是否等同于</a:t>
            </a:r>
            <a:endParaRPr lang="zh-CN" sz="6600" b="1">
              <a:solidFill>
                <a:schemeClr val="tx1"/>
              </a:solidFill>
              <a:latin typeface="黑体" panose="02010609060101010101" pitchFamily="49" charset="-122"/>
              <a:ea typeface="黑体" panose="02010609060101010101" pitchFamily="49" charset="-122"/>
              <a:sym typeface="+mn-ea"/>
            </a:endParaRPr>
          </a:p>
          <a:p>
            <a:pPr marL="0" indent="0" algn="ctr">
              <a:buNone/>
            </a:pPr>
            <a:r>
              <a:rPr lang="zh-CN" sz="6600" b="1">
                <a:solidFill>
                  <a:schemeClr val="tx1"/>
                </a:solidFill>
                <a:latin typeface="黑体" panose="02010609060101010101" pitchFamily="49" charset="-122"/>
                <a:ea typeface="黑体" panose="02010609060101010101" pitchFamily="49" charset="-122"/>
                <a:sym typeface="+mn-ea"/>
              </a:rPr>
              <a:t>有立法权的机关？</a:t>
            </a:r>
            <a:endParaRPr lang="zh-CN" altLang="en-US" sz="6600" b="1">
              <a:solidFill>
                <a:schemeClr val="tx1"/>
              </a:solidFill>
              <a:latin typeface="黑体" panose="02010609060101010101" pitchFamily="49" charset="-122"/>
              <a:ea typeface="黑体" panose="02010609060101010101" pitchFamily="49" charset="-122"/>
              <a:sym typeface="+mn-ea"/>
            </a:endParaRPr>
          </a:p>
        </p:txBody>
      </p: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505460" y="386715"/>
            <a:ext cx="10708005" cy="3322955"/>
          </a:xfrm>
          <a:prstGeom prst="rect">
            <a:avLst/>
          </a:prstGeom>
          <a:noFill/>
        </p:spPr>
        <p:txBody>
          <a:bodyPr wrap="square" rtlCol="0">
            <a:spAutoFit/>
          </a:bodyPr>
          <a:p>
            <a:pPr defTabSz="1171575">
              <a:lnSpc>
                <a:spcPct val="150000"/>
              </a:lnSpc>
            </a:pPr>
            <a:r>
              <a:rPr lang="zh-CN" altLang="en-US" sz="2800" b="1">
                <a:solidFill>
                  <a:srgbClr val="00B050"/>
                </a:solidFill>
                <a:latin typeface="黑体" panose="02010609060101010101" pitchFamily="49" charset="-122"/>
                <a:ea typeface="黑体" panose="02010609060101010101" pitchFamily="49" charset="-122"/>
                <a:cs typeface="黑体" panose="02010609060101010101" pitchFamily="49" charset="-122"/>
                <a:sym typeface="+mn-ea"/>
              </a:rPr>
              <a:t>在我国享有立法权的国家机关包括：</a:t>
            </a:r>
            <a:endParaRPr lang="zh-CN" altLang="en-US" sz="2800" b="1">
              <a:solidFill>
                <a:srgbClr val="00B050"/>
              </a:solidFill>
              <a:latin typeface="黑体" panose="02010609060101010101" pitchFamily="49" charset="-122"/>
              <a:ea typeface="黑体" panose="02010609060101010101" pitchFamily="49" charset="-122"/>
              <a:cs typeface="黑体" panose="02010609060101010101" pitchFamily="49" charset="-122"/>
              <a:sym typeface="+mn-ea"/>
            </a:endParaRPr>
          </a:p>
          <a:p>
            <a:pPr defTabSz="1171575">
              <a:lnSpc>
                <a:spcPct val="150000"/>
              </a:lnSpc>
            </a:pPr>
            <a:r>
              <a:rPr lang="zh-CN" altLang="en-US" sz="2800" b="1">
                <a:latin typeface="黑体" panose="02010609060101010101" pitchFamily="49" charset="-122"/>
                <a:ea typeface="黑体" panose="02010609060101010101" pitchFamily="49" charset="-122"/>
                <a:cs typeface="黑体" panose="02010609060101010101" pitchFamily="49" charset="-122"/>
                <a:sym typeface="+mn-ea"/>
              </a:rPr>
              <a:t>①国家权力机关(人大和人大常委会)—— 全国、省、自治区、直辖市、设区的市、自治州的人大及常委会及自治县的人大。</a:t>
            </a:r>
            <a:endParaRPr lang="zh-CN" altLang="en-US" sz="2800" b="1">
              <a:latin typeface="黑体" panose="02010609060101010101" pitchFamily="49" charset="-122"/>
              <a:ea typeface="黑体" panose="02010609060101010101" pitchFamily="49" charset="-122"/>
              <a:cs typeface="黑体" panose="02010609060101010101" pitchFamily="49" charset="-122"/>
            </a:endParaRPr>
          </a:p>
          <a:p>
            <a:pPr defTabSz="1171575">
              <a:lnSpc>
                <a:spcPct val="150000"/>
              </a:lnSpc>
            </a:pPr>
            <a:r>
              <a:rPr lang="zh-CN" altLang="en-US" sz="2800" b="1">
                <a:latin typeface="黑体" panose="02010609060101010101" pitchFamily="49" charset="-122"/>
                <a:ea typeface="黑体" panose="02010609060101010101" pitchFamily="49" charset="-122"/>
                <a:cs typeface="黑体" panose="02010609060101010101" pitchFamily="49" charset="-122"/>
                <a:sym typeface="+mn-ea"/>
              </a:rPr>
              <a:t>②国家行政机关(政府及政府下设机构)——国务院，国务院相关部门，省、自治区、直辖市、设区的市、自治州的人民政府。</a:t>
            </a:r>
            <a:endParaRPr lang="zh-CN" altLang="en-US" sz="2800" b="1">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4" name="文本框 3"/>
          <p:cNvSpPr txBox="1"/>
          <p:nvPr/>
        </p:nvSpPr>
        <p:spPr>
          <a:xfrm>
            <a:off x="847090" y="3863340"/>
            <a:ext cx="9475470" cy="2861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p>
            <a:pPr algn="l" fontAlgn="auto">
              <a:lnSpc>
                <a:spcPct val="150000"/>
              </a:lnSpc>
            </a:pPr>
            <a:r>
              <a:rPr lang="zh-CN" altLang="en-US" sz="2000" b="1">
                <a:latin typeface="黑体" panose="02010609060101010101" pitchFamily="49" charset="-122"/>
                <a:ea typeface="黑体" panose="02010609060101010101" pitchFamily="49" charset="-122"/>
                <a:cs typeface="黑体" panose="02010609060101010101" pitchFamily="49" charset="-122"/>
                <a:sym typeface="+mn-ea"/>
              </a:rPr>
              <a:t>注意：</a:t>
            </a:r>
            <a:endParaRPr lang="zh-CN" altLang="en-US" sz="20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a:p>
            <a:pPr algn="l" fontAlgn="auto">
              <a:lnSpc>
                <a:spcPct val="150000"/>
              </a:lnSpc>
            </a:pPr>
            <a:r>
              <a:rPr lang="en-US" altLang="zh-CN" sz="2000" b="1">
                <a:latin typeface="黑体" panose="02010609060101010101" pitchFamily="49" charset="-122"/>
                <a:ea typeface="黑体" panose="02010609060101010101" pitchFamily="49" charset="-122"/>
                <a:cs typeface="黑体" panose="02010609060101010101" pitchFamily="49" charset="-122"/>
                <a:sym typeface="+mn-ea"/>
              </a:rPr>
              <a:t>1.</a:t>
            </a:r>
            <a:r>
              <a:rPr lang="zh-CN" altLang="en-US" sz="2000" b="1">
                <a:latin typeface="黑体" panose="02010609060101010101" pitchFamily="49" charset="-122"/>
                <a:ea typeface="黑体" panose="02010609060101010101" pitchFamily="49" charset="-122"/>
                <a:cs typeface="黑体" panose="02010609060101010101" pitchFamily="49" charset="-122"/>
                <a:sym typeface="+mn-ea"/>
              </a:rPr>
              <a:t>我国的立法体制坚持中央集中统一领导和一定程度的层级分权相结合的体制（民主集中制）</a:t>
            </a:r>
            <a:endParaRPr lang="zh-CN" altLang="en-US" sz="20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a:p>
            <a:pPr algn="l" fontAlgn="auto">
              <a:lnSpc>
                <a:spcPct val="150000"/>
              </a:lnSpc>
            </a:pPr>
            <a:r>
              <a:rPr lang="en-US" altLang="zh-CN" sz="2000" b="1">
                <a:latin typeface="黑体" panose="02010609060101010101" pitchFamily="49" charset="-122"/>
                <a:ea typeface="黑体" panose="02010609060101010101" pitchFamily="49" charset="-122"/>
                <a:cs typeface="黑体" panose="02010609060101010101" pitchFamily="49" charset="-122"/>
                <a:sym typeface="+mn-ea"/>
              </a:rPr>
              <a:t>2.从法律效力高低看</a:t>
            </a:r>
            <a:r>
              <a:rPr lang="zh-CN" altLang="en-US" sz="2000" b="1">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000" b="1">
                <a:latin typeface="黑体" panose="02010609060101010101" pitchFamily="49" charset="-122"/>
                <a:ea typeface="黑体" panose="02010609060101010101" pitchFamily="49" charset="-122"/>
                <a:cs typeface="黑体" panose="02010609060101010101" pitchFamily="49" charset="-122"/>
                <a:sym typeface="+mn-ea"/>
              </a:rPr>
              <a:t>法律&gt;行政法规&gt;地方性法规</a:t>
            </a:r>
            <a:r>
              <a:rPr lang="zh-CN" altLang="en-US" sz="2000" b="1">
                <a:latin typeface="黑体" panose="02010609060101010101" pitchFamily="49" charset="-122"/>
                <a:ea typeface="黑体" panose="02010609060101010101" pitchFamily="49" charset="-122"/>
                <a:cs typeface="黑体" panose="02010609060101010101" pitchFamily="49" charset="-122"/>
                <a:sym typeface="+mn-ea"/>
              </a:rPr>
              <a:t>。</a:t>
            </a:r>
            <a:endParaRPr lang="en-US" altLang="zh-CN" sz="20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a:p>
            <a:pPr algn="l" fontAlgn="auto">
              <a:lnSpc>
                <a:spcPct val="150000"/>
              </a:lnSpc>
            </a:pPr>
            <a:r>
              <a:rPr lang="en-US" altLang="zh-CN" sz="2000" b="1">
                <a:latin typeface="黑体" panose="02010609060101010101" pitchFamily="49" charset="-122"/>
                <a:ea typeface="黑体" panose="02010609060101010101" pitchFamily="49" charset="-122"/>
                <a:cs typeface="黑体" panose="02010609060101010101" pitchFamily="49" charset="-122"/>
                <a:sym typeface="+mn-ea"/>
              </a:rPr>
              <a:t>3.从</a:t>
            </a:r>
            <a:r>
              <a:rPr lang="zh-CN" altLang="en-US" sz="2000" b="1">
                <a:latin typeface="黑体" panose="02010609060101010101" pitchFamily="49" charset="-122"/>
                <a:ea typeface="黑体" panose="02010609060101010101" pitchFamily="49" charset="-122"/>
                <a:cs typeface="黑体" panose="02010609060101010101" pitchFamily="49" charset="-122"/>
                <a:sym typeface="+mn-ea"/>
              </a:rPr>
              <a:t>适用范围</a:t>
            </a:r>
            <a:r>
              <a:rPr lang="en-US" altLang="zh-CN" sz="2000" b="1">
                <a:latin typeface="黑体" panose="02010609060101010101" pitchFamily="49" charset="-122"/>
                <a:ea typeface="黑体" panose="02010609060101010101" pitchFamily="49" charset="-122"/>
                <a:cs typeface="黑体" panose="02010609060101010101" pitchFamily="49" charset="-122"/>
                <a:sym typeface="+mn-ea"/>
              </a:rPr>
              <a:t>看</a:t>
            </a:r>
            <a:r>
              <a:rPr lang="zh-CN" altLang="en-US" sz="2000" b="1">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000" b="1">
                <a:latin typeface="黑体" panose="02010609060101010101" pitchFamily="49" charset="-122"/>
                <a:ea typeface="黑体" panose="02010609060101010101" pitchFamily="49" charset="-122"/>
                <a:cs typeface="黑体" panose="02010609060101010101" pitchFamily="49" charset="-122"/>
                <a:sym typeface="+mn-ea"/>
              </a:rPr>
              <a:t>法律和行政法规在全国范围内有效，而地方性法规在本行政区有效。</a:t>
            </a:r>
            <a:endParaRPr lang="en-US" altLang="zh-CN" sz="2000" b="1">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 name="文本框 25"/>
          <p:cNvSpPr txBox="1"/>
          <p:nvPr>
            <p:custDataLst>
              <p:tags r:id="rId1"/>
            </p:custDataLst>
          </p:nvPr>
        </p:nvSpPr>
        <p:spPr>
          <a:xfrm>
            <a:off x="5901055" y="2501265"/>
            <a:ext cx="5798820" cy="1322070"/>
          </a:xfrm>
          <a:prstGeom prst="rect">
            <a:avLst/>
          </a:prstGeom>
          <a:noFill/>
        </p:spPr>
        <p:txBody>
          <a:bodyPr wrap="none" rtlCol="0">
            <a:spAutoFit/>
          </a:bodyPr>
          <a:p>
            <a:pPr algn="dist"/>
            <a:r>
              <a:rPr lang="zh-CN" altLang="en-US" sz="4000" b="1">
                <a:solidFill>
                  <a:schemeClr val="tx1"/>
                </a:solidFill>
                <a:latin typeface="方正启体_GBK" panose="03000509000000000000" pitchFamily="65" charset="-122"/>
                <a:ea typeface="方正启体_GBK" panose="03000509000000000000" pitchFamily="65" charset="-122"/>
                <a:cs typeface="+mn-ea"/>
                <a:sym typeface="+mn-lt"/>
              </a:rPr>
              <a:t>奉法者强，明法者进</a:t>
            </a:r>
            <a:endParaRPr lang="zh-CN" altLang="en-US" sz="4000" b="1">
              <a:solidFill>
                <a:schemeClr val="tx1"/>
              </a:solidFill>
              <a:latin typeface="方正启体_GBK" panose="03000509000000000000" pitchFamily="65" charset="-122"/>
              <a:ea typeface="方正启体_GBK" panose="03000509000000000000" pitchFamily="65" charset="-122"/>
              <a:cs typeface="+mn-ea"/>
              <a:sym typeface="+mn-lt"/>
            </a:endParaRPr>
          </a:p>
          <a:p>
            <a:pPr algn="dist"/>
            <a:r>
              <a:rPr lang="zh-CN" altLang="en-US" sz="4000" b="1">
                <a:solidFill>
                  <a:schemeClr val="tx1"/>
                </a:solidFill>
                <a:latin typeface="方正启体_GBK" panose="03000509000000000000" pitchFamily="65" charset="-122"/>
                <a:ea typeface="方正启体_GBK" panose="03000509000000000000" pitchFamily="65" charset="-122"/>
                <a:cs typeface="+mn-ea"/>
                <a:sym typeface="+mn-lt"/>
              </a:rPr>
              <a:t>——如何推进科学立法？</a:t>
            </a:r>
            <a:endParaRPr lang="zh-CN" altLang="en-US" sz="4000" b="1">
              <a:solidFill>
                <a:schemeClr val="tx1"/>
              </a:solidFill>
              <a:latin typeface="方正启体_GBK" panose="03000509000000000000" pitchFamily="65" charset="-122"/>
              <a:ea typeface="方正启体_GBK" panose="03000509000000000000" pitchFamily="65" charset="-122"/>
              <a:cs typeface="+mn-ea"/>
              <a:sym typeface="+mn-lt"/>
            </a:endParaRPr>
          </a:p>
        </p:txBody>
      </p:sp>
      <p:grpSp>
        <p:nvGrpSpPr>
          <p:cNvPr id="31" name="组合 30"/>
          <p:cNvGrpSpPr/>
          <p:nvPr>
            <p:custDataLst>
              <p:tags r:id="rId2"/>
            </p:custDataLst>
          </p:nvPr>
        </p:nvGrpSpPr>
        <p:grpSpPr>
          <a:xfrm>
            <a:off x="3238990" y="1922961"/>
            <a:ext cx="1607879" cy="2180444"/>
            <a:chOff x="1317431" y="1437667"/>
            <a:chExt cx="1436916" cy="1948601"/>
          </a:xfrm>
        </p:grpSpPr>
        <p:sp>
          <p:nvSpPr>
            <p:cNvPr id="32" name="矩形 31"/>
            <p:cNvSpPr/>
            <p:nvPr>
              <p:custDataLst>
                <p:tags r:id="rId3"/>
              </p:custDataLst>
            </p:nvPr>
          </p:nvSpPr>
          <p:spPr>
            <a:xfrm>
              <a:off x="1317431" y="1437667"/>
              <a:ext cx="1349829" cy="1857828"/>
            </a:xfrm>
            <a:prstGeom prst="rect">
              <a:avLst/>
            </a:prstGeom>
          </p:spPr>
          <p:style>
            <a:lnRef idx="2">
              <a:schemeClr val="accent2"/>
            </a:lnRef>
            <a:fillRef idx="1">
              <a:schemeClr val="lt1"/>
            </a:fillRef>
            <a:effectRef idx="0">
              <a:schemeClr val="accent2"/>
            </a:effectRef>
            <a:fontRef idx="minor">
              <a:schemeClr val="dk1"/>
            </a:fontRef>
          </p:style>
          <p:txBody>
            <a:bodyPr rtlCol="0" anchor="ctr"/>
            <a:p>
              <a:pPr algn="ctr"/>
              <a:r>
                <a:rPr lang="en-US" altLang="zh-CN" sz="4400"/>
                <a:t>02</a:t>
              </a:r>
              <a:endParaRPr lang="zh-CN" altLang="en-US" sz="4400"/>
            </a:p>
          </p:txBody>
        </p:sp>
        <p:sp>
          <p:nvSpPr>
            <p:cNvPr id="33" name="矩形 32"/>
            <p:cNvSpPr/>
            <p:nvPr>
              <p:custDataLst>
                <p:tags r:id="rId4"/>
              </p:custDataLst>
            </p:nvPr>
          </p:nvSpPr>
          <p:spPr>
            <a:xfrm>
              <a:off x="1404518" y="1528440"/>
              <a:ext cx="1349829" cy="1857828"/>
            </a:xfrm>
            <a:prstGeom prst="rect">
              <a:avLst/>
            </a:prstGeom>
            <a:noFill/>
            <a:ln>
              <a:solidFill>
                <a:srgbClr val="794C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054100" y="1044575"/>
            <a:ext cx="10251440" cy="4246245"/>
          </a:xfrm>
          <a:prstGeom prst="rect">
            <a:avLst/>
          </a:prstGeom>
          <a:noFill/>
        </p:spPr>
        <p:txBody>
          <a:bodyPr wrap="square" rtlCol="0">
            <a:spAutoFit/>
          </a:bodyPr>
          <a:p>
            <a:pPr indent="457200" fontAlgn="auto">
              <a:lnSpc>
                <a:spcPct val="150000"/>
              </a:lnSpc>
            </a:pPr>
            <a:r>
              <a:rPr lang="zh-CN" altLang="en-US" sz="3600">
                <a:latin typeface="黑体" panose="02010609060101010101" pitchFamily="49" charset="-122"/>
                <a:ea typeface="黑体" panose="02010609060101010101" pitchFamily="49" charset="-122"/>
              </a:rPr>
              <a:t>新《国家安全法》的制定离不开党的坚强领导，在党的领导下，为了更好地推进《国家安全法》具有科学性，有哪些依据呢？可从新《国家安全法》出台的过程加以分析。（</a:t>
            </a:r>
            <a:r>
              <a:rPr lang="zh-CN" altLang="en-US" sz="3600">
                <a:gradFill>
                  <a:gsLst>
                    <a:gs pos="0">
                      <a:srgbClr val="007BD3"/>
                    </a:gs>
                    <a:gs pos="100000">
                      <a:srgbClr val="034373"/>
                    </a:gs>
                  </a:gsLst>
                  <a:lin scaled="0"/>
                </a:gradFill>
                <a:latin typeface="黑体" panose="02010609060101010101" pitchFamily="49" charset="-122"/>
                <a:ea typeface="黑体" panose="02010609060101010101" pitchFamily="49" charset="-122"/>
              </a:rPr>
              <a:t>例如：新《国家安全法》依据宪法制定本法</a:t>
            </a:r>
            <a:r>
              <a:rPr lang="zh-CN" altLang="en-US" sz="3600">
                <a:latin typeface="黑体" panose="02010609060101010101" pitchFamily="49" charset="-122"/>
                <a:ea typeface="黑体" panose="02010609060101010101" pitchFamily="49" charset="-122"/>
              </a:rPr>
              <a:t>。）</a:t>
            </a:r>
            <a:endParaRPr lang="zh-CN" altLang="en-US" sz="3600">
              <a:latin typeface="黑体" panose="02010609060101010101" pitchFamily="49" charset="-122"/>
              <a:ea typeface="黑体" panose="02010609060101010101" pitchFamily="49" charset="-122"/>
            </a:endParaRPr>
          </a:p>
        </p:txBody>
      </p:sp>
      <p:sp>
        <p:nvSpPr>
          <p:cNvPr id="4" name="文本框 3"/>
          <p:cNvSpPr txBox="1"/>
          <p:nvPr/>
        </p:nvSpPr>
        <p:spPr>
          <a:xfrm>
            <a:off x="844550" y="347980"/>
            <a:ext cx="3683000" cy="706755"/>
          </a:xfrm>
          <a:prstGeom prst="rect">
            <a:avLst/>
          </a:prstGeom>
          <a:noFill/>
        </p:spPr>
        <p:txBody>
          <a:bodyPr wrap="square" rtlCol="0">
            <a:spAutoFit/>
          </a:bodyPr>
          <a:p>
            <a:r>
              <a:rPr lang="zh-CN" altLang="en-US" sz="4000" b="1">
                <a:solidFill>
                  <a:srgbClr val="FF0000"/>
                </a:solidFill>
                <a:latin typeface="黑体" panose="02010609060101010101" pitchFamily="49" charset="-122"/>
                <a:ea typeface="黑体" panose="02010609060101010101" pitchFamily="49" charset="-122"/>
              </a:rPr>
              <a:t>思考：</a:t>
            </a:r>
            <a:endParaRPr lang="zh-CN" altLang="en-US" sz="4000" b="1">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1384935" y="2185670"/>
            <a:ext cx="9871710" cy="3660140"/>
          </a:xfrm>
          <a:prstGeom prst="rect">
            <a:avLst/>
          </a:prstGeom>
          <a:solidFill>
            <a:schemeClr val="bg1"/>
          </a:solidFill>
          <a:ln w="41275" cmpd="dbl">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04800" fontAlgn="auto">
              <a:lnSpc>
                <a:spcPct val="150000"/>
              </a:lnSpc>
            </a:pPr>
            <a:r>
              <a:rPr sz="28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en-US" sz="28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1</a:t>
            </a:r>
            <a:r>
              <a:rPr sz="28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)依据：在我国，</a:t>
            </a:r>
            <a:r>
              <a:rPr sz="2800" b="1">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宪法和立法法</a:t>
            </a:r>
            <a:r>
              <a:rPr sz="28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是国家机关制定和修改法律的</a:t>
            </a:r>
            <a:r>
              <a:rPr sz="2800" b="1">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最基本的法律依据</a:t>
            </a:r>
            <a:r>
              <a:rPr sz="28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endParaRPr sz="2800" b="1">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indent="304800" fontAlgn="auto">
              <a:lnSpc>
                <a:spcPct val="150000"/>
              </a:lnSpc>
            </a:pPr>
            <a:r>
              <a:rPr sz="28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en-US" sz="28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2</a:t>
            </a:r>
            <a:r>
              <a:rPr sz="28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)要求：所有享有立法权的国家机关，都应当</a:t>
            </a:r>
            <a:r>
              <a:rPr sz="2800" b="1">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按照法定职权、依据法定程序开展立法工作</a:t>
            </a:r>
            <a:r>
              <a:rPr sz="28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grpSp>
        <p:nvGrpSpPr>
          <p:cNvPr id="6" name="组合 5"/>
          <p:cNvGrpSpPr/>
          <p:nvPr>
            <p:custDataLst>
              <p:tags r:id="rId2"/>
            </p:custDataLst>
          </p:nvPr>
        </p:nvGrpSpPr>
        <p:grpSpPr>
          <a:xfrm>
            <a:off x="448945" y="1313162"/>
            <a:ext cx="9830435" cy="1377333"/>
            <a:chOff x="944" y="3192"/>
            <a:chExt cx="15985" cy="1950"/>
          </a:xfrm>
        </p:grpSpPr>
        <p:sp>
          <p:nvSpPr>
            <p:cNvPr id="2" name="圆角矩形 1"/>
            <p:cNvSpPr/>
            <p:nvPr>
              <p:custDataLst>
                <p:tags r:id="rId3"/>
              </p:custDataLst>
            </p:nvPr>
          </p:nvSpPr>
          <p:spPr>
            <a:xfrm>
              <a:off x="2707" y="3642"/>
              <a:ext cx="14222" cy="133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b="1">
                  <a:solidFill>
                    <a:schemeClr val="bg1"/>
                  </a:solidFill>
                  <a:latin typeface="微软雅黑" panose="020B0503020204020204" charset="-122"/>
                  <a:ea typeface="微软雅黑" panose="020B0503020204020204" charset="-122"/>
                  <a:sym typeface="+mn-ea"/>
                </a:rPr>
                <a:t>   </a:t>
              </a:r>
              <a:endParaRPr lang="zh-CN" altLang="en-US" sz="2800" b="1">
                <a:solidFill>
                  <a:srgbClr val="C00000"/>
                </a:solidFill>
                <a:latin typeface="微软雅黑" panose="020B0503020204020204" charset="-122"/>
                <a:ea typeface="微软雅黑" panose="020B0503020204020204" charset="-122"/>
                <a:sym typeface="+mn-ea"/>
              </a:endParaRPr>
            </a:p>
          </p:txBody>
        </p:sp>
        <p:sp>
          <p:nvSpPr>
            <p:cNvPr id="39" name="椭圆 38"/>
            <p:cNvSpPr/>
            <p:nvPr>
              <p:custDataLst>
                <p:tags r:id="rId4"/>
              </p:custDataLst>
            </p:nvPr>
          </p:nvSpPr>
          <p:spPr>
            <a:xfrm>
              <a:off x="944" y="3192"/>
              <a:ext cx="2110" cy="19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latin typeface="微软雅黑" panose="020B0503020204020204" charset="-122"/>
                  <a:ea typeface="微软雅黑" panose="020B0503020204020204" charset="-122"/>
                </a:rPr>
                <a:t>1</a:t>
              </a:r>
              <a:endParaRPr lang="en-US" altLang="zh-CN" sz="3600" b="1">
                <a:latin typeface="微软雅黑" panose="020B0503020204020204" charset="-122"/>
                <a:ea typeface="微软雅黑" panose="020B0503020204020204" charset="-122"/>
              </a:endParaRPr>
            </a:p>
          </p:txBody>
        </p:sp>
      </p:grpSp>
      <p:sp>
        <p:nvSpPr>
          <p:cNvPr id="5" name="标题 1"/>
          <p:cNvSpPr txBox="1"/>
          <p:nvPr>
            <p:custDataLst>
              <p:tags r:id="rId5"/>
            </p:custDataLst>
          </p:nvPr>
        </p:nvSpPr>
        <p:spPr>
          <a:xfrm>
            <a:off x="0" y="0"/>
            <a:ext cx="12192635" cy="669290"/>
          </a:xfrm>
          <a:prstGeom prst="rect">
            <a:avLst/>
          </a:prstGeom>
        </p:spPr>
        <p:style>
          <a:lnRef idx="0">
            <a:schemeClr val="accent2"/>
          </a:lnRef>
          <a:fillRef idx="3">
            <a:schemeClr val="accent2"/>
          </a:fillRef>
          <a:effectRef idx="3">
            <a:schemeClr val="accent2"/>
          </a:effectRef>
          <a:fontRef idx="minor">
            <a:schemeClr val="lt1"/>
          </a:fontRef>
        </p:style>
        <p:txBody>
          <a:bodyPr/>
          <a:lstStyle>
            <a:lvl1pPr algn="l" defTabSz="914400" rtl="0" eaLnBrk="1" latinLnBrk="0" hangingPunct="1">
              <a:lnSpc>
                <a:spcPct val="90000"/>
              </a:lnSpc>
              <a:spcBef>
                <a:spcPct val="0"/>
              </a:spcBef>
              <a:buNone/>
              <a:defRPr sz="4400" b="1" kern="1200">
                <a:solidFill>
                  <a:schemeClr val="tx1"/>
                </a:solidFill>
                <a:latin typeface="微软雅黑" panose="020B0503020204020204" charset="-122"/>
                <a:ea typeface="微软雅黑" panose="020B0503020204020204" charset="-122"/>
                <a:cs typeface="+mj-cs"/>
              </a:defRPr>
            </a:lvl1pPr>
          </a:lstStyle>
          <a:p>
            <a:pPr algn="l">
              <a:lnSpc>
                <a:spcPct val="110000"/>
              </a:lnSpc>
            </a:pPr>
            <a:r>
              <a:rPr lang="en-US" altLang="en-US" sz="3200">
                <a:solidFill>
                  <a:schemeClr val="bg1"/>
                </a:solidFill>
                <a:sym typeface="+mn-ea"/>
              </a:rPr>
              <a:t> </a:t>
            </a:r>
            <a:r>
              <a:rPr lang="zh-CN" altLang="en-US" sz="3200">
                <a:solidFill>
                  <a:schemeClr val="bg1"/>
                </a:solidFill>
                <a:sym typeface="+mn-ea"/>
              </a:rPr>
              <a:t>二、推进科学立法</a:t>
            </a:r>
            <a:endParaRPr lang="zh-CN" altLang="en-US" sz="3200">
              <a:solidFill>
                <a:schemeClr val="bg1"/>
              </a:solidFill>
              <a:sym typeface="+mn-ea"/>
            </a:endParaRPr>
          </a:p>
        </p:txBody>
      </p:sp>
      <p:sp>
        <p:nvSpPr>
          <p:cNvPr id="8" name="文本框 7"/>
          <p:cNvSpPr txBox="1"/>
          <p:nvPr>
            <p:custDataLst>
              <p:tags r:id="rId6"/>
            </p:custDataLst>
          </p:nvPr>
        </p:nvSpPr>
        <p:spPr>
          <a:xfrm>
            <a:off x="1788795" y="1706880"/>
            <a:ext cx="8735060" cy="865505"/>
          </a:xfrm>
          <a:prstGeom prst="rect">
            <a:avLst/>
          </a:prstGeom>
          <a:noFill/>
        </p:spPr>
        <p:txBody>
          <a:bodyPr wrap="square" rtlCol="0">
            <a:spAutoFit/>
          </a:bodyPr>
          <a:lstStyle/>
          <a:p>
            <a:pPr algn="l">
              <a:lnSpc>
                <a:spcPct val="90000"/>
              </a:lnSpc>
            </a:pPr>
            <a:r>
              <a:rPr lang="zh-CN" altLang="en-US" sz="2800" b="1">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要做到</a:t>
            </a:r>
            <a:r>
              <a:rPr lang="zh-CN" altLang="en-US" sz="2800" b="1" u="sng">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依法立法</a:t>
            </a:r>
            <a:r>
              <a:rPr lang="zh-CN" altLang="en-US" sz="2800" b="1">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，在法治的轨道上制定合法有效的规</a:t>
            </a:r>
            <a:r>
              <a:rPr lang="en-US" altLang="zh-CN" sz="2800" b="1">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800" b="1">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范性文件。</a:t>
            </a:r>
            <a:endParaRPr lang="zh-CN" altLang="en-US" sz="2800" b="1">
              <a:solidFill>
                <a:schemeClr val="bg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9" name="文本框 8"/>
          <p:cNvSpPr txBox="1"/>
          <p:nvPr>
            <p:custDataLst>
              <p:tags r:id="rId7"/>
            </p:custDataLst>
          </p:nvPr>
        </p:nvSpPr>
        <p:spPr>
          <a:xfrm>
            <a:off x="8418830" y="865505"/>
            <a:ext cx="2937510" cy="645160"/>
          </a:xfrm>
          <a:prstGeom prst="rect">
            <a:avLst/>
          </a:prstGeom>
          <a:noFill/>
        </p:spPr>
        <p:txBody>
          <a:bodyPr wrap="none" rtlCol="0">
            <a:spAutoFit/>
          </a:bodyPr>
          <a:lstStyle/>
          <a:p>
            <a:pPr algn="l"/>
            <a:r>
              <a:rPr lang="zh-CN" altLang="en-US" sz="3600" b="1"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（依法立法）</a:t>
            </a:r>
            <a:endParaRPr lang="zh-CN" altLang="en-US" sz="3600" b="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ustDataLst>
      <p:tags r:id="rId8"/>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000"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1283970" y="2088515"/>
            <a:ext cx="9973310" cy="4186555"/>
          </a:xfrm>
          <a:prstGeom prst="rect">
            <a:avLst/>
          </a:prstGeom>
          <a:solidFill>
            <a:schemeClr val="bg1"/>
          </a:solidFill>
          <a:ln w="41275" cmpd="dbl">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04800" fontAlgn="auto">
              <a:lnSpc>
                <a:spcPct val="130000"/>
              </a:lnSpc>
            </a:pPr>
            <a:endParaRPr sz="2800" b="1">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grpSp>
        <p:nvGrpSpPr>
          <p:cNvPr id="6" name="组合 5"/>
          <p:cNvGrpSpPr/>
          <p:nvPr>
            <p:custDataLst>
              <p:tags r:id="rId2"/>
            </p:custDataLst>
          </p:nvPr>
        </p:nvGrpSpPr>
        <p:grpSpPr>
          <a:xfrm>
            <a:off x="608330" y="1297305"/>
            <a:ext cx="5203825" cy="1339850"/>
            <a:chOff x="944" y="3032"/>
            <a:chExt cx="8195" cy="2110"/>
          </a:xfrm>
        </p:grpSpPr>
        <p:sp>
          <p:nvSpPr>
            <p:cNvPr id="2" name="圆角矩形 1"/>
            <p:cNvSpPr/>
            <p:nvPr>
              <p:custDataLst>
                <p:tags r:id="rId3"/>
              </p:custDataLst>
            </p:nvPr>
          </p:nvSpPr>
          <p:spPr>
            <a:xfrm>
              <a:off x="2707" y="3642"/>
              <a:ext cx="6433" cy="88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b="1">
                  <a:solidFill>
                    <a:schemeClr val="bg1"/>
                  </a:solidFill>
                  <a:latin typeface="微软雅黑" panose="020B0503020204020204" charset="-122"/>
                  <a:ea typeface="微软雅黑" panose="020B0503020204020204" charset="-122"/>
                  <a:sym typeface="+mn-ea"/>
                </a:rPr>
                <a:t>     </a:t>
              </a:r>
              <a:r>
                <a:rPr lang="zh-CN" altLang="en-US" sz="2800" b="1">
                  <a:solidFill>
                    <a:schemeClr val="bg1"/>
                  </a:solidFill>
                  <a:latin typeface="黑体" panose="02010609060101010101" pitchFamily="49" charset="-122"/>
                  <a:ea typeface="黑体" panose="02010609060101010101" pitchFamily="49" charset="-122"/>
                  <a:sym typeface="+mn-ea"/>
                </a:rPr>
                <a:t>要充分发扬</a:t>
              </a:r>
              <a:r>
                <a:rPr lang="zh-CN" altLang="en-US" sz="2800" b="1" u="sng">
                  <a:solidFill>
                    <a:schemeClr val="bg1"/>
                  </a:solidFill>
                  <a:latin typeface="黑体" panose="02010609060101010101" pitchFamily="49" charset="-122"/>
                  <a:ea typeface="黑体" panose="02010609060101010101" pitchFamily="49" charset="-122"/>
                  <a:sym typeface="+mn-ea"/>
                </a:rPr>
                <a:t>民主</a:t>
              </a:r>
              <a:r>
                <a:rPr lang="zh-CN" altLang="en-US" sz="2800" b="1">
                  <a:solidFill>
                    <a:schemeClr val="bg1"/>
                  </a:solidFill>
                  <a:latin typeface="黑体" panose="02010609060101010101" pitchFamily="49" charset="-122"/>
                  <a:ea typeface="黑体" panose="02010609060101010101" pitchFamily="49" charset="-122"/>
                  <a:sym typeface="+mn-ea"/>
                </a:rPr>
                <a:t>。</a:t>
              </a:r>
              <a:endParaRPr lang="zh-CN" altLang="en-US" sz="2800" b="1">
                <a:solidFill>
                  <a:schemeClr val="bg1"/>
                </a:solidFill>
                <a:latin typeface="黑体" panose="02010609060101010101" pitchFamily="49" charset="-122"/>
                <a:ea typeface="黑体" panose="02010609060101010101" pitchFamily="49" charset="-122"/>
                <a:sym typeface="+mn-ea"/>
              </a:endParaRPr>
            </a:p>
          </p:txBody>
        </p:sp>
        <p:sp>
          <p:nvSpPr>
            <p:cNvPr id="39" name="椭圆 38"/>
            <p:cNvSpPr/>
            <p:nvPr>
              <p:custDataLst>
                <p:tags r:id="rId4"/>
              </p:custDataLst>
            </p:nvPr>
          </p:nvSpPr>
          <p:spPr>
            <a:xfrm>
              <a:off x="944" y="3032"/>
              <a:ext cx="2110" cy="211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latin typeface="微软雅黑" panose="020B0503020204020204" charset="-122"/>
                  <a:ea typeface="微软雅黑" panose="020B0503020204020204" charset="-122"/>
                </a:rPr>
                <a:t>2</a:t>
              </a:r>
              <a:endParaRPr lang="en-US" altLang="zh-CN" sz="3600" b="1">
                <a:latin typeface="微软雅黑" panose="020B0503020204020204" charset="-122"/>
                <a:ea typeface="微软雅黑" panose="020B0503020204020204" charset="-122"/>
              </a:endParaRPr>
            </a:p>
          </p:txBody>
        </p:sp>
      </p:grpSp>
      <p:sp>
        <p:nvSpPr>
          <p:cNvPr id="7" name="标题 1"/>
          <p:cNvSpPr txBox="1"/>
          <p:nvPr>
            <p:custDataLst>
              <p:tags r:id="rId5"/>
            </p:custDataLst>
          </p:nvPr>
        </p:nvSpPr>
        <p:spPr>
          <a:xfrm>
            <a:off x="0" y="0"/>
            <a:ext cx="12192635" cy="669290"/>
          </a:xfrm>
          <a:prstGeom prst="rect">
            <a:avLst/>
          </a:prstGeom>
        </p:spPr>
        <p:style>
          <a:lnRef idx="0">
            <a:schemeClr val="accent2"/>
          </a:lnRef>
          <a:fillRef idx="3">
            <a:schemeClr val="accent2"/>
          </a:fillRef>
          <a:effectRef idx="3">
            <a:schemeClr val="accent2"/>
          </a:effectRef>
          <a:fontRef idx="minor">
            <a:schemeClr val="lt1"/>
          </a:fontRef>
        </p:style>
        <p:txBody>
          <a:bodyPr/>
          <a:lstStyle>
            <a:lvl1pPr algn="l" defTabSz="914400" rtl="0" eaLnBrk="1" latinLnBrk="0" hangingPunct="1">
              <a:lnSpc>
                <a:spcPct val="90000"/>
              </a:lnSpc>
              <a:spcBef>
                <a:spcPct val="0"/>
              </a:spcBef>
              <a:buNone/>
              <a:defRPr sz="4400" b="1" kern="1200">
                <a:solidFill>
                  <a:schemeClr val="tx1"/>
                </a:solidFill>
                <a:latin typeface="微软雅黑" panose="020B0503020204020204" charset="-122"/>
                <a:ea typeface="微软雅黑" panose="020B0503020204020204" charset="-122"/>
                <a:cs typeface="+mj-cs"/>
              </a:defRPr>
            </a:lvl1pPr>
          </a:lstStyle>
          <a:p>
            <a:pPr algn="l">
              <a:lnSpc>
                <a:spcPct val="110000"/>
              </a:lnSpc>
            </a:pPr>
            <a:r>
              <a:rPr lang="en-US" altLang="en-US" sz="3200">
                <a:solidFill>
                  <a:schemeClr val="bg1"/>
                </a:solidFill>
                <a:sym typeface="+mn-ea"/>
              </a:rPr>
              <a:t> </a:t>
            </a:r>
            <a:r>
              <a:rPr lang="zh-CN" altLang="en-US" sz="3200">
                <a:solidFill>
                  <a:schemeClr val="bg1"/>
                </a:solidFill>
                <a:sym typeface="+mn-ea"/>
              </a:rPr>
              <a:t>二、推进科学立法</a:t>
            </a:r>
            <a:endParaRPr lang="zh-CN" altLang="en-US" sz="3200">
              <a:solidFill>
                <a:schemeClr val="bg1"/>
              </a:solidFill>
              <a:sym typeface="+mn-ea"/>
            </a:endParaRPr>
          </a:p>
        </p:txBody>
      </p:sp>
      <p:sp>
        <p:nvSpPr>
          <p:cNvPr id="8" name="文本框 7"/>
          <p:cNvSpPr txBox="1"/>
          <p:nvPr>
            <p:custDataLst>
              <p:tags r:id="rId6"/>
            </p:custDataLst>
          </p:nvPr>
        </p:nvSpPr>
        <p:spPr>
          <a:xfrm>
            <a:off x="1489710" y="3265170"/>
            <a:ext cx="9561830" cy="2889885"/>
          </a:xfrm>
          <a:prstGeom prst="rect">
            <a:avLst/>
          </a:prstGeom>
          <a:noFill/>
        </p:spPr>
        <p:txBody>
          <a:bodyPr wrap="square" rtlCol="0">
            <a:spAutoFit/>
          </a:bodyPr>
          <a:lstStyle/>
          <a:p>
            <a:pPr indent="0" algn="l" fontAlgn="auto">
              <a:lnSpc>
                <a:spcPct val="130000"/>
              </a:lnSpc>
            </a:pPr>
            <a:r>
              <a:rPr sz="2800" b="1">
                <a:latin typeface="黑体" panose="02010609060101010101" pitchFamily="49" charset="-122"/>
                <a:ea typeface="黑体" panose="02010609060101010101" pitchFamily="49" charset="-122"/>
                <a:cs typeface="楷体" panose="02010609060101010101" pitchFamily="49" charset="-122"/>
                <a:sym typeface="+mn-ea"/>
              </a:rPr>
              <a:t>①必须坚持</a:t>
            </a:r>
            <a:r>
              <a:rPr sz="2800" b="1">
                <a:solidFill>
                  <a:srgbClr val="C00000"/>
                </a:solidFill>
                <a:latin typeface="黑体" panose="02010609060101010101" pitchFamily="49" charset="-122"/>
                <a:ea typeface="黑体" panose="02010609060101010101" pitchFamily="49" charset="-122"/>
                <a:cs typeface="楷体" panose="02010609060101010101" pitchFamily="49" charset="-122"/>
                <a:sym typeface="+mn-ea"/>
              </a:rPr>
              <a:t>民主立法</a:t>
            </a:r>
            <a:r>
              <a:rPr sz="2800" b="1">
                <a:latin typeface="黑体" panose="02010609060101010101" pitchFamily="49" charset="-122"/>
                <a:ea typeface="黑体" panose="02010609060101010101" pitchFamily="49" charset="-122"/>
                <a:cs typeface="楷体" panose="02010609060101010101" pitchFamily="49" charset="-122"/>
                <a:sym typeface="+mn-ea"/>
              </a:rPr>
              <a:t>，广开言路，集思广益。</a:t>
            </a:r>
            <a:endParaRPr sz="2800" b="1">
              <a:solidFill>
                <a:schemeClr val="tx1"/>
              </a:solidFill>
              <a:latin typeface="黑体" panose="02010609060101010101" pitchFamily="49" charset="-122"/>
              <a:ea typeface="黑体" panose="02010609060101010101" pitchFamily="49" charset="-122"/>
              <a:cs typeface="楷体" panose="02010609060101010101" pitchFamily="49" charset="-122"/>
              <a:sym typeface="+mn-ea"/>
            </a:endParaRPr>
          </a:p>
          <a:p>
            <a:pPr indent="0" algn="l" fontAlgn="auto">
              <a:lnSpc>
                <a:spcPct val="130000"/>
              </a:lnSpc>
            </a:pPr>
            <a:r>
              <a:rPr sz="2800" b="1">
                <a:latin typeface="黑体" panose="02010609060101010101" pitchFamily="49" charset="-122"/>
                <a:ea typeface="黑体" panose="02010609060101010101" pitchFamily="49" charset="-122"/>
                <a:cs typeface="楷体" panose="02010609060101010101" pitchFamily="49" charset="-122"/>
                <a:sym typeface="+mn-ea"/>
              </a:rPr>
              <a:t>②要健全</a:t>
            </a:r>
            <a:r>
              <a:rPr sz="2800" b="1">
                <a:solidFill>
                  <a:schemeClr val="accent1">
                    <a:lumMod val="75000"/>
                  </a:schemeClr>
                </a:solidFill>
                <a:latin typeface="黑体" panose="02010609060101010101" pitchFamily="49" charset="-122"/>
                <a:ea typeface="黑体" panose="02010609060101010101" pitchFamily="49" charset="-122"/>
                <a:cs typeface="楷体" panose="02010609060101010101" pitchFamily="49" charset="-122"/>
                <a:sym typeface="+mn-ea"/>
              </a:rPr>
              <a:t>立法机关和社会公众沟通机制</a:t>
            </a:r>
            <a:r>
              <a:rPr sz="2800" b="1">
                <a:latin typeface="黑体" panose="02010609060101010101" pitchFamily="49" charset="-122"/>
                <a:ea typeface="黑体" panose="02010609060101010101" pitchFamily="49" charset="-122"/>
                <a:cs typeface="楷体" panose="02010609060101010101" pitchFamily="49" charset="-122"/>
                <a:sym typeface="+mn-ea"/>
              </a:rPr>
              <a:t>，开展立法协商，充分发挥</a:t>
            </a:r>
            <a:r>
              <a:rPr sz="2800" b="1" u="sng">
                <a:latin typeface="黑体" panose="02010609060101010101" pitchFamily="49" charset="-122"/>
                <a:ea typeface="黑体" panose="02010609060101010101" pitchFamily="49" charset="-122"/>
                <a:cs typeface="楷体" panose="02010609060101010101" pitchFamily="49" charset="-122"/>
                <a:sym typeface="+mn-ea"/>
              </a:rPr>
              <a:t>社会各界</a:t>
            </a:r>
            <a:r>
              <a:rPr sz="2800" b="1">
                <a:latin typeface="黑体" panose="02010609060101010101" pitchFamily="49" charset="-122"/>
                <a:ea typeface="黑体" panose="02010609060101010101" pitchFamily="49" charset="-122"/>
                <a:cs typeface="楷体" panose="02010609060101010101" pitchFamily="49" charset="-122"/>
                <a:sym typeface="+mn-ea"/>
              </a:rPr>
              <a:t>在立法协商中的作用，</a:t>
            </a:r>
            <a:r>
              <a:rPr sz="2800" b="1">
                <a:solidFill>
                  <a:srgbClr val="C00000"/>
                </a:solidFill>
                <a:latin typeface="黑体" panose="02010609060101010101" pitchFamily="49" charset="-122"/>
                <a:ea typeface="黑体" panose="02010609060101010101" pitchFamily="49" charset="-122"/>
                <a:cs typeface="楷体" panose="02010609060101010101" pitchFamily="49" charset="-122"/>
                <a:sym typeface="+mn-ea"/>
              </a:rPr>
              <a:t>拓宽公民有序参与立法途径</a:t>
            </a:r>
            <a:r>
              <a:rPr sz="2800" b="1">
                <a:latin typeface="黑体" panose="02010609060101010101" pitchFamily="49" charset="-122"/>
                <a:ea typeface="黑体" panose="02010609060101010101" pitchFamily="49" charset="-122"/>
                <a:cs typeface="楷体" panose="02010609060101010101" pitchFamily="49" charset="-122"/>
                <a:sym typeface="+mn-ea"/>
              </a:rPr>
              <a:t>，健全法律法规规章草案公开征求意见和公众意见采纳情况反馈机制，</a:t>
            </a:r>
            <a:r>
              <a:rPr sz="2800" b="1" u="sng">
                <a:latin typeface="黑体" panose="02010609060101010101" pitchFamily="49" charset="-122"/>
                <a:ea typeface="黑体" panose="02010609060101010101" pitchFamily="49" charset="-122"/>
                <a:cs typeface="楷体" panose="02010609060101010101" pitchFamily="49" charset="-122"/>
                <a:sym typeface="+mn-ea"/>
              </a:rPr>
              <a:t>广泛凝聚社会共识</a:t>
            </a:r>
            <a:r>
              <a:rPr sz="2800" b="1">
                <a:latin typeface="黑体" panose="02010609060101010101" pitchFamily="49" charset="-122"/>
                <a:ea typeface="黑体" panose="02010609060101010101" pitchFamily="49" charset="-122"/>
                <a:cs typeface="楷体" panose="02010609060101010101" pitchFamily="49" charset="-122"/>
                <a:sym typeface="+mn-ea"/>
              </a:rPr>
              <a:t>。</a:t>
            </a:r>
            <a:endParaRPr lang="zh-CN" altLang="en-US" sz="2800" b="1">
              <a:solidFill>
                <a:schemeClr val="tx1"/>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9" name="文本框 8"/>
          <p:cNvSpPr txBox="1"/>
          <p:nvPr>
            <p:custDataLst>
              <p:tags r:id="rId7"/>
            </p:custDataLst>
          </p:nvPr>
        </p:nvSpPr>
        <p:spPr>
          <a:xfrm>
            <a:off x="1489710" y="2684780"/>
            <a:ext cx="1377950" cy="650875"/>
          </a:xfrm>
          <a:prstGeom prst="rect">
            <a:avLst/>
          </a:prstGeom>
          <a:noFill/>
        </p:spPr>
        <p:txBody>
          <a:bodyPr wrap="square" rtlCol="0">
            <a:spAutoFit/>
          </a:bodyPr>
          <a:lstStyle/>
          <a:p>
            <a:pPr indent="0" algn="l" fontAlgn="auto">
              <a:lnSpc>
                <a:spcPct val="130000"/>
              </a:lnSpc>
            </a:pPr>
            <a:r>
              <a:rPr sz="2800" b="1">
                <a:latin typeface="黑体" panose="02010609060101010101" pitchFamily="49" charset="-122"/>
                <a:ea typeface="黑体" panose="02010609060101010101" pitchFamily="49" charset="-122"/>
                <a:cs typeface="楷体" panose="02010609060101010101" pitchFamily="49" charset="-122"/>
                <a:sym typeface="+mn-ea"/>
              </a:rPr>
              <a:t>要求：</a:t>
            </a:r>
            <a:endParaRPr lang="zh-CN" altLang="en-US" sz="2800" b="1">
              <a:solidFill>
                <a:schemeClr val="tx1"/>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10" name="文本框 9"/>
          <p:cNvSpPr txBox="1"/>
          <p:nvPr>
            <p:custDataLst>
              <p:tags r:id="rId8"/>
            </p:custDataLst>
          </p:nvPr>
        </p:nvSpPr>
        <p:spPr>
          <a:xfrm>
            <a:off x="8259445" y="1443355"/>
            <a:ext cx="2937510" cy="645160"/>
          </a:xfrm>
          <a:prstGeom prst="rect">
            <a:avLst/>
          </a:prstGeom>
          <a:noFill/>
        </p:spPr>
        <p:txBody>
          <a:bodyPr wrap="none" rtlCol="0">
            <a:spAutoFit/>
          </a:bodyPr>
          <a:lstStyle/>
          <a:p>
            <a:pPr algn="l"/>
            <a:r>
              <a:rPr lang="zh-CN" altLang="en-US" sz="3600" b="1" smtClean="0">
                <a:solidFill>
                  <a:srgbClr val="FF33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（民主立法）</a:t>
            </a:r>
            <a:endParaRPr lang="zh-CN" altLang="en-US" sz="3600" b="1">
              <a:solidFill>
                <a:srgbClr val="FF33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ustDataLst>
      <p:tags r:id="rId9"/>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000"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9"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1283970" y="1903730"/>
            <a:ext cx="9822180" cy="4308475"/>
          </a:xfrm>
          <a:prstGeom prst="rect">
            <a:avLst/>
          </a:prstGeom>
          <a:solidFill>
            <a:schemeClr val="bg1"/>
          </a:solidFill>
          <a:ln w="41275" cmpd="dbl">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04800" fontAlgn="auto">
              <a:lnSpc>
                <a:spcPct val="120000"/>
              </a:lnSpc>
            </a:pPr>
            <a:endParaRPr sz="2800" b="1">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grpSp>
        <p:nvGrpSpPr>
          <p:cNvPr id="6" name="组合 5"/>
          <p:cNvGrpSpPr/>
          <p:nvPr>
            <p:custDataLst>
              <p:tags r:id="rId2"/>
            </p:custDataLst>
          </p:nvPr>
        </p:nvGrpSpPr>
        <p:grpSpPr>
          <a:xfrm>
            <a:off x="600075" y="1153160"/>
            <a:ext cx="7728585" cy="1339850"/>
            <a:chOff x="944" y="3032"/>
            <a:chExt cx="12171" cy="2110"/>
          </a:xfrm>
        </p:grpSpPr>
        <p:sp>
          <p:nvSpPr>
            <p:cNvPr id="2" name="圆角矩形 1"/>
            <p:cNvSpPr/>
            <p:nvPr>
              <p:custDataLst>
                <p:tags r:id="rId3"/>
              </p:custDataLst>
            </p:nvPr>
          </p:nvSpPr>
          <p:spPr>
            <a:xfrm>
              <a:off x="2707" y="3642"/>
              <a:ext cx="10408" cy="88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buClrTx/>
                <a:buSzTx/>
                <a:buFontTx/>
              </a:pPr>
              <a:r>
                <a:rPr lang="en-US" altLang="zh-CN" sz="2800" b="1">
                  <a:solidFill>
                    <a:schemeClr val="bg1"/>
                  </a:solidFill>
                  <a:latin typeface="微软雅黑" panose="020B0503020204020204" charset="-122"/>
                  <a:ea typeface="微软雅黑" panose="020B0503020204020204" charset="-122"/>
                  <a:sym typeface="+mn-ea"/>
                </a:rPr>
                <a:t>     </a:t>
              </a:r>
              <a:r>
                <a:rPr lang="zh-CN" altLang="en-US" sz="2800" b="1">
                  <a:solidFill>
                    <a:schemeClr val="bg1"/>
                  </a:solidFill>
                  <a:latin typeface="黑体" panose="02010609060101010101" pitchFamily="49" charset="-122"/>
                  <a:ea typeface="黑体" panose="02010609060101010101" pitchFamily="49" charset="-122"/>
                  <a:sym typeface="+mn-ea"/>
                </a:rPr>
                <a:t>要合理设定</a:t>
              </a:r>
              <a:r>
                <a:rPr lang="zh-CN" altLang="en-US" sz="2800" b="1" u="sng">
                  <a:solidFill>
                    <a:schemeClr val="bg1"/>
                  </a:solidFill>
                  <a:latin typeface="黑体" panose="02010609060101010101" pitchFamily="49" charset="-122"/>
                  <a:ea typeface="黑体" panose="02010609060101010101" pitchFamily="49" charset="-122"/>
                  <a:sym typeface="+mn-ea"/>
                </a:rPr>
                <a:t>权利与义务、权力与责任</a:t>
              </a:r>
              <a:r>
                <a:rPr lang="zh-CN" altLang="en-US" sz="2800" b="1">
                  <a:solidFill>
                    <a:schemeClr val="bg1"/>
                  </a:solidFill>
                  <a:latin typeface="黑体" panose="02010609060101010101" pitchFamily="49" charset="-122"/>
                  <a:ea typeface="黑体" panose="02010609060101010101" pitchFamily="49" charset="-122"/>
                  <a:sym typeface="+mn-ea"/>
                </a:rPr>
                <a:t>。</a:t>
              </a:r>
              <a:endParaRPr lang="zh-CN" altLang="en-US" sz="2800" b="1">
                <a:solidFill>
                  <a:schemeClr val="bg1"/>
                </a:solidFill>
                <a:latin typeface="黑体" panose="02010609060101010101" pitchFamily="49" charset="-122"/>
                <a:ea typeface="黑体" panose="02010609060101010101" pitchFamily="49" charset="-122"/>
                <a:sym typeface="+mn-ea"/>
              </a:endParaRPr>
            </a:p>
          </p:txBody>
        </p:sp>
        <p:sp>
          <p:nvSpPr>
            <p:cNvPr id="39" name="椭圆 38"/>
            <p:cNvSpPr/>
            <p:nvPr>
              <p:custDataLst>
                <p:tags r:id="rId4"/>
              </p:custDataLst>
            </p:nvPr>
          </p:nvSpPr>
          <p:spPr>
            <a:xfrm>
              <a:off x="944" y="3032"/>
              <a:ext cx="2110" cy="211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latin typeface="微软雅黑" panose="020B0503020204020204" charset="-122"/>
                  <a:ea typeface="微软雅黑" panose="020B0503020204020204" charset="-122"/>
                </a:rPr>
                <a:t>3</a:t>
              </a:r>
              <a:endParaRPr lang="en-US" altLang="zh-CN" sz="3600" b="1">
                <a:latin typeface="微软雅黑" panose="020B0503020204020204" charset="-122"/>
                <a:ea typeface="微软雅黑" panose="020B0503020204020204" charset="-122"/>
              </a:endParaRPr>
            </a:p>
          </p:txBody>
        </p:sp>
      </p:grpSp>
      <p:sp>
        <p:nvSpPr>
          <p:cNvPr id="5" name="标题 1"/>
          <p:cNvSpPr txBox="1"/>
          <p:nvPr>
            <p:custDataLst>
              <p:tags r:id="rId5"/>
            </p:custDataLst>
          </p:nvPr>
        </p:nvSpPr>
        <p:spPr>
          <a:xfrm>
            <a:off x="0" y="0"/>
            <a:ext cx="12192635" cy="669290"/>
          </a:xfrm>
          <a:prstGeom prst="rect">
            <a:avLst/>
          </a:prstGeom>
        </p:spPr>
        <p:style>
          <a:lnRef idx="0">
            <a:schemeClr val="accent2"/>
          </a:lnRef>
          <a:fillRef idx="3">
            <a:schemeClr val="accent2"/>
          </a:fillRef>
          <a:effectRef idx="3">
            <a:schemeClr val="accent2"/>
          </a:effectRef>
          <a:fontRef idx="minor">
            <a:schemeClr val="lt1"/>
          </a:fontRef>
        </p:style>
        <p:txBody>
          <a:bodyPr/>
          <a:lstStyle>
            <a:lvl1pPr algn="l" defTabSz="914400" rtl="0" eaLnBrk="1" latinLnBrk="0" hangingPunct="1">
              <a:lnSpc>
                <a:spcPct val="90000"/>
              </a:lnSpc>
              <a:spcBef>
                <a:spcPct val="0"/>
              </a:spcBef>
              <a:buNone/>
              <a:defRPr sz="4400" b="1" kern="1200">
                <a:solidFill>
                  <a:schemeClr val="tx1"/>
                </a:solidFill>
                <a:latin typeface="微软雅黑" panose="020B0503020204020204" charset="-122"/>
                <a:ea typeface="微软雅黑" panose="020B0503020204020204" charset="-122"/>
                <a:cs typeface="+mj-cs"/>
              </a:defRPr>
            </a:lvl1pPr>
          </a:lstStyle>
          <a:p>
            <a:pPr algn="l">
              <a:lnSpc>
                <a:spcPct val="110000"/>
              </a:lnSpc>
            </a:pPr>
            <a:r>
              <a:rPr lang="en-US" altLang="en-US" sz="3200">
                <a:solidFill>
                  <a:schemeClr val="bg1"/>
                </a:solidFill>
                <a:sym typeface="+mn-ea"/>
              </a:rPr>
              <a:t> </a:t>
            </a:r>
            <a:r>
              <a:rPr lang="zh-CN" altLang="en-US" sz="3200">
                <a:solidFill>
                  <a:schemeClr val="bg1"/>
                </a:solidFill>
                <a:sym typeface="+mn-ea"/>
              </a:rPr>
              <a:t>二、推进科学立法</a:t>
            </a:r>
            <a:endParaRPr lang="zh-CN" altLang="en-US" sz="3200">
              <a:solidFill>
                <a:schemeClr val="bg1"/>
              </a:solidFill>
              <a:sym typeface="+mn-ea"/>
            </a:endParaRPr>
          </a:p>
        </p:txBody>
      </p:sp>
      <p:sp>
        <p:nvSpPr>
          <p:cNvPr id="7" name="文本框 6"/>
          <p:cNvSpPr txBox="1"/>
          <p:nvPr>
            <p:custDataLst>
              <p:tags r:id="rId6"/>
            </p:custDataLst>
          </p:nvPr>
        </p:nvSpPr>
        <p:spPr>
          <a:xfrm>
            <a:off x="1376680" y="3033395"/>
            <a:ext cx="9302750" cy="2889885"/>
          </a:xfrm>
          <a:prstGeom prst="rect">
            <a:avLst/>
          </a:prstGeom>
          <a:noFill/>
        </p:spPr>
        <p:txBody>
          <a:bodyPr wrap="square" rtlCol="0">
            <a:spAutoFit/>
          </a:bodyPr>
          <a:lstStyle/>
          <a:p>
            <a:pPr indent="0" algn="l" fontAlgn="auto">
              <a:lnSpc>
                <a:spcPct val="130000"/>
              </a:lnSpc>
            </a:pPr>
            <a:r>
              <a:rPr sz="2800" b="1">
                <a:latin typeface="黑体" panose="02010609060101010101" pitchFamily="49" charset="-122"/>
                <a:ea typeface="黑体" panose="02010609060101010101" pitchFamily="49" charset="-122"/>
                <a:cs typeface="楷体" panose="02010609060101010101" pitchFamily="49" charset="-122"/>
                <a:sym typeface="+mn-ea"/>
              </a:rPr>
              <a:t>①应在立法中</a:t>
            </a:r>
            <a:r>
              <a:rPr sz="2800" b="1">
                <a:solidFill>
                  <a:srgbClr val="C00000"/>
                </a:solidFill>
                <a:latin typeface="黑体" panose="02010609060101010101" pitchFamily="49" charset="-122"/>
                <a:ea typeface="黑体" panose="02010609060101010101" pitchFamily="49" charset="-122"/>
                <a:cs typeface="楷体" panose="02010609060101010101" pitchFamily="49" charset="-122"/>
                <a:sym typeface="+mn-ea"/>
              </a:rPr>
              <a:t>客观</a:t>
            </a:r>
            <a:r>
              <a:rPr sz="2800" b="1">
                <a:latin typeface="黑体" panose="02010609060101010101" pitchFamily="49" charset="-122"/>
                <a:ea typeface="黑体" panose="02010609060101010101" pitchFamily="49" charset="-122"/>
                <a:cs typeface="楷体" panose="02010609060101010101" pitchFamily="49" charset="-122"/>
                <a:sym typeface="+mn-ea"/>
              </a:rPr>
              <a:t>地认识现实生活中的各种利益，并加以合理的确认和保护，做到</a:t>
            </a:r>
            <a:r>
              <a:rPr sz="2800" b="1">
                <a:solidFill>
                  <a:srgbClr val="C00000"/>
                </a:solidFill>
                <a:latin typeface="黑体" panose="02010609060101010101" pitchFamily="49" charset="-122"/>
                <a:ea typeface="黑体" panose="02010609060101010101" pitchFamily="49" charset="-122"/>
                <a:cs typeface="楷体" panose="02010609060101010101" pitchFamily="49" charset="-122"/>
                <a:sym typeface="+mn-ea"/>
              </a:rPr>
              <a:t>权利与义务相统一、相对应</a:t>
            </a:r>
            <a:r>
              <a:rPr sz="2800" b="1">
                <a:latin typeface="黑体" panose="02010609060101010101" pitchFamily="49" charset="-122"/>
                <a:ea typeface="黑体" panose="02010609060101010101" pitchFamily="49" charset="-122"/>
                <a:cs typeface="楷体" panose="02010609060101010101" pitchFamily="49" charset="-122"/>
                <a:sym typeface="+mn-ea"/>
              </a:rPr>
              <a:t>。</a:t>
            </a:r>
            <a:endParaRPr sz="2800" b="1">
              <a:solidFill>
                <a:schemeClr val="tx1"/>
              </a:solidFill>
              <a:latin typeface="黑体" panose="02010609060101010101" pitchFamily="49" charset="-122"/>
              <a:ea typeface="黑体" panose="02010609060101010101" pitchFamily="49" charset="-122"/>
              <a:cs typeface="楷体" panose="02010609060101010101" pitchFamily="49" charset="-122"/>
            </a:endParaRPr>
          </a:p>
          <a:p>
            <a:pPr indent="0" algn="l" fontAlgn="auto">
              <a:lnSpc>
                <a:spcPct val="130000"/>
              </a:lnSpc>
            </a:pPr>
            <a:r>
              <a:rPr sz="2800" b="1">
                <a:latin typeface="黑体" panose="02010609060101010101" pitchFamily="49" charset="-122"/>
                <a:ea typeface="黑体" panose="02010609060101010101" pitchFamily="49" charset="-122"/>
                <a:cs typeface="楷体" panose="02010609060101010101" pitchFamily="49" charset="-122"/>
                <a:sym typeface="+mn-ea"/>
              </a:rPr>
              <a:t>②立法还要科学合理地</a:t>
            </a:r>
            <a:r>
              <a:rPr sz="2800" b="1">
                <a:solidFill>
                  <a:srgbClr val="C00000"/>
                </a:solidFill>
                <a:latin typeface="黑体" panose="02010609060101010101" pitchFamily="49" charset="-122"/>
                <a:ea typeface="黑体" panose="02010609060101010101" pitchFamily="49" charset="-122"/>
                <a:cs typeface="楷体" panose="02010609060101010101" pitchFamily="49" charset="-122"/>
                <a:sym typeface="+mn-ea"/>
              </a:rPr>
              <a:t>配置权力与责任</a:t>
            </a:r>
            <a:r>
              <a:rPr sz="2800" b="1">
                <a:latin typeface="黑体" panose="02010609060101010101" pitchFamily="49" charset="-122"/>
                <a:ea typeface="黑体" panose="02010609060101010101" pitchFamily="49" charset="-122"/>
                <a:cs typeface="楷体" panose="02010609060101010101" pitchFamily="49" charset="-122"/>
                <a:sym typeface="+mn-ea"/>
              </a:rPr>
              <a:t>，根据国家治理需求，授予国家机关必要的</a:t>
            </a:r>
            <a:r>
              <a:rPr sz="2800" b="1">
                <a:solidFill>
                  <a:srgbClr val="0070C0"/>
                </a:solidFill>
                <a:latin typeface="黑体" panose="02010609060101010101" pitchFamily="49" charset="-122"/>
                <a:ea typeface="黑体" panose="02010609060101010101" pitchFamily="49" charset="-122"/>
                <a:cs typeface="楷体" panose="02010609060101010101" pitchFamily="49" charset="-122"/>
                <a:sym typeface="+mn-ea"/>
              </a:rPr>
              <a:t>权力</a:t>
            </a:r>
            <a:r>
              <a:rPr sz="2800" b="1">
                <a:latin typeface="黑体" panose="02010609060101010101" pitchFamily="49" charset="-122"/>
                <a:ea typeface="黑体" panose="02010609060101010101" pitchFamily="49" charset="-122"/>
                <a:cs typeface="楷体" panose="02010609060101010101" pitchFamily="49" charset="-122"/>
                <a:sym typeface="+mn-ea"/>
              </a:rPr>
              <a:t>，并对其加以</a:t>
            </a:r>
            <a:r>
              <a:rPr sz="2800" b="1">
                <a:solidFill>
                  <a:srgbClr val="0070C0"/>
                </a:solidFill>
                <a:latin typeface="黑体" panose="02010609060101010101" pitchFamily="49" charset="-122"/>
                <a:ea typeface="黑体" panose="02010609060101010101" pitchFamily="49" charset="-122"/>
                <a:cs typeface="楷体" panose="02010609060101010101" pitchFamily="49" charset="-122"/>
                <a:sym typeface="+mn-ea"/>
              </a:rPr>
              <a:t>制约</a:t>
            </a:r>
            <a:r>
              <a:rPr sz="2800" b="1">
                <a:latin typeface="黑体" panose="02010609060101010101" pitchFamily="49" charset="-122"/>
                <a:ea typeface="黑体" panose="02010609060101010101" pitchFamily="49" charset="-122"/>
                <a:cs typeface="楷体" panose="02010609060101010101" pitchFamily="49" charset="-122"/>
                <a:sym typeface="+mn-ea"/>
              </a:rPr>
              <a:t>，明确权力行使不当应承担的法律责任。</a:t>
            </a:r>
            <a:endParaRPr lang="zh-CN" altLang="en-US" sz="2800" b="1">
              <a:solidFill>
                <a:schemeClr val="tx1"/>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9" name="文本框 8"/>
          <p:cNvSpPr txBox="1"/>
          <p:nvPr>
            <p:custDataLst>
              <p:tags r:id="rId7"/>
            </p:custDataLst>
          </p:nvPr>
        </p:nvSpPr>
        <p:spPr>
          <a:xfrm>
            <a:off x="1470660" y="2382520"/>
            <a:ext cx="1377950" cy="650875"/>
          </a:xfrm>
          <a:prstGeom prst="rect">
            <a:avLst/>
          </a:prstGeom>
          <a:noFill/>
        </p:spPr>
        <p:txBody>
          <a:bodyPr wrap="square" rtlCol="0">
            <a:spAutoFit/>
          </a:bodyPr>
          <a:lstStyle/>
          <a:p>
            <a:pPr indent="0" algn="l" fontAlgn="auto">
              <a:lnSpc>
                <a:spcPct val="130000"/>
              </a:lnSpc>
            </a:pPr>
            <a:r>
              <a:rPr sz="2800" b="1">
                <a:latin typeface="黑体" panose="02010609060101010101" pitchFamily="49" charset="-122"/>
                <a:ea typeface="黑体" panose="02010609060101010101" pitchFamily="49" charset="-122"/>
                <a:cs typeface="楷体" panose="02010609060101010101" pitchFamily="49" charset="-122"/>
                <a:sym typeface="+mn-ea"/>
              </a:rPr>
              <a:t>要求：</a:t>
            </a:r>
            <a:endParaRPr lang="zh-CN" altLang="en-US" sz="2800" b="1">
              <a:solidFill>
                <a:schemeClr val="tx1"/>
              </a:solidFill>
              <a:latin typeface="黑体" panose="02010609060101010101" pitchFamily="49" charset="-122"/>
              <a:ea typeface="黑体" panose="02010609060101010101" pitchFamily="49" charset="-122"/>
              <a:cs typeface="楷体" panose="02010609060101010101" pitchFamily="49" charset="-122"/>
              <a:sym typeface="+mn-ea"/>
            </a:endParaRPr>
          </a:p>
        </p:txBody>
      </p:sp>
      <p:sp>
        <p:nvSpPr>
          <p:cNvPr id="8" name="文本框 7"/>
          <p:cNvSpPr txBox="1"/>
          <p:nvPr>
            <p:custDataLst>
              <p:tags r:id="rId8"/>
            </p:custDataLst>
          </p:nvPr>
        </p:nvSpPr>
        <p:spPr>
          <a:xfrm>
            <a:off x="8328660" y="895350"/>
            <a:ext cx="2937510" cy="645160"/>
          </a:xfrm>
          <a:prstGeom prst="rect">
            <a:avLst/>
          </a:prstGeom>
          <a:noFill/>
        </p:spPr>
        <p:txBody>
          <a:bodyPr wrap="none" rtlCol="0">
            <a:spAutoFit/>
          </a:bodyPr>
          <a:lstStyle/>
          <a:p>
            <a:pPr algn="l"/>
            <a:r>
              <a:rPr lang="zh-CN" altLang="en-US" sz="3600" b="1" smtClean="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（权责统一）</a:t>
            </a:r>
            <a:endParaRPr lang="zh-CN" altLang="en-US">
              <a:solidFill>
                <a:srgbClr val="FF0000"/>
              </a:solidFill>
            </a:endParaRPr>
          </a:p>
        </p:txBody>
      </p:sp>
    </p:spTree>
    <p:custDataLst>
      <p:tags r:id="rId9"/>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000"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450340" y="1409065"/>
            <a:ext cx="9968865" cy="583565"/>
          </a:xfrm>
          <a:prstGeom prst="rect">
            <a:avLst/>
          </a:prstGeom>
          <a:noFill/>
        </p:spPr>
        <p:txBody>
          <a:bodyPr wrap="square" rtlCol="0">
            <a:spAutoFit/>
          </a:bodyPr>
          <a:p>
            <a:r>
              <a:rPr lang="zh-CN" altLang="en-US" sz="3200">
                <a:solidFill>
                  <a:schemeClr val="tx1"/>
                </a:solidFill>
                <a:latin typeface="黑体" panose="02010609060101010101" pitchFamily="49" charset="-122"/>
                <a:ea typeface="黑体" panose="02010609060101010101" pitchFamily="49" charset="-122"/>
                <a:cs typeface="黑体" panose="02010609060101010101" pitchFamily="49" charset="-122"/>
              </a:rPr>
              <a:t>为什么以色列人对安全有一种</a:t>
            </a:r>
            <a:r>
              <a:rPr lang="en-US" altLang="zh-CN" sz="3200">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altLang="en-US" sz="3200">
                <a:solidFill>
                  <a:schemeClr val="tx1"/>
                </a:solidFill>
                <a:latin typeface="黑体" panose="02010609060101010101" pitchFamily="49" charset="-122"/>
                <a:ea typeface="黑体" panose="02010609060101010101" pitchFamily="49" charset="-122"/>
                <a:cs typeface="黑体" panose="02010609060101010101" pitchFamily="49" charset="-122"/>
              </a:rPr>
              <a:t>执念</a:t>
            </a:r>
            <a:r>
              <a:rPr lang="en-US" altLang="zh-CN" sz="3200">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altLang="en-US" sz="3200">
                <a:solidFill>
                  <a:schemeClr val="tx1"/>
                </a:solidFill>
                <a:latin typeface="黑体" panose="02010609060101010101" pitchFamily="49" charset="-122"/>
                <a:ea typeface="黑体" panose="02010609060101010101" pitchFamily="49" charset="-122"/>
                <a:cs typeface="黑体" panose="02010609060101010101" pitchFamily="49" charset="-122"/>
              </a:rPr>
              <a:t>？</a:t>
            </a:r>
            <a:endParaRPr lang="zh-CN" altLang="en-US" sz="320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4" name="文本框 3"/>
          <p:cNvSpPr txBox="1"/>
          <p:nvPr/>
        </p:nvSpPr>
        <p:spPr>
          <a:xfrm>
            <a:off x="1450340" y="2952115"/>
            <a:ext cx="8061960" cy="953135"/>
          </a:xfrm>
          <a:prstGeom prst="rect">
            <a:avLst/>
          </a:prstGeom>
          <a:noFill/>
        </p:spPr>
        <p:txBody>
          <a:bodyPr wrap="square" rtlCol="0">
            <a:spAutoFit/>
          </a:bodyPr>
          <a:p>
            <a:r>
              <a:rPr lang="zh-CN" altLang="en-US" sz="2800" b="1">
                <a:solidFill>
                  <a:schemeClr val="tx1"/>
                </a:solidFill>
                <a:latin typeface="黑体" panose="02010609060101010101" pitchFamily="49" charset="-122"/>
                <a:ea typeface="黑体" panose="02010609060101010101" pitchFamily="49" charset="-122"/>
              </a:rPr>
              <a:t>为什么中国人可以任意选择想去的国家，来一场说走就走的旅行？</a:t>
            </a:r>
            <a:endParaRPr lang="zh-CN" altLang="en-US" sz="2800" b="1">
              <a:solidFill>
                <a:schemeClr val="tx1"/>
              </a:solidFill>
              <a:latin typeface="黑体" panose="02010609060101010101" pitchFamily="49" charset="-122"/>
              <a:ea typeface="黑体" panose="02010609060101010101" pitchFamily="49" charset="-122"/>
            </a:endParaRPr>
          </a:p>
        </p:txBody>
      </p:sp>
      <p:sp>
        <p:nvSpPr>
          <p:cNvPr id="5" name="文本框 4"/>
          <p:cNvSpPr txBox="1"/>
          <p:nvPr/>
        </p:nvSpPr>
        <p:spPr>
          <a:xfrm>
            <a:off x="986155" y="334645"/>
            <a:ext cx="4013835" cy="521970"/>
          </a:xfrm>
          <a:prstGeom prst="rect">
            <a:avLst/>
          </a:prstGeom>
          <a:noFill/>
        </p:spPr>
        <p:txBody>
          <a:bodyPr wrap="square" rtlCol="0">
            <a:spAutoFit/>
          </a:bodyPr>
          <a:p>
            <a:r>
              <a:rPr lang="zh-CN" altLang="en-US" sz="28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anose="020B0503020204020204" charset="-122"/>
                <a:ea typeface="微软雅黑" panose="020B0503020204020204" charset="-122"/>
              </a:rPr>
              <a:t>思考：</a:t>
            </a:r>
            <a:endParaRPr lang="zh-CN" altLang="en-US" sz="28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anose="020B0503020204020204" charset="-122"/>
              <a:ea typeface="微软雅黑" panose="020B0503020204020204" charset="-122"/>
            </a:endParaRPr>
          </a:p>
        </p:txBody>
      </p:sp>
      <p:sp>
        <p:nvSpPr>
          <p:cNvPr id="6" name="文本框 5"/>
          <p:cNvSpPr txBox="1"/>
          <p:nvPr/>
        </p:nvSpPr>
        <p:spPr>
          <a:xfrm>
            <a:off x="2215515" y="4288155"/>
            <a:ext cx="6978015" cy="645160"/>
          </a:xfrm>
          <a:prstGeom prst="rect">
            <a:avLst/>
          </a:prstGeom>
          <a:noFill/>
        </p:spPr>
        <p:txBody>
          <a:bodyPr wrap="square" rtlCol="0">
            <a:spAutoFit/>
          </a:bodyPr>
          <a:p>
            <a:r>
              <a:rPr lang="zh-CN" altLang="en-US" sz="3600">
                <a:solidFill>
                  <a:srgbClr val="FF0000"/>
                </a:solidFill>
                <a:latin typeface="黑体" panose="02010609060101010101" pitchFamily="49" charset="-122"/>
                <a:ea typeface="黑体" panose="02010609060101010101" pitchFamily="49" charset="-122"/>
              </a:rPr>
              <a:t>国家安全可以直接影响公民个人</a:t>
            </a:r>
            <a:endParaRPr lang="zh-CN" altLang="en-US" sz="3600">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6" grpId="0"/>
      <p:bldP spid="6"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301625" y="2752090"/>
            <a:ext cx="1066165" cy="1076325"/>
          </a:xfrm>
          <a:prstGeom prst="rect">
            <a:avLst/>
          </a:prstGeom>
          <a:noFill/>
          <a:ln w="50800">
            <a:solidFill>
              <a:srgbClr val="00B050"/>
            </a:solidFill>
          </a:ln>
        </p:spPr>
        <p:txBody>
          <a:bodyPr wrap="square" rtlCol="0" anchor="t">
            <a:spAutoFit/>
          </a:bodyPr>
          <a:lstStyle/>
          <a:p>
            <a:pPr algn="l"/>
            <a:r>
              <a:rPr lang="zh-CN" altLang="en-US" sz="3200" b="1">
                <a:solidFill>
                  <a:srgbClr val="FF0000"/>
                </a:solidFill>
                <a:sym typeface="+mn-ea"/>
              </a:rPr>
              <a:t>科学立法</a:t>
            </a:r>
            <a:endParaRPr lang="zh-CN" altLang="en-US" sz="3200" b="1" smtClean="0">
              <a:solidFill>
                <a:srgbClr val="FF0000"/>
              </a:solidFill>
              <a:effectLst/>
              <a:latin typeface="+mj-ea"/>
              <a:ea typeface="+mj-ea"/>
              <a:cs typeface="微软雅黑" panose="020B0503020204020204" charset="-122"/>
              <a:sym typeface="+mn-ea"/>
            </a:endParaRPr>
          </a:p>
        </p:txBody>
      </p:sp>
      <p:sp>
        <p:nvSpPr>
          <p:cNvPr id="53" name="左大括号 52"/>
          <p:cNvSpPr/>
          <p:nvPr>
            <p:custDataLst>
              <p:tags r:id="rId2"/>
            </p:custDataLst>
          </p:nvPr>
        </p:nvSpPr>
        <p:spPr>
          <a:xfrm>
            <a:off x="1646555" y="1744345"/>
            <a:ext cx="308610" cy="3091180"/>
          </a:xfrm>
          <a:prstGeom prst="leftBrace">
            <a:avLst/>
          </a:prstGeom>
          <a:ln w="38100">
            <a:solidFill>
              <a:srgbClr val="4DBF4D"/>
            </a:solidFill>
          </a:ln>
        </p:spPr>
        <p:style>
          <a:lnRef idx="1">
            <a:srgbClr val="5B9BD5"/>
          </a:lnRef>
          <a:fillRef idx="0">
            <a:srgbClr val="5B9BD5"/>
          </a:fillRef>
          <a:effectRef idx="0">
            <a:srgbClr val="5B9BD5"/>
          </a:effectRef>
          <a:fontRef idx="minor">
            <a:sysClr val="windowText" lastClr="000000"/>
          </a:fontRef>
        </p:style>
        <p:txBody>
          <a:bodyPr rtlCol="0" anchor="ctr"/>
          <a:lstStyle/>
          <a:p>
            <a:pPr algn="ctr"/>
            <a:endParaRPr lang="zh-CN" altLang="en-US"/>
          </a:p>
        </p:txBody>
      </p:sp>
      <p:sp>
        <p:nvSpPr>
          <p:cNvPr id="6" name="文本框 5"/>
          <p:cNvSpPr txBox="1"/>
          <p:nvPr>
            <p:custDataLst>
              <p:tags r:id="rId3"/>
            </p:custDataLst>
          </p:nvPr>
        </p:nvSpPr>
        <p:spPr>
          <a:xfrm>
            <a:off x="2082800" y="1002665"/>
            <a:ext cx="2235835" cy="1124585"/>
          </a:xfrm>
          <a:prstGeom prst="rect">
            <a:avLst/>
          </a:prstGeom>
          <a:noFill/>
          <a:ln w="50800">
            <a:solidFill>
              <a:srgbClr val="7030A0"/>
            </a:solidFill>
          </a:ln>
        </p:spPr>
        <p:txBody>
          <a:bodyPr wrap="square" rtlCol="0" anchor="t">
            <a:spAutoFit/>
          </a:bodyPr>
          <a:lstStyle/>
          <a:p>
            <a:pPr algn="l" eaLnBrk="1" latinLnBrk="0" hangingPunct="1">
              <a:lnSpc>
                <a:spcPct val="120000"/>
              </a:lnSpc>
            </a:pPr>
            <a:r>
              <a:rPr kumimoji="1" lang="en-US" altLang="zh-CN" sz="2800" b="1">
                <a:solidFill>
                  <a:srgbClr val="A82222"/>
                </a:solidFill>
                <a:latin typeface="微软雅黑" panose="020B0503020204020204" charset="-122"/>
                <a:ea typeface="微软雅黑" panose="020B0503020204020204" charset="-122"/>
                <a:cs typeface="微软雅黑" panose="020B0503020204020204" charset="-122"/>
                <a:sym typeface="+mn-ea"/>
              </a:rPr>
              <a:t>1.</a:t>
            </a:r>
            <a:r>
              <a:rPr lang="zh-CN" altLang="en-US" sz="2800" b="1">
                <a:sym typeface="+mn-ea"/>
              </a:rPr>
              <a:t>科学立法</a:t>
            </a:r>
            <a:r>
              <a:rPr kumimoji="1" lang="zh-CN" altLang="en-US" sz="2800" b="1">
                <a:solidFill>
                  <a:srgbClr val="A82222"/>
                </a:solidFill>
                <a:latin typeface="微软雅黑" panose="020B0503020204020204" charset="-122"/>
                <a:ea typeface="微软雅黑" panose="020B0503020204020204" charset="-122"/>
                <a:cs typeface="微软雅黑" panose="020B0503020204020204" charset="-122"/>
                <a:sym typeface="+mn-ea"/>
              </a:rPr>
              <a:t>的</a:t>
            </a:r>
            <a:r>
              <a:rPr lang="zh-CN" altLang="en-US" sz="2800" b="1">
                <a:ln w="19050">
                  <a:noFill/>
                </a:ln>
                <a:solidFill>
                  <a:srgbClr val="FF0000"/>
                </a:solidFill>
                <a:sym typeface="+mn-ea"/>
              </a:rPr>
              <a:t>内涵</a:t>
            </a:r>
            <a:endParaRPr kumimoji="1" lang="zh-CN" altLang="en-US" sz="2800" b="1">
              <a:ln w="19050">
                <a:noFill/>
              </a:ln>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8" name="左大括号 7"/>
          <p:cNvSpPr/>
          <p:nvPr>
            <p:custDataLst>
              <p:tags r:id="rId4"/>
            </p:custDataLst>
          </p:nvPr>
        </p:nvSpPr>
        <p:spPr>
          <a:xfrm>
            <a:off x="4580890" y="390525"/>
            <a:ext cx="407670" cy="2148840"/>
          </a:xfrm>
          <a:prstGeom prst="leftBrace">
            <a:avLst/>
          </a:prstGeom>
          <a:ln w="38100">
            <a:solidFill>
              <a:srgbClr val="4DBF4D"/>
            </a:solidFill>
          </a:ln>
        </p:spPr>
        <p:style>
          <a:lnRef idx="1">
            <a:srgbClr val="5B9BD5"/>
          </a:lnRef>
          <a:fillRef idx="0">
            <a:srgbClr val="5B9BD5"/>
          </a:fillRef>
          <a:effectRef idx="0">
            <a:srgbClr val="5B9BD5"/>
          </a:effectRef>
          <a:fontRef idx="minor">
            <a:sysClr val="windowText" lastClr="000000"/>
          </a:fontRef>
        </p:style>
        <p:txBody>
          <a:bodyPr rtlCol="0" anchor="ctr"/>
          <a:lstStyle/>
          <a:p>
            <a:pPr algn="ctr"/>
            <a:endParaRPr lang="zh-CN" altLang="en-US"/>
          </a:p>
        </p:txBody>
      </p:sp>
      <p:sp>
        <p:nvSpPr>
          <p:cNvPr id="5" name="文本框 4"/>
          <p:cNvSpPr txBox="1"/>
          <p:nvPr>
            <p:custDataLst>
              <p:tags r:id="rId5"/>
            </p:custDataLst>
          </p:nvPr>
        </p:nvSpPr>
        <p:spPr>
          <a:xfrm>
            <a:off x="2082800" y="4001135"/>
            <a:ext cx="2235200" cy="1641475"/>
          </a:xfrm>
          <a:prstGeom prst="rect">
            <a:avLst/>
          </a:prstGeom>
          <a:noFill/>
          <a:ln w="50800">
            <a:solidFill>
              <a:srgbClr val="7030A0"/>
            </a:solidFill>
          </a:ln>
        </p:spPr>
        <p:txBody>
          <a:bodyPr wrap="square" rtlCol="0" anchor="t">
            <a:spAutoFit/>
          </a:bodyPr>
          <a:lstStyle/>
          <a:p>
            <a:pPr algn="l" eaLnBrk="1" latinLnBrk="0" hangingPunct="1">
              <a:lnSpc>
                <a:spcPct val="120000"/>
              </a:lnSpc>
            </a:pPr>
            <a:r>
              <a:rPr lang="en-US" altLang="zh-CN" sz="2800" b="1">
                <a:solidFill>
                  <a:srgbClr val="00B050"/>
                </a:solidFill>
                <a:sym typeface="+mn-ea"/>
              </a:rPr>
              <a:t>2.</a:t>
            </a:r>
            <a:r>
              <a:rPr lang="zh-CN" altLang="en-US" sz="2800" b="1">
                <a:solidFill>
                  <a:srgbClr val="FF0000"/>
                </a:solidFill>
                <a:sym typeface="+mn-ea"/>
              </a:rPr>
              <a:t>如何</a:t>
            </a:r>
            <a:r>
              <a:rPr lang="zh-CN" altLang="en-US" sz="2800" b="1">
                <a:solidFill>
                  <a:srgbClr val="00B050"/>
                </a:solidFill>
                <a:sym typeface="+mn-ea"/>
              </a:rPr>
              <a:t>推进科学立法</a:t>
            </a:r>
            <a:endParaRPr lang="zh-CN" altLang="en-US" sz="2800" b="1" kern="1200">
              <a:solidFill>
                <a:srgbClr val="00B050"/>
              </a:solidFill>
            </a:endParaRPr>
          </a:p>
          <a:p>
            <a:pPr algn="l" eaLnBrk="1" latinLnBrk="0" hangingPunct="1">
              <a:lnSpc>
                <a:spcPct val="120000"/>
              </a:lnSpc>
            </a:pPr>
            <a:r>
              <a:rPr lang="zh-CN" altLang="en-US" sz="2800" b="1">
                <a:solidFill>
                  <a:srgbClr val="5B9BD5"/>
                </a:solidFill>
                <a:effectLst/>
                <a:latin typeface="宋体" panose="02010600030101010101" pitchFamily="2" charset="-122"/>
                <a:ea typeface="宋体" panose="02010600030101010101" pitchFamily="2" charset="-122"/>
                <a:sym typeface="+mn-ea"/>
              </a:rPr>
              <a:t>★</a:t>
            </a:r>
            <a:endParaRPr lang="zh-CN" altLang="en-US" sz="2800" b="1">
              <a:solidFill>
                <a:srgbClr val="00B050"/>
              </a:solidFill>
              <a:latin typeface="微软雅黑" panose="020B0503020204020204" charset="-122"/>
              <a:ea typeface="微软雅黑" panose="020B0503020204020204" charset="-122"/>
              <a:sym typeface="+mn-ea"/>
            </a:endParaRPr>
          </a:p>
        </p:txBody>
      </p:sp>
      <p:sp>
        <p:nvSpPr>
          <p:cNvPr id="9" name="左大括号 8"/>
          <p:cNvSpPr/>
          <p:nvPr>
            <p:custDataLst>
              <p:tags r:id="rId6"/>
            </p:custDataLst>
          </p:nvPr>
        </p:nvSpPr>
        <p:spPr>
          <a:xfrm>
            <a:off x="4471035" y="3827780"/>
            <a:ext cx="407670" cy="1651635"/>
          </a:xfrm>
          <a:prstGeom prst="leftBrace">
            <a:avLst/>
          </a:prstGeom>
          <a:ln w="38100">
            <a:solidFill>
              <a:srgbClr val="4DBF4D"/>
            </a:solidFill>
          </a:ln>
        </p:spPr>
        <p:style>
          <a:lnRef idx="1">
            <a:srgbClr val="5B9BD5"/>
          </a:lnRef>
          <a:fillRef idx="0">
            <a:srgbClr val="5B9BD5"/>
          </a:fillRef>
          <a:effectRef idx="0">
            <a:srgbClr val="5B9BD5"/>
          </a:effectRef>
          <a:fontRef idx="minor">
            <a:sysClr val="windowText" lastClr="000000"/>
          </a:fontRef>
        </p:style>
        <p:txBody>
          <a:bodyPr rtlCol="0" anchor="ctr"/>
          <a:lstStyle/>
          <a:p>
            <a:pPr algn="ctr"/>
            <a:endParaRPr lang="zh-CN" altLang="en-US"/>
          </a:p>
        </p:txBody>
      </p:sp>
      <p:sp>
        <p:nvSpPr>
          <p:cNvPr id="13" name="文本框 12"/>
          <p:cNvSpPr txBox="1"/>
          <p:nvPr>
            <p:custDataLst>
              <p:tags r:id="rId7"/>
            </p:custDataLst>
          </p:nvPr>
        </p:nvSpPr>
        <p:spPr>
          <a:xfrm>
            <a:off x="3312160" y="1666875"/>
            <a:ext cx="488950" cy="460375"/>
          </a:xfrm>
          <a:prstGeom prst="rect">
            <a:avLst/>
          </a:prstGeom>
          <a:noFill/>
        </p:spPr>
        <p:txBody>
          <a:bodyPr wrap="none" rtlCol="0" anchor="t">
            <a:spAutoFit/>
          </a:bodyPr>
          <a:lstStyle/>
          <a:p>
            <a:r>
              <a:rPr lang="zh-CN" altLang="en-US" sz="2400" b="1">
                <a:solidFill>
                  <a:srgbClr val="5B9BD5"/>
                </a:solidFill>
                <a:effectLst/>
                <a:latin typeface="宋体" panose="02010600030101010101" pitchFamily="2" charset="-122"/>
                <a:ea typeface="宋体" panose="02010600030101010101" pitchFamily="2" charset="-122"/>
                <a:sym typeface="+mn-ea"/>
              </a:rPr>
              <a:t>★</a:t>
            </a:r>
            <a:endParaRPr lang="zh-CN" altLang="en-US" sz="2400" b="1">
              <a:solidFill>
                <a:srgbClr val="5B9BD5"/>
              </a:solidFill>
              <a:effectLst/>
              <a:latin typeface="宋体" panose="02010600030101010101" pitchFamily="2" charset="-122"/>
              <a:ea typeface="宋体" panose="02010600030101010101" pitchFamily="2" charset="-122"/>
              <a:sym typeface="+mn-ea"/>
            </a:endParaRPr>
          </a:p>
        </p:txBody>
      </p:sp>
      <p:sp>
        <p:nvSpPr>
          <p:cNvPr id="65" name="文本框 64"/>
          <p:cNvSpPr txBox="1"/>
          <p:nvPr>
            <p:custDataLst>
              <p:tags r:id="rId8"/>
            </p:custDataLst>
          </p:nvPr>
        </p:nvSpPr>
        <p:spPr>
          <a:xfrm>
            <a:off x="2374900" y="2291715"/>
            <a:ext cx="1275715" cy="460375"/>
          </a:xfrm>
          <a:prstGeom prst="rect">
            <a:avLst/>
          </a:prstGeom>
          <a:noFill/>
        </p:spPr>
        <p:txBody>
          <a:bodyPr wrap="square" rtlCol="0">
            <a:spAutoFit/>
          </a:bodyPr>
          <a:lstStyle/>
          <a:p>
            <a:r>
              <a:rPr lang="zh-CN" altLang="en-US" sz="2400" b="1">
                <a:latin typeface="微软雅黑" panose="020B0503020204020204" charset="-122"/>
                <a:ea typeface="微软雅黑" panose="020B0503020204020204" charset="-122"/>
              </a:rPr>
              <a:t>是什么</a:t>
            </a:r>
            <a:endParaRPr lang="zh-CN" altLang="en-US" sz="2400" b="1">
              <a:latin typeface="微软雅黑" panose="020B0503020204020204" charset="-122"/>
              <a:ea typeface="微软雅黑" panose="020B0503020204020204" charset="-122"/>
            </a:endParaRPr>
          </a:p>
        </p:txBody>
      </p:sp>
      <p:sp>
        <p:nvSpPr>
          <p:cNvPr id="18" name="文本框 17"/>
          <p:cNvSpPr txBox="1"/>
          <p:nvPr>
            <p:custDataLst>
              <p:tags r:id="rId9"/>
            </p:custDataLst>
          </p:nvPr>
        </p:nvSpPr>
        <p:spPr>
          <a:xfrm>
            <a:off x="2682240" y="5182235"/>
            <a:ext cx="1275715" cy="460375"/>
          </a:xfrm>
          <a:prstGeom prst="rect">
            <a:avLst/>
          </a:prstGeom>
          <a:noFill/>
        </p:spPr>
        <p:txBody>
          <a:bodyPr wrap="square" rtlCol="0">
            <a:spAutoFit/>
          </a:bodyPr>
          <a:lstStyle/>
          <a:p>
            <a:r>
              <a:rPr lang="zh-CN" altLang="en-US" sz="2400" b="1">
                <a:latin typeface="微软雅黑" panose="020B0503020204020204" charset="-122"/>
                <a:ea typeface="微软雅黑" panose="020B0503020204020204" charset="-122"/>
              </a:rPr>
              <a:t>怎么办</a:t>
            </a:r>
            <a:endParaRPr lang="zh-CN" altLang="en-US" sz="2400" b="1">
              <a:latin typeface="微软雅黑" panose="020B0503020204020204" charset="-122"/>
              <a:ea typeface="微软雅黑" panose="020B0503020204020204" charset="-122"/>
            </a:endParaRPr>
          </a:p>
        </p:txBody>
      </p:sp>
      <p:sp>
        <p:nvSpPr>
          <p:cNvPr id="7" name="左大括号 6"/>
          <p:cNvSpPr/>
          <p:nvPr>
            <p:custDataLst>
              <p:tags r:id="rId10"/>
            </p:custDataLst>
          </p:nvPr>
        </p:nvSpPr>
        <p:spPr>
          <a:xfrm>
            <a:off x="7419975" y="1452245"/>
            <a:ext cx="407670" cy="1651635"/>
          </a:xfrm>
          <a:prstGeom prst="leftBrace">
            <a:avLst/>
          </a:prstGeom>
          <a:ln w="38100">
            <a:solidFill>
              <a:srgbClr val="4DBF4D"/>
            </a:solidFill>
          </a:ln>
        </p:spPr>
        <p:style>
          <a:lnRef idx="1">
            <a:srgbClr val="5B9BD5"/>
          </a:lnRef>
          <a:fillRef idx="0">
            <a:srgbClr val="5B9BD5"/>
          </a:fillRef>
          <a:effectRef idx="0">
            <a:srgbClr val="5B9BD5"/>
          </a:effectRef>
          <a:fontRef idx="minor">
            <a:sysClr val="windowText" lastClr="000000"/>
          </a:fontRef>
        </p:style>
        <p:txBody>
          <a:bodyPr rtlCol="0" anchor="ctr"/>
          <a:lstStyle/>
          <a:p>
            <a:pPr algn="ctr"/>
            <a:endParaRPr lang="zh-CN" altLang="en-US"/>
          </a:p>
        </p:txBody>
      </p:sp>
      <p:sp>
        <p:nvSpPr>
          <p:cNvPr id="14" name="文本框 9"/>
          <p:cNvSpPr txBox="1"/>
          <p:nvPr>
            <p:custDataLst>
              <p:tags r:id="rId11"/>
            </p:custDataLst>
          </p:nvPr>
        </p:nvSpPr>
        <p:spPr>
          <a:xfrm>
            <a:off x="5103495" y="390525"/>
            <a:ext cx="1546225" cy="521970"/>
          </a:xfrm>
          <a:prstGeom prst="rect">
            <a:avLst/>
          </a:prstGeom>
          <a:solidFill>
            <a:sysClr val="window" lastClr="FFFFFF"/>
          </a:solidFill>
          <a:ln w="28575">
            <a:solidFill>
              <a:srgbClr val="C00000"/>
            </a:solidFill>
          </a:ln>
        </p:spPr>
        <p:txBody>
          <a:bodyPr wrap="square" rtlCol="0">
            <a:spAutoFit/>
          </a:bodyPr>
          <a:lstStyle/>
          <a:p>
            <a:pPr algn="ctr"/>
            <a:r>
              <a:rPr lang="zh-CN" altLang="en-US" sz="2800" b="1">
                <a:solidFill>
                  <a:srgbClr val="FF0000"/>
                </a:solidFill>
              </a:rPr>
              <a:t>含义</a:t>
            </a:r>
            <a:endParaRPr lang="zh-CN" altLang="en-US" sz="2800" b="1">
              <a:solidFill>
                <a:srgbClr val="FF0000"/>
              </a:solidFill>
            </a:endParaRPr>
          </a:p>
        </p:txBody>
      </p:sp>
      <p:sp>
        <p:nvSpPr>
          <p:cNvPr id="16" name="文本框 11"/>
          <p:cNvSpPr txBox="1"/>
          <p:nvPr>
            <p:custDataLst>
              <p:tags r:id="rId12"/>
            </p:custDataLst>
          </p:nvPr>
        </p:nvSpPr>
        <p:spPr>
          <a:xfrm>
            <a:off x="4988653" y="2016748"/>
            <a:ext cx="2431227" cy="521970"/>
          </a:xfrm>
          <a:prstGeom prst="rect">
            <a:avLst/>
          </a:prstGeom>
          <a:solidFill>
            <a:sysClr val="window" lastClr="FFFFFF"/>
          </a:solidFill>
          <a:ln w="28575">
            <a:solidFill>
              <a:srgbClr val="C00000"/>
            </a:solidFill>
          </a:ln>
        </p:spPr>
        <p:txBody>
          <a:bodyPr wrap="square" rtlCol="0">
            <a:spAutoFit/>
          </a:bodyPr>
          <a:lstStyle/>
          <a:p>
            <a:pPr lvl="0" algn="ctr"/>
            <a:r>
              <a:rPr lang="zh-CN" altLang="en-US" sz="2800" b="1">
                <a:solidFill>
                  <a:srgbClr val="FF0000"/>
                </a:solidFill>
                <a:sym typeface="+mn-ea"/>
              </a:rPr>
              <a:t>原则（标准）</a:t>
            </a:r>
            <a:endParaRPr lang="zh-CN" altLang="en-US" sz="2800" b="1">
              <a:solidFill>
                <a:srgbClr val="FF0000"/>
              </a:solidFill>
              <a:sym typeface="+mn-ea"/>
            </a:endParaRPr>
          </a:p>
        </p:txBody>
      </p:sp>
      <p:sp>
        <p:nvSpPr>
          <p:cNvPr id="17" name="文本框 16"/>
          <p:cNvSpPr txBox="1"/>
          <p:nvPr>
            <p:custDataLst>
              <p:tags r:id="rId13"/>
            </p:custDataLst>
          </p:nvPr>
        </p:nvSpPr>
        <p:spPr>
          <a:xfrm>
            <a:off x="6885940" y="186690"/>
            <a:ext cx="5122545" cy="829945"/>
          </a:xfrm>
          <a:prstGeom prst="rect">
            <a:avLst/>
          </a:prstGeom>
          <a:noFill/>
        </p:spPr>
        <p:txBody>
          <a:bodyPr wrap="square" rtlCol="0" anchor="t">
            <a:spAutoFit/>
          </a:bodyPr>
          <a:lstStyle/>
          <a:p>
            <a:r>
              <a:rPr lang="zh-CN" altLang="en-US" sz="2400" b="1">
                <a:latin typeface="微软雅黑" panose="020B0503020204020204" charset="-122"/>
                <a:ea typeface="微软雅黑" panose="020B0503020204020204" charset="-122"/>
                <a:cs typeface="微软雅黑" panose="020B0503020204020204" charset="-122"/>
                <a:sym typeface="+mn-ea"/>
              </a:rPr>
              <a:t>科学立法就是要</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尊重和体现社会发展的客观规律，不断提高法律的质量</a:t>
            </a:r>
            <a:endParaRPr lang="zh-CN" altLang="en-US" sz="2400"/>
          </a:p>
        </p:txBody>
      </p:sp>
      <p:sp>
        <p:nvSpPr>
          <p:cNvPr id="20" name="文本框 19"/>
          <p:cNvSpPr txBox="1"/>
          <p:nvPr>
            <p:custDataLst>
              <p:tags r:id="rId14"/>
            </p:custDataLst>
          </p:nvPr>
        </p:nvSpPr>
        <p:spPr>
          <a:xfrm>
            <a:off x="7827645" y="1233170"/>
            <a:ext cx="3844925" cy="2306955"/>
          </a:xfrm>
          <a:prstGeom prst="rect">
            <a:avLst/>
          </a:prstGeom>
          <a:noFill/>
        </p:spPr>
        <p:txBody>
          <a:bodyPr wrap="square" rtlCol="0" anchor="t">
            <a:spAutoFit/>
          </a:bodyPr>
          <a:lstStyle/>
          <a:p>
            <a:r>
              <a:rPr sz="2400" b="1">
                <a:latin typeface="微软雅黑" panose="020B0503020204020204" charset="-122"/>
                <a:ea typeface="微软雅黑" panose="020B0503020204020204" charset="-122"/>
                <a:sym typeface="+mn-ea"/>
              </a:rPr>
              <a:t>体现我国社会主义国家性质</a:t>
            </a:r>
            <a:endParaRPr sz="2400" b="1">
              <a:latin typeface="微软雅黑" panose="020B0503020204020204" charset="-122"/>
              <a:ea typeface="微软雅黑" panose="020B0503020204020204" charset="-122"/>
            </a:endParaRPr>
          </a:p>
          <a:p>
            <a:endParaRPr sz="2400" b="1">
              <a:latin typeface="微软雅黑" panose="020B0503020204020204" charset="-122"/>
              <a:ea typeface="微软雅黑" panose="020B0503020204020204" charset="-122"/>
            </a:endParaRPr>
          </a:p>
          <a:p>
            <a:r>
              <a:rPr sz="2400" b="1">
                <a:latin typeface="微软雅黑" panose="020B0503020204020204" charset="-122"/>
                <a:ea typeface="微软雅黑" panose="020B0503020204020204" charset="-122"/>
                <a:sym typeface="+mn-ea"/>
              </a:rPr>
              <a:t>符合国情和实际</a:t>
            </a:r>
            <a:endParaRPr sz="2400" b="1">
              <a:latin typeface="微软雅黑" panose="020B0503020204020204" charset="-122"/>
              <a:ea typeface="微软雅黑" panose="020B0503020204020204" charset="-122"/>
            </a:endParaRPr>
          </a:p>
          <a:p>
            <a:endParaRPr lang="zh-CN" sz="2400" b="1">
              <a:latin typeface="微软雅黑" panose="020B0503020204020204" charset="-122"/>
              <a:ea typeface="微软雅黑" panose="020B0503020204020204" charset="-122"/>
              <a:sym typeface="+mn-ea"/>
            </a:endParaRPr>
          </a:p>
          <a:p>
            <a:r>
              <a:rPr lang="zh-CN" sz="2400" b="1">
                <a:latin typeface="微软雅黑" panose="020B0503020204020204" charset="-122"/>
                <a:ea typeface="微软雅黑" panose="020B0503020204020204" charset="-122"/>
                <a:sym typeface="+mn-ea"/>
              </a:rPr>
              <a:t>遵</a:t>
            </a:r>
            <a:r>
              <a:rPr sz="2400" b="1">
                <a:latin typeface="微软雅黑" panose="020B0503020204020204" charset="-122"/>
                <a:ea typeface="微软雅黑" panose="020B0503020204020204" charset="-122"/>
                <a:sym typeface="+mn-ea"/>
              </a:rPr>
              <a:t>循逻辑和规律，遵循立法程序</a:t>
            </a:r>
            <a:endParaRPr lang="zh-CN" altLang="en-US" sz="2400" b="1">
              <a:latin typeface="微软雅黑" panose="020B0503020204020204" charset="-122"/>
              <a:ea typeface="微软雅黑" panose="020B0503020204020204" charset="-122"/>
            </a:endParaRPr>
          </a:p>
        </p:txBody>
      </p:sp>
      <p:sp>
        <p:nvSpPr>
          <p:cNvPr id="33" name="文本框 14"/>
          <p:cNvSpPr txBox="1"/>
          <p:nvPr>
            <p:custDataLst>
              <p:tags r:id="rId15"/>
            </p:custDataLst>
          </p:nvPr>
        </p:nvSpPr>
        <p:spPr>
          <a:xfrm>
            <a:off x="4988656" y="3748285"/>
            <a:ext cx="2431225" cy="521970"/>
          </a:xfrm>
          <a:prstGeom prst="rect">
            <a:avLst/>
          </a:prstGeom>
          <a:solidFill>
            <a:sysClr val="window" lastClr="FFFFFF"/>
          </a:solidFill>
          <a:ln w="28575">
            <a:solidFill>
              <a:srgbClr val="C00000"/>
            </a:solidFill>
          </a:ln>
        </p:spPr>
        <p:txBody>
          <a:bodyPr wrap="square" rtlCol="0">
            <a:spAutoFit/>
          </a:bodyPr>
          <a:lstStyle/>
          <a:p>
            <a:pPr lvl="0" algn="ctr"/>
            <a:r>
              <a:rPr lang="zh-CN" altLang="en-US" sz="2800" b="1">
                <a:solidFill>
                  <a:srgbClr val="00B050"/>
                </a:solidFill>
                <a:sym typeface="+mn-ea"/>
              </a:rPr>
              <a:t>依法</a:t>
            </a:r>
            <a:r>
              <a:rPr lang="zh-CN" altLang="en-US" sz="2800" b="1">
                <a:solidFill>
                  <a:srgbClr val="FF0000"/>
                </a:solidFill>
                <a:sym typeface="+mn-ea"/>
              </a:rPr>
              <a:t>立法</a:t>
            </a:r>
            <a:endParaRPr lang="zh-CN" altLang="en-US" sz="2800" b="1">
              <a:solidFill>
                <a:srgbClr val="FF0000"/>
              </a:solidFill>
              <a:sym typeface="+mn-ea"/>
            </a:endParaRPr>
          </a:p>
        </p:txBody>
      </p:sp>
      <p:sp>
        <p:nvSpPr>
          <p:cNvPr id="34" name="文本框 34"/>
          <p:cNvSpPr txBox="1"/>
          <p:nvPr>
            <p:custDataLst>
              <p:tags r:id="rId16"/>
            </p:custDataLst>
          </p:nvPr>
        </p:nvSpPr>
        <p:spPr>
          <a:xfrm>
            <a:off x="4988806" y="4561458"/>
            <a:ext cx="2431225" cy="521970"/>
          </a:xfrm>
          <a:prstGeom prst="rect">
            <a:avLst/>
          </a:prstGeom>
          <a:solidFill>
            <a:sysClr val="window" lastClr="FFFFFF"/>
          </a:solidFill>
          <a:ln w="28575">
            <a:solidFill>
              <a:srgbClr val="C00000"/>
            </a:solidFill>
          </a:ln>
        </p:spPr>
        <p:txBody>
          <a:bodyPr wrap="square" rtlCol="0">
            <a:spAutoFit/>
          </a:bodyPr>
          <a:lstStyle/>
          <a:p>
            <a:pPr lvl="0" algn="ctr"/>
            <a:r>
              <a:rPr lang="zh-CN" altLang="en-US" sz="2800" b="1">
                <a:solidFill>
                  <a:srgbClr val="FF0000"/>
                </a:solidFill>
                <a:sym typeface="+mn-ea"/>
              </a:rPr>
              <a:t>充分发扬</a:t>
            </a:r>
            <a:r>
              <a:rPr lang="zh-CN" altLang="en-US" sz="2800" b="1">
                <a:solidFill>
                  <a:srgbClr val="00B050"/>
                </a:solidFill>
                <a:sym typeface="+mn-ea"/>
              </a:rPr>
              <a:t>民主</a:t>
            </a:r>
            <a:endParaRPr lang="zh-CN" altLang="en-US" sz="2800" b="1">
              <a:solidFill>
                <a:srgbClr val="00B050"/>
              </a:solidFill>
              <a:sym typeface="+mn-ea"/>
            </a:endParaRPr>
          </a:p>
        </p:txBody>
      </p:sp>
      <p:sp>
        <p:nvSpPr>
          <p:cNvPr id="35" name="文本框 35"/>
          <p:cNvSpPr txBox="1"/>
          <p:nvPr>
            <p:custDataLst>
              <p:tags r:id="rId17"/>
            </p:custDataLst>
          </p:nvPr>
        </p:nvSpPr>
        <p:spPr>
          <a:xfrm>
            <a:off x="4988560" y="5340350"/>
            <a:ext cx="5195570" cy="460375"/>
          </a:xfrm>
          <a:prstGeom prst="rect">
            <a:avLst/>
          </a:prstGeom>
          <a:solidFill>
            <a:sysClr val="window" lastClr="FFFFFF"/>
          </a:solidFill>
          <a:ln w="28575">
            <a:solidFill>
              <a:srgbClr val="C00000"/>
            </a:solidFill>
          </a:ln>
        </p:spPr>
        <p:txBody>
          <a:bodyPr wrap="square" rtlCol="0">
            <a:spAutoFit/>
          </a:bodyPr>
          <a:lstStyle/>
          <a:p>
            <a:pPr lvl="0" algn="ctr"/>
            <a:r>
              <a:rPr lang="zh-CN" altLang="en-US" sz="2400" b="1">
                <a:solidFill>
                  <a:srgbClr val="FF0000"/>
                </a:solidFill>
                <a:sym typeface="+mn-ea"/>
              </a:rPr>
              <a:t>合理设定权利与义务、权力与责任</a:t>
            </a:r>
            <a:endParaRPr lang="zh-CN" altLang="en-US" sz="2400" b="1">
              <a:solidFill>
                <a:srgbClr val="FF0000"/>
              </a:solidFill>
              <a:sym typeface="+mn-ea"/>
            </a:endParaRPr>
          </a:p>
        </p:txBody>
      </p:sp>
      <p:sp>
        <p:nvSpPr>
          <p:cNvPr id="21" name="下箭头 20"/>
          <p:cNvSpPr/>
          <p:nvPr>
            <p:custDataLst>
              <p:tags r:id="rId18"/>
            </p:custDataLst>
          </p:nvPr>
        </p:nvSpPr>
        <p:spPr>
          <a:xfrm>
            <a:off x="5961380" y="2653665"/>
            <a:ext cx="485775" cy="979170"/>
          </a:xfrm>
          <a:prstGeom prst="downArrow">
            <a:avLst/>
          </a:prstGeom>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p>
        </p:txBody>
      </p:sp>
      <p:sp>
        <p:nvSpPr>
          <p:cNvPr id="2" name="文本框 7"/>
          <p:cNvSpPr txBox="1"/>
          <p:nvPr>
            <p:custDataLst>
              <p:tags r:id="rId19"/>
            </p:custDataLst>
          </p:nvPr>
        </p:nvSpPr>
        <p:spPr>
          <a:xfrm>
            <a:off x="313433" y="133682"/>
            <a:ext cx="2274570" cy="735965"/>
          </a:xfrm>
          <a:prstGeom prst="rect">
            <a:avLst/>
          </a:prstGeom>
        </p:spPr>
        <p:style>
          <a:lnRef idx="1">
            <a:schemeClr val="dk1"/>
          </a:lnRef>
          <a:fillRef idx="2">
            <a:schemeClr val="dk1"/>
          </a:fillRef>
          <a:effectRef idx="1">
            <a:schemeClr val="dk1"/>
          </a:effectRef>
          <a:fontRef idx="minor">
            <a:schemeClr val="dk1"/>
          </a:fontRef>
        </p:style>
        <p:txBody>
          <a:bodyPr wrap="none" lIns="121917" tIns="60958" rIns="121917" bIns="60958" rtlCol="0">
            <a:spAutoFit/>
          </a:bodyPr>
          <a:lstStyle>
            <a:defPPr>
              <a:defRPr lang="en-US"/>
            </a:defPPr>
            <a:lvl1pPr>
              <a:defRPr sz="3200" b="1">
                <a:solidFill>
                  <a:schemeClr val="bg1"/>
                </a:solidFill>
                <a:latin typeface="Arial" panose="020B0604020202020204" pitchFamily="34" charset="0"/>
                <a:ea typeface="微软雅黑" panose="020B0503020204020204" charset="-122"/>
              </a:defRPr>
            </a:lvl1pPr>
          </a:lstStyle>
          <a:p>
            <a:pPr marL="0" marR="0" lvl="0" indent="0" defTabSz="457200" eaLnBrk="1" fontAlgn="auto" latinLnBrk="0" hangingPunct="1">
              <a:lnSpc>
                <a:spcPct val="100000"/>
              </a:lnSpc>
              <a:spcBef>
                <a:spcPct val="0"/>
              </a:spcBef>
              <a:spcAft>
                <a:spcPct val="0"/>
              </a:spcAft>
              <a:buClrTx/>
              <a:buSzTx/>
              <a:buFontTx/>
              <a:buNone/>
              <a:defRPr/>
            </a:pPr>
            <a:r>
              <a:rPr kumimoji="0" lang="zh-CN" altLang="en-US" sz="4000" b="1" i="0" u="none" strike="noStrike" kern="0" cap="none" spc="0" normalizeH="0" baseline="0" noProof="0" smtClean="0">
                <a:ln>
                  <a:noFill/>
                </a:ln>
                <a:solidFill>
                  <a:prstClr val="white"/>
                </a:solidFill>
                <a:effectLst>
                  <a:glow rad="139700">
                    <a:schemeClr val="accent4">
                      <a:satMod val="175000"/>
                      <a:alpha val="40000"/>
                    </a:schemeClr>
                  </a:glow>
                </a:effectLst>
                <a:uLnTx/>
                <a:uFillTx/>
                <a:latin typeface="Arial" panose="020B0604020202020204" pitchFamily="34" charset="0"/>
                <a:ea typeface="微软雅黑" panose="020B0503020204020204" charset="-122"/>
                <a:sym typeface="Arial" panose="020B0604020202020204" pitchFamily="34" charset="0"/>
              </a:rPr>
              <a:t>课堂小结</a:t>
            </a:r>
            <a:endParaRPr kumimoji="0" lang="zh-CN" altLang="en-US" sz="4000" b="1" i="0" u="none" strike="noStrike" kern="0" cap="none" spc="0" normalizeH="0" baseline="0" noProof="0" smtClean="0">
              <a:ln>
                <a:noFill/>
              </a:ln>
              <a:solidFill>
                <a:prstClr val="white"/>
              </a:solidFill>
              <a:effectLst>
                <a:glow rad="139700">
                  <a:schemeClr val="accent4">
                    <a:satMod val="175000"/>
                    <a:alpha val="40000"/>
                  </a:schemeClr>
                </a:glow>
              </a:effectLst>
              <a:uLnTx/>
              <a:uFillTx/>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556895" y="360680"/>
            <a:ext cx="4030345" cy="583565"/>
          </a:xfrm>
          <a:prstGeom prst="rect">
            <a:avLst/>
          </a:prstGeom>
          <a:noFill/>
        </p:spPr>
        <p:txBody>
          <a:bodyPr wrap="square" rtlCol="0">
            <a:spAutoFit/>
          </a:bodyPr>
          <a:p>
            <a:r>
              <a:rPr lang="zh-CN" altLang="en-US" sz="3200" b="1"/>
              <a:t>课后作业：</a:t>
            </a:r>
            <a:endParaRPr lang="zh-CN" altLang="en-US" sz="3200" b="1"/>
          </a:p>
        </p:txBody>
      </p:sp>
      <p:sp>
        <p:nvSpPr>
          <p:cNvPr id="2" name="文本框 1"/>
          <p:cNvSpPr txBox="1"/>
          <p:nvPr/>
        </p:nvSpPr>
        <p:spPr>
          <a:xfrm>
            <a:off x="1003935" y="1174115"/>
            <a:ext cx="9834245" cy="2799715"/>
          </a:xfrm>
          <a:prstGeom prst="rect">
            <a:avLst/>
          </a:prstGeom>
          <a:noFill/>
        </p:spPr>
        <p:txBody>
          <a:bodyPr wrap="square" rtlCol="0">
            <a:spAutoFit/>
          </a:bodyPr>
          <a:p>
            <a:r>
              <a:rPr lang="zh-CN" altLang="en-US" sz="4400">
                <a:latin typeface="黑体" panose="02010609060101010101" pitchFamily="49" charset="-122"/>
                <a:ea typeface="黑体" panose="02010609060101010101" pitchFamily="49" charset="-122"/>
              </a:rPr>
              <a:t>维护国家安全，人人有责，人人都是主角。作为一名高中生，请根据本节课学习的相关知识，就校园安全提出自己的看法，写成一篇报告。</a:t>
            </a:r>
            <a:endParaRPr lang="zh-CN" altLang="en-US" sz="4400">
              <a:latin typeface="黑体" panose="02010609060101010101" pitchFamily="49" charset="-122"/>
              <a:ea typeface="黑体" panose="02010609060101010101" pitchFamily="49" charset="-122"/>
            </a:endParaRPr>
          </a:p>
        </p:txBody>
      </p:sp>
    </p:spTree>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矩形 8"/>
          <p:cNvSpPr/>
          <p:nvPr>
            <p:custDataLst>
              <p:tags r:id="rId1"/>
            </p:custDataLst>
          </p:nvPr>
        </p:nvSpPr>
        <p:spPr>
          <a:xfrm>
            <a:off x="262255" y="880110"/>
            <a:ext cx="11858625" cy="6036310"/>
          </a:xfrm>
          <a:prstGeom prst="rect">
            <a:avLst/>
          </a:prstGeom>
          <a:noFill/>
          <a:ln w="12700" cap="flat" cmpd="sng">
            <a:solidFill>
              <a:srgbClr val="C00000"/>
            </a:solidFill>
            <a:prstDash val="solid"/>
            <a:miter/>
            <a:headEnd type="none" w="med" len="med"/>
            <a:tailEnd type="none" w="med" len="med"/>
          </a:ln>
        </p:spPr>
        <p:txBody>
          <a:bodyPr lIns="95652" tIns="47829" rIns="95652" bIns="47829" anchor="t"/>
          <a:lstStyle/>
          <a:p>
            <a:pPr defTabSz="684530" fontAlgn="base"/>
            <a:r>
              <a:rPr lang="en-US" altLang="zh-CN" sz="3200" strike="noStrike" noProof="1">
                <a:solidFill>
                  <a:srgbClr val="000000"/>
                </a:solidFill>
                <a:latin typeface="等线" panose="02010600030101010101" pitchFamily="2" charset="-122"/>
                <a:ea typeface="等线" panose="02010600030101010101" pitchFamily="2" charset="-122"/>
                <a:sym typeface="Arial" panose="020B0604020202020204" pitchFamily="34" charset="0"/>
              </a:rPr>
              <a:t>1.</a:t>
            </a:r>
            <a:r>
              <a:rPr lang="zh-CN" altLang="en-US" sz="3200" strike="noStrike" noProof="1">
                <a:solidFill>
                  <a:srgbClr val="000000"/>
                </a:solidFill>
                <a:latin typeface="等线" panose="02010600030101010101" pitchFamily="2" charset="-122"/>
                <a:ea typeface="等线" panose="02010600030101010101" pitchFamily="2" charset="-122"/>
                <a:sym typeface="Arial" panose="020B0604020202020204" pitchFamily="34" charset="0"/>
              </a:rPr>
              <a:t>实现科学立法</a:t>
            </a:r>
            <a:r>
              <a:rPr lang="en-US" altLang="zh-CN" sz="3200" strike="noStrike" noProof="1">
                <a:solidFill>
                  <a:srgbClr val="000000"/>
                </a:solidFill>
                <a:latin typeface="等线" panose="02010600030101010101" pitchFamily="2" charset="-122"/>
                <a:ea typeface="等线" panose="02010600030101010101" pitchFamily="2" charset="-122"/>
                <a:sym typeface="Arial" panose="020B0604020202020204" pitchFamily="34" charset="0"/>
              </a:rPr>
              <a:t>只需尊重和体现社会发展的规律</a:t>
            </a:r>
            <a:r>
              <a:rPr lang="zh-CN" altLang="en-US" sz="3200" strike="noStrike" noProof="1">
                <a:solidFill>
                  <a:srgbClr val="000000"/>
                </a:solidFill>
                <a:latin typeface="等线" panose="02010600030101010101" pitchFamily="2" charset="-122"/>
                <a:ea typeface="等线" panose="02010600030101010101" pitchFamily="2" charset="-122"/>
                <a:sym typeface="Arial" panose="020B0604020202020204" pitchFamily="34" charset="0"/>
              </a:rPr>
              <a:t>，立法尊重了社会发展客观规律就能科学</a:t>
            </a:r>
            <a:r>
              <a:rPr lang="en-US" altLang="zh-CN" sz="3200" strike="noStrike" noProof="1">
                <a:solidFill>
                  <a:srgbClr val="000000"/>
                </a:solidFill>
                <a:latin typeface="等线" panose="02010600030101010101" pitchFamily="2" charset="-122"/>
                <a:ea typeface="等线" panose="02010600030101010101" pitchFamily="2" charset="-122"/>
                <a:sym typeface="Arial" panose="020B0604020202020204" pitchFamily="34" charset="0"/>
              </a:rPr>
              <a:t>。</a:t>
            </a:r>
            <a:endParaRPr lang="en-US" altLang="zh-CN" sz="3200" strike="noStrike" noProof="1">
              <a:solidFill>
                <a:srgbClr val="000000"/>
              </a:solidFill>
              <a:latin typeface="等线" panose="02010600030101010101" pitchFamily="2" charset="-122"/>
              <a:ea typeface="等线" panose="02010600030101010101" pitchFamily="2" charset="-122"/>
              <a:sym typeface="Arial" panose="020B0604020202020204" pitchFamily="34" charset="0"/>
            </a:endParaRPr>
          </a:p>
          <a:p>
            <a:pPr defTabSz="684530" fontAlgn="base"/>
            <a:endParaRPr sz="3200" strike="noStrike" noProof="1">
              <a:solidFill>
                <a:srgbClr val="000000"/>
              </a:solidFill>
              <a:latin typeface="等线" panose="02010600030101010101" pitchFamily="2" charset="-122"/>
              <a:ea typeface="等线" panose="02010600030101010101" pitchFamily="2" charset="-122"/>
              <a:sym typeface="Arial" panose="020B0604020202020204" pitchFamily="34" charset="0"/>
            </a:endParaRPr>
          </a:p>
          <a:p>
            <a:pPr defTabSz="684530" fontAlgn="base"/>
            <a:endParaRPr sz="3200" strike="noStrike" noProof="1">
              <a:solidFill>
                <a:srgbClr val="000000"/>
              </a:solidFill>
              <a:latin typeface="等线" panose="02010600030101010101" pitchFamily="2" charset="-122"/>
              <a:ea typeface="等线" panose="02010600030101010101" pitchFamily="2" charset="-122"/>
              <a:sym typeface="Arial" panose="020B0604020202020204" pitchFamily="34" charset="0"/>
            </a:endParaRPr>
          </a:p>
          <a:p>
            <a:pPr defTabSz="684530" fontAlgn="base"/>
            <a:endParaRPr sz="3200" strike="noStrike" noProof="1">
              <a:solidFill>
                <a:srgbClr val="000000"/>
              </a:solidFill>
              <a:latin typeface="等线" panose="02010600030101010101" pitchFamily="2" charset="-122"/>
              <a:ea typeface="等线" panose="02010600030101010101" pitchFamily="2" charset="-122"/>
              <a:sym typeface="Arial" panose="020B0604020202020204" pitchFamily="34" charset="0"/>
            </a:endParaRPr>
          </a:p>
          <a:p>
            <a:pPr defTabSz="684530" fontAlgn="base"/>
            <a:r>
              <a:rPr lang="en-US" altLang="zh-CN" sz="3200" strike="noStrike" noProof="1">
                <a:solidFill>
                  <a:srgbClr val="000000"/>
                </a:solidFill>
                <a:latin typeface="等线" panose="02010600030101010101" pitchFamily="2" charset="-122"/>
                <a:ea typeface="等线" panose="02010600030101010101" pitchFamily="2" charset="-122"/>
                <a:sym typeface="Arial" panose="020B0604020202020204" pitchFamily="34" charset="0"/>
              </a:rPr>
              <a:t>2.我国政府必须加强立法工作，依法决策</a:t>
            </a:r>
            <a:r>
              <a:rPr lang="zh-CN" altLang="en-US" sz="3200" strike="noStrike" noProof="1">
                <a:solidFill>
                  <a:srgbClr val="000000"/>
                </a:solidFill>
                <a:latin typeface="等线" panose="02010600030101010101" pitchFamily="2" charset="-122"/>
                <a:ea typeface="等线" panose="02010600030101010101" pitchFamily="2" charset="-122"/>
                <a:sym typeface="Arial" panose="020B0604020202020204" pitchFamily="34" charset="0"/>
              </a:rPr>
              <a:t>。</a:t>
            </a:r>
            <a:endParaRPr lang="en-US" altLang="zh-CN" sz="3200" strike="noStrike" noProof="1">
              <a:solidFill>
                <a:srgbClr val="000000"/>
              </a:solidFill>
              <a:latin typeface="等线" panose="02010600030101010101" pitchFamily="2" charset="-122"/>
              <a:ea typeface="等线" panose="02010600030101010101" pitchFamily="2" charset="-122"/>
              <a:sym typeface="Arial" panose="020B0604020202020204" pitchFamily="34" charset="0"/>
            </a:endParaRPr>
          </a:p>
          <a:p>
            <a:pPr defTabSz="684530" fontAlgn="base"/>
            <a:endParaRPr lang="zh-CN" altLang="en-US" sz="3200" strike="noStrike" noProof="1">
              <a:solidFill>
                <a:srgbClr val="000000"/>
              </a:solidFill>
              <a:latin typeface="等线" panose="02010600030101010101" pitchFamily="2" charset="-122"/>
              <a:ea typeface="等线" panose="02010600030101010101" pitchFamily="2" charset="-122"/>
              <a:sym typeface="Arial" panose="020B0604020202020204" pitchFamily="34" charset="0"/>
            </a:endParaRPr>
          </a:p>
          <a:p>
            <a:pPr defTabSz="684530" fontAlgn="base"/>
            <a:endParaRPr lang="zh-CN" altLang="en-US" sz="3200" strike="noStrike" noProof="1">
              <a:solidFill>
                <a:srgbClr val="000000"/>
              </a:solidFill>
              <a:latin typeface="等线" panose="02010600030101010101" pitchFamily="2" charset="-122"/>
              <a:ea typeface="等线" panose="02010600030101010101" pitchFamily="2" charset="-122"/>
              <a:sym typeface="Arial" panose="020B0604020202020204" pitchFamily="34" charset="0"/>
            </a:endParaRPr>
          </a:p>
          <a:p>
            <a:pPr defTabSz="684530" fontAlgn="base"/>
            <a:endParaRPr lang="en-US" altLang="zh-CN" sz="3200" strike="noStrike" noProof="1">
              <a:solidFill>
                <a:srgbClr val="000000"/>
              </a:solidFill>
              <a:latin typeface="等线" panose="02010600030101010101" pitchFamily="2" charset="-122"/>
              <a:ea typeface="等线" panose="02010600030101010101" pitchFamily="2" charset="-122"/>
              <a:sym typeface="Arial" panose="020B0604020202020204" pitchFamily="34" charset="0"/>
            </a:endParaRPr>
          </a:p>
        </p:txBody>
      </p:sp>
      <p:sp>
        <p:nvSpPr>
          <p:cNvPr id="3" name="文本框 2"/>
          <p:cNvSpPr txBox="1"/>
          <p:nvPr>
            <p:custDataLst>
              <p:tags r:id="rId2"/>
            </p:custDataLst>
          </p:nvPr>
        </p:nvSpPr>
        <p:spPr>
          <a:xfrm>
            <a:off x="401320" y="2037080"/>
            <a:ext cx="11440160" cy="1198880"/>
          </a:xfrm>
          <a:prstGeom prst="rect">
            <a:avLst/>
          </a:prstGeom>
          <a:noFill/>
          <a:ln w="9525">
            <a:noFill/>
          </a:ln>
        </p:spPr>
        <p:txBody>
          <a:bodyPr wrap="square">
            <a:spAutoFit/>
          </a:bodyPr>
          <a:lstStyle/>
          <a:p>
            <a:pPr indent="0" fontAlgn="auto"/>
            <a:r>
              <a:rPr lang="zh-CN" sz="2400" b="1">
                <a:solidFill>
                  <a:srgbClr val="FF0000"/>
                </a:solidFill>
                <a:latin typeface="微软雅黑" panose="020B0503020204020204" charset="-122"/>
                <a:ea typeface="微软雅黑" panose="020B0503020204020204" charset="-122"/>
              </a:rPr>
              <a:t>提示：尊重了社会发展客观规律是科学立法的重要保证，但不是唯一条件，实现科学立法需要尊重和体现社会发展的规律，还要依法立法、充分发扬民主等。</a:t>
            </a:r>
            <a:endParaRPr lang="zh-CN" sz="2400" b="1">
              <a:solidFill>
                <a:srgbClr val="FF0000"/>
              </a:solidFill>
              <a:latin typeface="微软雅黑" panose="020B0503020204020204" charset="-122"/>
              <a:ea typeface="微软雅黑" panose="020B0503020204020204" charset="-122"/>
            </a:endParaRPr>
          </a:p>
          <a:p>
            <a:pPr indent="0" fontAlgn="auto"/>
            <a:endParaRPr lang="zh-CN" sz="2400" b="1">
              <a:solidFill>
                <a:srgbClr val="FF0000"/>
              </a:solidFill>
              <a:latin typeface="微软雅黑" panose="020B0503020204020204" charset="-122"/>
              <a:ea typeface="微软雅黑" panose="020B0503020204020204" charset="-122"/>
            </a:endParaRPr>
          </a:p>
        </p:txBody>
      </p:sp>
      <p:sp>
        <p:nvSpPr>
          <p:cNvPr id="4" name="文本框 3"/>
          <p:cNvSpPr txBox="1"/>
          <p:nvPr>
            <p:custDataLst>
              <p:tags r:id="rId3"/>
            </p:custDataLst>
          </p:nvPr>
        </p:nvSpPr>
        <p:spPr>
          <a:xfrm>
            <a:off x="500380" y="3937000"/>
            <a:ext cx="10591800" cy="829945"/>
          </a:xfrm>
          <a:prstGeom prst="rect">
            <a:avLst/>
          </a:prstGeom>
          <a:noFill/>
          <a:ln w="9525">
            <a:noFill/>
          </a:ln>
        </p:spPr>
        <p:txBody>
          <a:bodyPr wrap="square">
            <a:spAutoFit/>
          </a:bodyPr>
          <a:lstStyle/>
          <a:p>
            <a:pPr indent="0" fontAlgn="auto"/>
            <a:r>
              <a:rPr lang="zh-CN" sz="2400" b="1">
                <a:solidFill>
                  <a:srgbClr val="FF0000"/>
                </a:solidFill>
                <a:latin typeface="微软雅黑" panose="020B0503020204020204" charset="-122"/>
                <a:ea typeface="微软雅黑" panose="020B0503020204020204" charset="-122"/>
              </a:rPr>
              <a:t>提示：错误。政府没有立法权，我国的立法机关是全国人民代表大会及其常务委员会。政府应加强执法工作，依法决策。</a:t>
            </a:r>
            <a:endParaRPr lang="zh-CN" sz="2400" b="1">
              <a:solidFill>
                <a:srgbClr val="FF0000"/>
              </a:solidFill>
              <a:latin typeface="微软雅黑" panose="020B0503020204020204" charset="-122"/>
              <a:ea typeface="微软雅黑" panose="020B0503020204020204" charset="-122"/>
            </a:endParaRPr>
          </a:p>
        </p:txBody>
      </p:sp>
      <p:sp>
        <p:nvSpPr>
          <p:cNvPr id="9" name="文本框 7"/>
          <p:cNvSpPr txBox="1"/>
          <p:nvPr>
            <p:custDataLst>
              <p:tags r:id="rId4"/>
            </p:custDataLst>
          </p:nvPr>
        </p:nvSpPr>
        <p:spPr>
          <a:xfrm>
            <a:off x="360045" y="98425"/>
            <a:ext cx="2488565" cy="612775"/>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21917" tIns="60958" rIns="121917" bIns="60958" rtlCol="0">
            <a:spAutoFit/>
          </a:bodyPr>
          <a:lstStyle>
            <a:defPPr>
              <a:defRPr lang="en-US"/>
            </a:defPPr>
            <a:lvl1pPr>
              <a:defRPr sz="3200" b="1">
                <a:solidFill>
                  <a:schemeClr val="bg1"/>
                </a:solidFill>
                <a:latin typeface="Arial" panose="020B0604020202020204" pitchFamily="34" charset="0"/>
                <a:ea typeface="微软雅黑" panose="020B0503020204020204" charset="-122"/>
              </a:defRPr>
            </a:lvl1pPr>
          </a:lstStyle>
          <a:p>
            <a:pPr marL="0" marR="0" lvl="0" indent="0" defTabSz="457200" eaLnBrk="1" fontAlgn="auto" latinLnBrk="0" hangingPunct="1">
              <a:lnSpc>
                <a:spcPct val="100000"/>
              </a:lnSpc>
              <a:spcBef>
                <a:spcPct val="0"/>
              </a:spcBef>
              <a:spcAft>
                <a:spcPct val="0"/>
              </a:spcAft>
              <a:buClrTx/>
              <a:buSzTx/>
              <a:buFontTx/>
              <a:buNone/>
              <a:defRPr/>
            </a:pPr>
            <a:r>
              <a:rPr kumimoji="0" lang="zh-CN" altLang="en-US" b="1"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rPr>
              <a:t>易混易错</a:t>
            </a:r>
            <a:endParaRPr kumimoji="0" lang="zh-CN" altLang="en-US" b="1"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00" name="文本框 99"/>
          <p:cNvSpPr txBox="1"/>
          <p:nvPr>
            <p:custDataLst>
              <p:tags r:id="rId5"/>
            </p:custDataLst>
          </p:nvPr>
        </p:nvSpPr>
        <p:spPr>
          <a:xfrm>
            <a:off x="331470" y="4766945"/>
            <a:ext cx="11579860" cy="1383665"/>
          </a:xfrm>
          <a:prstGeom prst="rect">
            <a:avLst/>
          </a:prstGeom>
          <a:noFill/>
          <a:ln w="9525">
            <a:noFill/>
          </a:ln>
        </p:spPr>
        <p:txBody>
          <a:bodyPr wrap="square">
            <a:spAutoFit/>
          </a:bodyPr>
          <a:lstStyle/>
          <a:p>
            <a:pPr indent="0"/>
            <a:r>
              <a:rPr lang="en-US" altLang="zh-CN" sz="2800" b="0">
                <a:ea typeface="宋体" panose="02010600030101010101" pitchFamily="2" charset="-122"/>
                <a:cs typeface="Times New Roman" panose="02020603050405020304" pitchFamily="18" charset="0"/>
              </a:rPr>
              <a:t>3</a:t>
            </a:r>
            <a:r>
              <a:rPr lang="zh-CN" sz="2800" b="0">
                <a:ea typeface="宋体" panose="02010600030101010101" pitchFamily="2" charset="-122"/>
                <a:cs typeface="Times New Roman" panose="02020603050405020304" pitchFamily="18" charset="0"/>
              </a:rPr>
              <a:t>.要健全立法机关和社会公众沟通机制,开展民主协商,充分发挥社会各界在民主协商中的作用。(　　)</a:t>
            </a:r>
            <a:r>
              <a:rPr lang="zh-CN" sz="2800" b="0">
                <a:ea typeface="宋体" panose="02010600030101010101" pitchFamily="2" charset="-122"/>
              </a:rPr>
              <a:t>
</a:t>
            </a:r>
            <a:endParaRPr lang="zh-CN" altLang="en-US" sz="2800"/>
          </a:p>
        </p:txBody>
      </p:sp>
      <p:sp>
        <p:nvSpPr>
          <p:cNvPr id="2" name="文本框 1"/>
          <p:cNvSpPr txBox="1"/>
          <p:nvPr>
            <p:custDataLst>
              <p:tags r:id="rId6"/>
            </p:custDataLst>
          </p:nvPr>
        </p:nvSpPr>
        <p:spPr>
          <a:xfrm>
            <a:off x="401320" y="5815330"/>
            <a:ext cx="11694160" cy="829945"/>
          </a:xfrm>
          <a:prstGeom prst="rect">
            <a:avLst/>
          </a:prstGeom>
          <a:noFill/>
        </p:spPr>
        <p:txBody>
          <a:bodyPr wrap="square" rtlCol="0" anchor="t">
            <a:spAutoFit/>
          </a:bodyPr>
          <a:lstStyle/>
          <a:p>
            <a:pPr indent="0"/>
            <a:r>
              <a:rPr lang="zh-CN" sz="2400" b="1">
                <a:solidFill>
                  <a:srgbClr val="FF0000"/>
                </a:solidFill>
                <a:latin typeface="微软雅黑" panose="020B0503020204020204" charset="-122"/>
                <a:ea typeface="微软雅黑" panose="020B0503020204020204" charset="-122"/>
                <a:cs typeface="微软雅黑" panose="020B0503020204020204" charset="-122"/>
                <a:sym typeface="+mn-ea"/>
              </a:rPr>
              <a:t>提示</a:t>
            </a:r>
            <a:r>
              <a:rPr lang="en-US" sz="24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sz="2400" b="1">
                <a:solidFill>
                  <a:srgbClr val="FF0000"/>
                </a:solidFill>
                <a:latin typeface="微软雅黑" panose="020B0503020204020204" charset="-122"/>
                <a:ea typeface="微软雅黑" panose="020B0503020204020204" charset="-122"/>
                <a:cs typeface="微软雅黑" panose="020B0503020204020204" charset="-122"/>
                <a:sym typeface="+mn-ea"/>
              </a:rPr>
              <a:t>要健全立法机关和社会公众沟通机制,开展立法协商,充分发挥社会各界在立法协商中的作用。</a:t>
            </a:r>
            <a:endPar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矩形 8"/>
          <p:cNvSpPr/>
          <p:nvPr>
            <p:custDataLst>
              <p:tags r:id="rId1"/>
            </p:custDataLst>
          </p:nvPr>
        </p:nvSpPr>
        <p:spPr>
          <a:xfrm>
            <a:off x="138430" y="368935"/>
            <a:ext cx="11915775" cy="6201410"/>
          </a:xfrm>
          <a:prstGeom prst="rect">
            <a:avLst/>
          </a:prstGeom>
          <a:noFill/>
          <a:ln w="12700" cap="flat" cmpd="sng">
            <a:solidFill>
              <a:srgbClr val="C00000"/>
            </a:solidFill>
            <a:prstDash val="solid"/>
            <a:miter/>
            <a:headEnd type="none" w="med" len="med"/>
            <a:tailEnd type="none" w="med" len="med"/>
          </a:ln>
        </p:spPr>
        <p:txBody>
          <a:bodyPr lIns="95652" tIns="47829" rIns="95652" bIns="47829" anchor="t"/>
          <a:lstStyle/>
          <a:p>
            <a:pPr defTabSz="684530" fontAlgn="base"/>
            <a:r>
              <a:rPr lang="en-US" altLang="zh-CN" sz="3200" strike="noStrike" noProof="1">
                <a:solidFill>
                  <a:srgbClr val="000000"/>
                </a:solidFill>
                <a:latin typeface="等线" panose="02010600030101010101" pitchFamily="2" charset="-122"/>
                <a:ea typeface="等线" panose="02010600030101010101" pitchFamily="2" charset="-122"/>
                <a:sym typeface="Arial" panose="020B0604020202020204" pitchFamily="34" charset="0"/>
              </a:rPr>
              <a:t>4.科学立法</a:t>
            </a:r>
            <a:r>
              <a:rPr lang="zh-CN" altLang="en-US" sz="3200" strike="noStrike" noProof="1">
                <a:solidFill>
                  <a:srgbClr val="000000"/>
                </a:solidFill>
                <a:latin typeface="等线" panose="02010600030101010101" pitchFamily="2" charset="-122"/>
                <a:ea typeface="等线" panose="02010600030101010101" pitchFamily="2" charset="-122"/>
                <a:sym typeface="Arial" panose="020B0604020202020204" pitchFamily="34" charset="0"/>
              </a:rPr>
              <a:t>要</a:t>
            </a:r>
            <a:r>
              <a:rPr lang="en-US" altLang="zh-CN" sz="3200" strike="noStrike" noProof="1">
                <a:solidFill>
                  <a:srgbClr val="000000"/>
                </a:solidFill>
                <a:latin typeface="等线" panose="02010600030101010101" pitchFamily="2" charset="-122"/>
                <a:ea typeface="等线" panose="02010600030101010101" pitchFamily="2" charset="-122"/>
                <a:sym typeface="Arial" panose="020B0604020202020204" pitchFamily="34" charset="0"/>
              </a:rPr>
              <a:t>保障人民各项权利</a:t>
            </a:r>
            <a:r>
              <a:rPr lang="zh-CN" altLang="en-US" sz="3200" strike="noStrike" noProof="1">
                <a:solidFill>
                  <a:srgbClr val="000000"/>
                </a:solidFill>
                <a:latin typeface="等线" panose="02010600030101010101" pitchFamily="2" charset="-122"/>
                <a:ea typeface="等线" panose="02010600030101010101" pitchFamily="2" charset="-122"/>
                <a:sym typeface="Arial" panose="020B0604020202020204" pitchFamily="34" charset="0"/>
              </a:rPr>
              <a:t>，就要让人民享有立法权参与立法工作。</a:t>
            </a:r>
            <a:endParaRPr lang="zh-CN" altLang="en-US" sz="3200" strike="noStrike" noProof="1">
              <a:solidFill>
                <a:srgbClr val="000000"/>
              </a:solidFill>
              <a:latin typeface="等线" panose="02010600030101010101" pitchFamily="2" charset="-122"/>
              <a:ea typeface="等线" panose="02010600030101010101" pitchFamily="2" charset="-122"/>
              <a:sym typeface="Arial" panose="020B0604020202020204" pitchFamily="34" charset="0"/>
            </a:endParaRPr>
          </a:p>
          <a:p>
            <a:pPr defTabSz="684530" fontAlgn="base"/>
            <a:endParaRPr sz="3200" strike="noStrike" noProof="1">
              <a:solidFill>
                <a:srgbClr val="000000"/>
              </a:solidFill>
              <a:latin typeface="等线" panose="02010600030101010101" pitchFamily="2" charset="-122"/>
              <a:ea typeface="等线" panose="02010600030101010101" pitchFamily="2" charset="-122"/>
              <a:sym typeface="Arial" panose="020B0604020202020204" pitchFamily="34" charset="0"/>
            </a:endParaRPr>
          </a:p>
          <a:p>
            <a:pPr defTabSz="684530" fontAlgn="base"/>
            <a:endParaRPr sz="3200" strike="noStrike" noProof="1">
              <a:solidFill>
                <a:srgbClr val="000000"/>
              </a:solidFill>
              <a:latin typeface="等线" panose="02010600030101010101" pitchFamily="2" charset="-122"/>
              <a:ea typeface="等线" panose="02010600030101010101" pitchFamily="2" charset="-122"/>
              <a:sym typeface="Arial" panose="020B0604020202020204" pitchFamily="34" charset="0"/>
            </a:endParaRPr>
          </a:p>
          <a:p>
            <a:pPr defTabSz="684530" fontAlgn="base"/>
            <a:r>
              <a:rPr lang="en-US" altLang="zh-CN" sz="3200" strike="noStrike" noProof="1">
                <a:solidFill>
                  <a:srgbClr val="000000"/>
                </a:solidFill>
                <a:latin typeface="等线" panose="02010600030101010101" pitchFamily="2" charset="-122"/>
                <a:ea typeface="等线" panose="02010600030101010101" pitchFamily="2" charset="-122"/>
                <a:sym typeface="Arial" panose="020B0604020202020204" pitchFamily="34" charset="0"/>
              </a:rPr>
              <a:t>5.依法、民主立法就能实现科学立法</a:t>
            </a:r>
            <a:r>
              <a:rPr lang="zh-CN" altLang="en-US" sz="3200" strike="noStrike" noProof="1">
                <a:solidFill>
                  <a:srgbClr val="000000"/>
                </a:solidFill>
                <a:latin typeface="等线" panose="02010600030101010101" pitchFamily="2" charset="-122"/>
                <a:ea typeface="等线" panose="02010600030101010101" pitchFamily="2" charset="-122"/>
                <a:sym typeface="Arial" panose="020B0604020202020204" pitchFamily="34" charset="0"/>
              </a:rPr>
              <a:t>。</a:t>
            </a:r>
            <a:endParaRPr lang="en-US" altLang="zh-CN" sz="3200" strike="noStrike" noProof="1">
              <a:solidFill>
                <a:srgbClr val="000000"/>
              </a:solidFill>
              <a:latin typeface="等线" panose="02010600030101010101" pitchFamily="2" charset="-122"/>
              <a:ea typeface="等线" panose="02010600030101010101" pitchFamily="2" charset="-122"/>
              <a:sym typeface="Arial" panose="020B0604020202020204" pitchFamily="34" charset="0"/>
            </a:endParaRPr>
          </a:p>
          <a:p>
            <a:pPr defTabSz="684530" fontAlgn="base"/>
            <a:endParaRPr lang="zh-CN" altLang="en-US" sz="3200" strike="noStrike" noProof="1">
              <a:solidFill>
                <a:srgbClr val="000000"/>
              </a:solidFill>
              <a:latin typeface="等线" panose="02010600030101010101" pitchFamily="2" charset="-122"/>
              <a:ea typeface="等线" panose="02010600030101010101" pitchFamily="2" charset="-122"/>
              <a:sym typeface="Arial" panose="020B0604020202020204" pitchFamily="34" charset="0"/>
            </a:endParaRPr>
          </a:p>
          <a:p>
            <a:pPr defTabSz="684530" fontAlgn="base"/>
            <a:endParaRPr lang="zh-CN" altLang="en-US" sz="3200" strike="noStrike" noProof="1">
              <a:solidFill>
                <a:srgbClr val="000000"/>
              </a:solidFill>
              <a:latin typeface="等线" panose="02010600030101010101" pitchFamily="2" charset="-122"/>
              <a:ea typeface="等线" panose="02010600030101010101" pitchFamily="2" charset="-122"/>
              <a:sym typeface="Arial" panose="020B0604020202020204" pitchFamily="34" charset="0"/>
            </a:endParaRPr>
          </a:p>
          <a:p>
            <a:pPr defTabSz="684530" fontAlgn="base"/>
            <a:endParaRPr lang="en-US" altLang="zh-CN" sz="3200" strike="noStrike" noProof="1">
              <a:solidFill>
                <a:srgbClr val="000000"/>
              </a:solidFill>
              <a:latin typeface="等线" panose="02010600030101010101" pitchFamily="2" charset="-122"/>
              <a:ea typeface="等线" panose="02010600030101010101" pitchFamily="2" charset="-122"/>
              <a:sym typeface="Arial" panose="020B0604020202020204" pitchFamily="34" charset="0"/>
            </a:endParaRPr>
          </a:p>
          <a:p>
            <a:pPr defTabSz="684530" fontAlgn="base"/>
            <a:r>
              <a:rPr lang="en-US" altLang="zh-CN" sz="3200" strike="noStrike" noProof="1">
                <a:solidFill>
                  <a:srgbClr val="000000"/>
                </a:solidFill>
                <a:latin typeface="等线" panose="02010600030101010101" pitchFamily="2" charset="-122"/>
                <a:ea typeface="等线" panose="02010600030101010101" pitchFamily="2" charset="-122"/>
                <a:sym typeface="Arial" panose="020B0604020202020204" pitchFamily="34" charset="0"/>
              </a:rPr>
              <a:t>6</a:t>
            </a:r>
            <a:r>
              <a:rPr lang="zh-CN" altLang="en-US" sz="3200" strike="noStrike" noProof="1">
                <a:solidFill>
                  <a:srgbClr val="000000"/>
                </a:solidFill>
                <a:latin typeface="等线" panose="02010600030101010101" pitchFamily="2" charset="-122"/>
                <a:ea typeface="等线" panose="02010600030101010101" pitchFamily="2" charset="-122"/>
                <a:sym typeface="Arial" panose="020B0604020202020204" pitchFamily="34" charset="0"/>
              </a:rPr>
              <a:t>.在我国,仅有宪法是国家机关制定和修改法律的最基本的法律依据。</a:t>
            </a:r>
            <a:endParaRPr lang="zh-CN" altLang="en-US" sz="3200" strike="noStrike" noProof="1">
              <a:solidFill>
                <a:srgbClr val="000000"/>
              </a:solidFill>
              <a:latin typeface="等线" panose="02010600030101010101" pitchFamily="2" charset="-122"/>
              <a:ea typeface="等线" panose="02010600030101010101" pitchFamily="2" charset="-122"/>
              <a:sym typeface="Arial" panose="020B0604020202020204" pitchFamily="34" charset="0"/>
            </a:endParaRPr>
          </a:p>
          <a:p>
            <a:pPr defTabSz="684530" fontAlgn="base"/>
            <a:r>
              <a:rPr lang="zh-CN" altLang="en-US" sz="3200" b="1" strike="noStrike" noProof="1">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提示:在我国,宪法和立法法是国家机关制定和修改法律的最基本的法律依据。</a:t>
            </a:r>
            <a:endParaRPr lang="zh-CN" altLang="en-US" sz="3200" b="1" strike="noStrike" noProof="1">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00" name="文本框 99"/>
          <p:cNvSpPr txBox="1"/>
          <p:nvPr>
            <p:custDataLst>
              <p:tags r:id="rId2"/>
            </p:custDataLst>
          </p:nvPr>
        </p:nvSpPr>
        <p:spPr>
          <a:xfrm>
            <a:off x="236220" y="1464310"/>
            <a:ext cx="11120755" cy="521970"/>
          </a:xfrm>
          <a:prstGeom prst="rect">
            <a:avLst/>
          </a:prstGeom>
          <a:noFill/>
          <a:ln w="9525">
            <a:noFill/>
          </a:ln>
        </p:spPr>
        <p:txBody>
          <a:bodyPr wrap="square">
            <a:spAutoFit/>
          </a:bodyPr>
          <a:lstStyle/>
          <a:p>
            <a:pPr indent="0" fontAlgn="auto"/>
            <a:r>
              <a:rPr lang="zh-CN" sz="2800" b="1">
                <a:solidFill>
                  <a:srgbClr val="FF0000"/>
                </a:solidFill>
                <a:latin typeface="微软雅黑" panose="020B0503020204020204" charset="-122"/>
                <a:ea typeface="微软雅黑" panose="020B0503020204020204" charset="-122"/>
              </a:rPr>
              <a:t>提示：人民代表大会是立法机关，人民可以参与立法，但没有立法权</a:t>
            </a:r>
            <a:endParaRPr lang="zh-CN" sz="2800" b="1">
              <a:solidFill>
                <a:srgbClr val="FF0000"/>
              </a:solidFill>
              <a:latin typeface="微软雅黑" panose="020B0503020204020204" charset="-122"/>
              <a:ea typeface="微软雅黑" panose="020B0503020204020204" charset="-122"/>
            </a:endParaRPr>
          </a:p>
        </p:txBody>
      </p:sp>
      <p:sp>
        <p:nvSpPr>
          <p:cNvPr id="2" name="文本框 1"/>
          <p:cNvSpPr txBox="1"/>
          <p:nvPr>
            <p:custDataLst>
              <p:tags r:id="rId3"/>
            </p:custDataLst>
          </p:nvPr>
        </p:nvSpPr>
        <p:spPr>
          <a:xfrm>
            <a:off x="138430" y="2952115"/>
            <a:ext cx="10591800" cy="953135"/>
          </a:xfrm>
          <a:prstGeom prst="rect">
            <a:avLst/>
          </a:prstGeom>
          <a:noFill/>
          <a:ln w="9525">
            <a:noFill/>
          </a:ln>
        </p:spPr>
        <p:txBody>
          <a:bodyPr wrap="square">
            <a:spAutoFit/>
          </a:bodyPr>
          <a:lstStyle/>
          <a:p>
            <a:pPr indent="0" fontAlgn="auto"/>
            <a:r>
              <a:rPr lang="zh-CN" sz="2800" b="1">
                <a:solidFill>
                  <a:srgbClr val="FF0000"/>
                </a:solidFill>
                <a:latin typeface="微软雅黑" panose="020B0503020204020204" charset="-122"/>
                <a:ea typeface="微软雅黑" panose="020B0503020204020204" charset="-122"/>
              </a:rPr>
              <a:t>提示：坚持依法立法、民主立法有利于实现科学立法。但实现科学立法，还需要其他条件。</a:t>
            </a:r>
            <a:endParaRPr lang="zh-CN" sz="2800" b="1">
              <a:solidFill>
                <a:srgbClr val="FF0000"/>
              </a:solidFill>
              <a:latin typeface="微软雅黑" panose="020B0503020204020204" charset="-122"/>
              <a:ea typeface="微软雅黑" panose="020B0503020204020204" charset="-122"/>
            </a:endParaRPr>
          </a:p>
        </p:txBody>
      </p:sp>
      <p:pic>
        <p:nvPicPr>
          <p:cNvPr id="66562" name="New picture"/>
          <p:cNvPicPr/>
          <p:nvPr>
            <p:custDataLst>
              <p:tags r:id="rId4"/>
            </p:custDataLst>
          </p:nvPr>
        </p:nvPicPr>
        <p:blipFill>
          <a:blip r:embed="rId5"/>
          <a:stretch>
            <a:fillRect/>
          </a:stretch>
        </p:blipFill>
        <p:spPr>
          <a:xfrm>
            <a:off x="11176000" y="11963400"/>
            <a:ext cx="304800" cy="228600"/>
          </a:xfrm>
          <a:prstGeom prst="cube">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6561">
                                            <p:txEl>
                                              <p:pRg st="8" end="8"/>
                                            </p:txEl>
                                          </p:spTgt>
                                        </p:tgtEl>
                                        <p:attrNameLst>
                                          <p:attrName>style.visibility</p:attrName>
                                        </p:attrNameLst>
                                      </p:cBhvr>
                                      <p:to>
                                        <p:strVal val="visible"/>
                                      </p:to>
                                    </p:set>
                                    <p:anim calcmode="lin" valueType="num">
                                      <p:cBhvr additive="base">
                                        <p:cTn id="17" dur="500" fill="hold"/>
                                        <p:tgtEl>
                                          <p:spTgt spid="66561">
                                            <p:txEl>
                                              <p:pRg st="8" end="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656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353185" y="1340485"/>
            <a:ext cx="9065260" cy="1076325"/>
          </a:xfrm>
          <a:prstGeom prst="rect">
            <a:avLst/>
          </a:prstGeom>
          <a:noFill/>
        </p:spPr>
        <p:txBody>
          <a:bodyPr wrap="square" rtlCol="0">
            <a:spAutoFit/>
          </a:bodyPr>
          <a:p>
            <a:pPr algn="ctr"/>
            <a:r>
              <a:rPr lang="zh-CN" altLang="en-US" sz="3200" b="1">
                <a:latin typeface="黑体" panose="02010609060101010101" pitchFamily="49" charset="-122"/>
                <a:ea typeface="黑体" panose="02010609060101010101" pitchFamily="49" charset="-122"/>
                <a:cs typeface="黑体" panose="02010609060101010101" pitchFamily="49" charset="-122"/>
              </a:rPr>
              <a:t>以法为盾，守护你我安全和利益</a:t>
            </a:r>
            <a:endParaRPr lang="zh-CN" altLang="en-US" sz="3200" b="1">
              <a:latin typeface="黑体" panose="02010609060101010101" pitchFamily="49" charset="-122"/>
              <a:ea typeface="黑体" panose="02010609060101010101" pitchFamily="49" charset="-122"/>
              <a:cs typeface="黑体" panose="02010609060101010101" pitchFamily="49" charset="-122"/>
            </a:endParaRPr>
          </a:p>
          <a:p>
            <a:pPr algn="ctr"/>
            <a:r>
              <a:rPr lang="en-US" altLang="zh-CN" sz="3200" b="1">
                <a:latin typeface="黑体" panose="02010609060101010101" pitchFamily="49" charset="-122"/>
                <a:ea typeface="黑体" panose="02010609060101010101" pitchFamily="49" charset="-122"/>
                <a:cs typeface="黑体" panose="02010609060101010101" pitchFamily="49" charset="-122"/>
              </a:rPr>
              <a:t>——</a:t>
            </a:r>
            <a:r>
              <a:rPr lang="zh-CN" altLang="en-US" sz="3200" b="1">
                <a:solidFill>
                  <a:srgbClr val="FF0000"/>
                </a:solidFill>
                <a:latin typeface="黑体" panose="02010609060101010101" pitchFamily="49" charset="-122"/>
                <a:ea typeface="黑体" panose="02010609060101010101" pitchFamily="49" charset="-122"/>
                <a:cs typeface="黑体" panose="02010609060101010101" pitchFamily="49" charset="-122"/>
              </a:rPr>
              <a:t>科学立法</a:t>
            </a:r>
            <a:endParaRPr lang="zh-CN" altLang="en-US" sz="3200" b="1">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grpSp>
        <p:nvGrpSpPr>
          <p:cNvPr id="5" name="PA_组合 4"/>
          <p:cNvGrpSpPr/>
          <p:nvPr>
            <p:custDataLst>
              <p:tags r:id="rId1"/>
            </p:custDataLst>
          </p:nvPr>
        </p:nvGrpSpPr>
        <p:grpSpPr>
          <a:xfrm>
            <a:off x="4838064" y="283124"/>
            <a:ext cx="2019300" cy="782578"/>
            <a:chOff x="5086350" y="3056573"/>
            <a:chExt cx="2019300" cy="782578"/>
          </a:xfrm>
        </p:grpSpPr>
        <p:sp>
          <p:nvSpPr>
            <p:cNvPr id="3" name="矩形: 圆角 2"/>
            <p:cNvSpPr/>
            <p:nvPr>
              <p:custDataLst>
                <p:tags r:id="rId2"/>
              </p:custDataLst>
            </p:nvPr>
          </p:nvSpPr>
          <p:spPr>
            <a:xfrm>
              <a:off x="5086350" y="3056573"/>
              <a:ext cx="2019300" cy="782578"/>
            </a:xfrm>
            <a:prstGeom prst="roundRect">
              <a:avLst>
                <a:gd name="adj" fmla="val 23005"/>
              </a:avLst>
            </a:prstGeom>
          </p:spPr>
          <p:style>
            <a:lnRef idx="1">
              <a:schemeClr val="accent1"/>
            </a:lnRef>
            <a:fillRef idx="3">
              <a:schemeClr val="accent1"/>
            </a:fillRef>
            <a:effectRef idx="2">
              <a:schemeClr val="accent1"/>
            </a:effectRef>
            <a:fontRef idx="minor">
              <a:schemeClr val="lt1"/>
            </a:fontRef>
          </p:style>
          <p:txBody>
            <a:bodyPr rtlCol="0" anchor="ctr"/>
            <a:p>
              <a:pPr algn="ctr"/>
              <a:endParaRPr lang="zh-CN" altLang="en-US"/>
            </a:p>
          </p:txBody>
        </p:sp>
        <p:sp>
          <p:nvSpPr>
            <p:cNvPr id="46" name="文本框 45"/>
            <p:cNvSpPr txBox="1"/>
            <p:nvPr>
              <p:custDataLst>
                <p:tags r:id="rId3"/>
              </p:custDataLst>
            </p:nvPr>
          </p:nvSpPr>
          <p:spPr>
            <a:xfrm>
              <a:off x="5141663" y="3154120"/>
              <a:ext cx="1908673" cy="64516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p>
              <a:pPr algn="ctr"/>
              <a:r>
                <a:rPr lang="zh-CN" altLang="en-US" sz="3600" b="1" smtClean="0">
                  <a:solidFill>
                    <a:srgbClr val="FFFFFF"/>
                  </a:solidFill>
                  <a:latin typeface="冬青黑体简体中文 W3" panose="020B0300000000000000" pitchFamily="34" charset="-122"/>
                  <a:ea typeface="冬青黑体简体中文 W3" panose="020B0300000000000000" pitchFamily="34" charset="-122"/>
                </a:rPr>
                <a:t>议题</a:t>
              </a:r>
              <a:endParaRPr lang="zh-CN" altLang="en-US" sz="3600" b="1">
                <a:solidFill>
                  <a:srgbClr val="FFFFFF"/>
                </a:solidFill>
                <a:latin typeface="冬青黑体简体中文 W3" panose="020B0300000000000000" pitchFamily="34" charset="-122"/>
                <a:ea typeface="冬青黑体简体中文 W3" panose="020B0300000000000000" pitchFamily="34" charset="-122"/>
              </a:endParaRPr>
            </a:p>
          </p:txBody>
        </p:sp>
      </p:grpSp>
      <p:sp>
        <p:nvSpPr>
          <p:cNvPr id="6" name="文本框 5"/>
          <p:cNvSpPr txBox="1"/>
          <p:nvPr/>
        </p:nvSpPr>
        <p:spPr>
          <a:xfrm>
            <a:off x="1704975" y="2981960"/>
            <a:ext cx="9740265" cy="1076325"/>
          </a:xfrm>
          <a:prstGeom prst="rect">
            <a:avLst/>
          </a:prstGeom>
          <a:noFill/>
        </p:spPr>
        <p:txBody>
          <a:bodyPr wrap="square" rtlCol="0">
            <a:spAutoFit/>
          </a:bodyPr>
          <a:p>
            <a:pPr algn="just" fontAlgn="auto"/>
            <a:r>
              <a:rPr lang="zh-CN" altLang="en-US" sz="3200">
                <a:latin typeface="黑体" panose="02010609060101010101" pitchFamily="49" charset="-122"/>
                <a:ea typeface="黑体" panose="02010609060101010101" pitchFamily="49" charset="-122"/>
                <a:cs typeface="黑体" panose="02010609060101010101" pitchFamily="49" charset="-122"/>
              </a:rPr>
              <a:t>活动一：</a:t>
            </a:r>
            <a:r>
              <a:rPr lang="zh-CN" altLang="en-US" sz="3200" b="1">
                <a:latin typeface="黑体" panose="02010609060101010101" pitchFamily="49" charset="-122"/>
                <a:ea typeface="黑体" panose="02010609060101010101" pitchFamily="49" charset="-122"/>
                <a:cs typeface="黑体" panose="02010609060101010101" pitchFamily="49" charset="-122"/>
                <a:sym typeface="+mn-lt"/>
              </a:rPr>
              <a:t>法律至上，良法善治——如何理解科学立法？</a:t>
            </a:r>
            <a:endParaRPr lang="zh-CN" altLang="en-US" sz="3200" b="1">
              <a:solidFill>
                <a:schemeClr val="tx1"/>
              </a:solidFill>
              <a:latin typeface="黑体" panose="02010609060101010101" pitchFamily="49" charset="-122"/>
              <a:ea typeface="黑体" panose="02010609060101010101" pitchFamily="49" charset="-122"/>
              <a:cs typeface="黑体" panose="02010609060101010101" pitchFamily="49" charset="-122"/>
              <a:sym typeface="+mn-lt"/>
            </a:endParaRPr>
          </a:p>
          <a:p>
            <a:pPr algn="just" fontAlgn="auto"/>
            <a:endParaRPr lang="zh-CN" altLang="en-US" sz="3200">
              <a:latin typeface="黑体" panose="02010609060101010101" pitchFamily="49" charset="-122"/>
              <a:ea typeface="黑体" panose="02010609060101010101" pitchFamily="49" charset="-122"/>
              <a:cs typeface="黑体" panose="02010609060101010101" pitchFamily="49" charset="-122"/>
            </a:endParaRPr>
          </a:p>
        </p:txBody>
      </p:sp>
      <p:sp>
        <p:nvSpPr>
          <p:cNvPr id="7" name="文本框 6"/>
          <p:cNvSpPr txBox="1"/>
          <p:nvPr/>
        </p:nvSpPr>
        <p:spPr>
          <a:xfrm>
            <a:off x="1773555" y="4572635"/>
            <a:ext cx="9723120" cy="583565"/>
          </a:xfrm>
          <a:prstGeom prst="rect">
            <a:avLst/>
          </a:prstGeom>
          <a:noFill/>
        </p:spPr>
        <p:txBody>
          <a:bodyPr wrap="square" rtlCol="0">
            <a:spAutoFit/>
          </a:bodyPr>
          <a:p>
            <a:pPr algn="just"/>
            <a:r>
              <a:rPr lang="zh-CN" altLang="en-US" sz="3200">
                <a:solidFill>
                  <a:schemeClr val="tx1"/>
                </a:solidFill>
                <a:latin typeface="黑体" panose="02010609060101010101" pitchFamily="49" charset="-122"/>
                <a:ea typeface="黑体" panose="02010609060101010101" pitchFamily="49" charset="-122"/>
                <a:cs typeface="黑体" panose="02010609060101010101" pitchFamily="49" charset="-122"/>
              </a:rPr>
              <a:t>活动二：</a:t>
            </a:r>
            <a:r>
              <a:rPr lang="zh-CN" altLang="en-US" sz="3200" b="1">
                <a:latin typeface="黑体" panose="02010609060101010101" pitchFamily="49" charset="-122"/>
                <a:ea typeface="黑体" panose="02010609060101010101" pitchFamily="49" charset="-122"/>
                <a:cs typeface="黑体" panose="02010609060101010101" pitchFamily="49" charset="-122"/>
                <a:sym typeface="+mn-lt"/>
              </a:rPr>
              <a:t>奉法者强，明法者进——如何推进科学立法？</a:t>
            </a:r>
            <a:endParaRPr lang="zh-CN" altLang="en-US" sz="320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6" presetClass="emph" presetSubtype="0" decel="100000" autoRev="1" fill="hold" nodeType="withEffect">
                                  <p:stCondLst>
                                    <p:cond delay="300"/>
                                  </p:stCondLst>
                                  <p:childTnLst>
                                    <p:animScale>
                                      <p:cBhvr>
                                        <p:cTn id="11" dur="250" fill="hold"/>
                                        <p:tgtEl>
                                          <p:spTgt spid="5"/>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 name="文本框 25"/>
          <p:cNvSpPr txBox="1"/>
          <p:nvPr>
            <p:custDataLst>
              <p:tags r:id="rId1"/>
            </p:custDataLst>
          </p:nvPr>
        </p:nvSpPr>
        <p:spPr>
          <a:xfrm>
            <a:off x="5817870" y="2501265"/>
            <a:ext cx="5798820" cy="1322070"/>
          </a:xfrm>
          <a:prstGeom prst="rect">
            <a:avLst/>
          </a:prstGeom>
          <a:noFill/>
        </p:spPr>
        <p:txBody>
          <a:bodyPr wrap="none" rtlCol="0">
            <a:spAutoFit/>
          </a:bodyPr>
          <a:p>
            <a:pPr algn="dist"/>
            <a:r>
              <a:rPr lang="zh-CN" altLang="en-US" sz="4000" b="1">
                <a:solidFill>
                  <a:schemeClr val="tx1"/>
                </a:solidFill>
                <a:latin typeface="方正启体_GBK" panose="03000509000000000000" pitchFamily="65" charset="-122"/>
                <a:ea typeface="方正启体_GBK" panose="03000509000000000000" pitchFamily="65" charset="-122"/>
                <a:cs typeface="+mn-ea"/>
                <a:sym typeface="+mn-lt"/>
              </a:rPr>
              <a:t>法律至上，良法善治</a:t>
            </a:r>
            <a:endParaRPr lang="zh-CN" altLang="en-US" sz="4000" b="1">
              <a:solidFill>
                <a:schemeClr val="tx1"/>
              </a:solidFill>
              <a:latin typeface="方正启体_GBK" panose="03000509000000000000" pitchFamily="65" charset="-122"/>
              <a:ea typeface="方正启体_GBK" panose="03000509000000000000" pitchFamily="65" charset="-122"/>
              <a:cs typeface="+mn-ea"/>
              <a:sym typeface="+mn-lt"/>
            </a:endParaRPr>
          </a:p>
          <a:p>
            <a:pPr algn="dist"/>
            <a:r>
              <a:rPr lang="zh-CN" altLang="en-US" sz="4000" b="1">
                <a:solidFill>
                  <a:schemeClr val="tx1"/>
                </a:solidFill>
                <a:latin typeface="方正启体_GBK" panose="03000509000000000000" pitchFamily="65" charset="-122"/>
                <a:ea typeface="方正启体_GBK" panose="03000509000000000000" pitchFamily="65" charset="-122"/>
                <a:cs typeface="+mn-ea"/>
                <a:sym typeface="+mn-lt"/>
              </a:rPr>
              <a:t>——如何理解科学立法？</a:t>
            </a:r>
            <a:endParaRPr lang="zh-CN" altLang="en-US" sz="4000" b="1">
              <a:solidFill>
                <a:schemeClr val="tx1"/>
              </a:solidFill>
              <a:latin typeface="方正启体_GBK" panose="03000509000000000000" pitchFamily="65" charset="-122"/>
              <a:ea typeface="方正启体_GBK" panose="03000509000000000000" pitchFamily="65" charset="-122"/>
              <a:cs typeface="+mn-ea"/>
              <a:sym typeface="+mn-lt"/>
            </a:endParaRPr>
          </a:p>
        </p:txBody>
      </p:sp>
      <p:grpSp>
        <p:nvGrpSpPr>
          <p:cNvPr id="31" name="组合 30"/>
          <p:cNvGrpSpPr/>
          <p:nvPr>
            <p:custDataLst>
              <p:tags r:id="rId2"/>
            </p:custDataLst>
          </p:nvPr>
        </p:nvGrpSpPr>
        <p:grpSpPr>
          <a:xfrm>
            <a:off x="3238990" y="1922961"/>
            <a:ext cx="1607879" cy="2180444"/>
            <a:chOff x="1317431" y="1437667"/>
            <a:chExt cx="1436916" cy="1948601"/>
          </a:xfrm>
        </p:grpSpPr>
        <p:sp>
          <p:nvSpPr>
            <p:cNvPr id="32" name="矩形 31"/>
            <p:cNvSpPr/>
            <p:nvPr>
              <p:custDataLst>
                <p:tags r:id="rId3"/>
              </p:custDataLst>
            </p:nvPr>
          </p:nvSpPr>
          <p:spPr>
            <a:xfrm>
              <a:off x="1317431" y="1437667"/>
              <a:ext cx="1349829" cy="1857828"/>
            </a:xfrm>
            <a:prstGeom prst="rect">
              <a:avLst/>
            </a:prstGeom>
          </p:spPr>
          <p:style>
            <a:lnRef idx="2">
              <a:schemeClr val="accent2"/>
            </a:lnRef>
            <a:fillRef idx="1">
              <a:schemeClr val="lt1"/>
            </a:fillRef>
            <a:effectRef idx="0">
              <a:schemeClr val="accent2"/>
            </a:effectRef>
            <a:fontRef idx="minor">
              <a:schemeClr val="dk1"/>
            </a:fontRef>
          </p:style>
          <p:txBody>
            <a:bodyPr rtlCol="0" anchor="ctr"/>
            <a:p>
              <a:pPr algn="ctr"/>
              <a:r>
                <a:rPr lang="en-US" altLang="zh-CN" sz="4400"/>
                <a:t>01</a:t>
              </a:r>
              <a:endParaRPr lang="zh-CN" altLang="en-US" sz="4400"/>
            </a:p>
          </p:txBody>
        </p:sp>
        <p:sp>
          <p:nvSpPr>
            <p:cNvPr id="33" name="矩形 32"/>
            <p:cNvSpPr/>
            <p:nvPr>
              <p:custDataLst>
                <p:tags r:id="rId4"/>
              </p:custDataLst>
            </p:nvPr>
          </p:nvSpPr>
          <p:spPr>
            <a:xfrm>
              <a:off x="1404518" y="1528440"/>
              <a:ext cx="1349829" cy="1857828"/>
            </a:xfrm>
            <a:prstGeom prst="rect">
              <a:avLst/>
            </a:prstGeom>
            <a:noFill/>
            <a:ln>
              <a:solidFill>
                <a:srgbClr val="794C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custDataLst>
              <p:tags r:id="rId1"/>
            </p:custDataLst>
          </p:nvPr>
        </p:nvSpPr>
        <p:spPr>
          <a:xfrm>
            <a:off x="-67945" y="9525"/>
            <a:ext cx="12328525" cy="1032510"/>
          </a:xfrm>
        </p:spPr>
        <p:style>
          <a:lnRef idx="1">
            <a:schemeClr val="accent2"/>
          </a:lnRef>
          <a:fillRef idx="2">
            <a:schemeClr val="accent2"/>
          </a:fillRef>
          <a:effectRef idx="1">
            <a:schemeClr val="accent2"/>
          </a:effectRef>
          <a:fontRef idx="minor">
            <a:schemeClr val="dk1"/>
          </a:fontRef>
        </p:style>
        <p:txBody>
          <a:bodyPr/>
          <a:lstStyle/>
          <a:p>
            <a:pPr algn="l"/>
            <a:r>
              <a:rPr lang="zh-CN" altLang="en-US" sz="3200" b="1">
                <a:latin typeface="黑体" panose="02010609060101010101" pitchFamily="49" charset="-122"/>
                <a:ea typeface="黑体" panose="02010609060101010101" pitchFamily="49" charset="-122"/>
                <a:cs typeface="黑体" panose="02010609060101010101" pitchFamily="49" charset="-122"/>
                <a:sym typeface="+mn-ea"/>
              </a:rPr>
              <a:t>合作探究：新《国家安全法》为什么是良法？并起到维护国家安全、保障人民权益的作用呢？（</a:t>
            </a:r>
            <a:r>
              <a:rPr lang="zh-CN" altLang="en-US" sz="2400" b="1">
                <a:latin typeface="黑体" panose="02010609060101010101" pitchFamily="49" charset="-122"/>
                <a:ea typeface="黑体" panose="02010609060101010101" pitchFamily="49" charset="-122"/>
                <a:cs typeface="黑体" panose="02010609060101010101" pitchFamily="49" charset="-122"/>
                <a:sym typeface="+mn-ea"/>
              </a:rPr>
              <a:t>从立法质量、规律、方向等角度分析）</a:t>
            </a:r>
            <a:endParaRPr lang="zh-CN" altLang="en-US" sz="2400" b="1">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3" name="内容占位符 2"/>
          <p:cNvSpPr>
            <a:spLocks noGrp="1"/>
          </p:cNvSpPr>
          <p:nvPr>
            <p:ph idx="4294967295"/>
            <p:custDataLst>
              <p:tags r:id="rId2"/>
            </p:custDataLst>
          </p:nvPr>
        </p:nvSpPr>
        <p:spPr>
          <a:xfrm>
            <a:off x="689610" y="2308860"/>
            <a:ext cx="11275695" cy="1814830"/>
          </a:xfrm>
        </p:spPr>
        <p:txBody>
          <a:bodyPr/>
          <a:lstStyle/>
          <a:p>
            <a:pPr marL="0" indent="0">
              <a:lnSpc>
                <a:spcPct val="150000"/>
              </a:lnSpc>
              <a:buNone/>
            </a:pPr>
            <a:r>
              <a:rPr lang="en-US" altLang="zh-CN" sz="2400" b="1">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400" b="1">
                <a:latin typeface="黑体" panose="02010609060101010101" pitchFamily="49" charset="-122"/>
                <a:ea typeface="黑体" panose="02010609060101010101" pitchFamily="49" charset="-122"/>
                <a:cs typeface="黑体" panose="02010609060101010101" pitchFamily="49" charset="-122"/>
                <a:sym typeface="+mn-ea"/>
              </a:rPr>
              <a:t>随着改革开放和社会主义现代化建设的不断深入，</a:t>
            </a:r>
            <a:r>
              <a:rPr lang="zh-CN" altLang="en-US" sz="24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中国所面临的国家安全形势也发生了根本变化，</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为了顺应时代发展要求</a:t>
            </a:r>
            <a:r>
              <a:rPr lang="zh-CN" altLang="en-US" sz="24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适应维护国家主权、安全和发展利益的需要</a:t>
            </a:r>
            <a:r>
              <a:rPr lang="zh-CN" altLang="en-US" sz="24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。新《国家安全法》应运而生。</a:t>
            </a:r>
            <a:endParaRPr lang="zh-CN" altLang="en-US" sz="24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6" name="文本框 5"/>
          <p:cNvSpPr txBox="1"/>
          <p:nvPr/>
        </p:nvSpPr>
        <p:spPr>
          <a:xfrm>
            <a:off x="666115" y="1146810"/>
            <a:ext cx="11322685" cy="953135"/>
          </a:xfrm>
          <a:prstGeom prst="rect">
            <a:avLst/>
          </a:prstGeom>
          <a:noFill/>
        </p:spPr>
        <p:txBody>
          <a:bodyPr wrap="square" rtlCol="0">
            <a:spAutoFit/>
          </a:bodyPr>
          <a:p>
            <a:r>
              <a:rPr lang="en-US" altLang="zh-CN" sz="2800" b="1">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400" b="1">
                <a:latin typeface="黑体" panose="02010609060101010101" pitchFamily="49" charset="-122"/>
                <a:ea typeface="黑体" panose="02010609060101010101" pitchFamily="49" charset="-122"/>
                <a:cs typeface="黑体" panose="02010609060101010101" pitchFamily="49" charset="-122"/>
                <a:sym typeface="+mn-ea"/>
              </a:rPr>
              <a:t>较之于</a:t>
            </a:r>
            <a:r>
              <a:rPr lang="en-US" altLang="zh-CN" sz="2400" b="1">
                <a:latin typeface="黑体" panose="02010609060101010101" pitchFamily="49" charset="-122"/>
                <a:ea typeface="黑体" panose="02010609060101010101" pitchFamily="49" charset="-122"/>
                <a:cs typeface="黑体" panose="02010609060101010101" pitchFamily="49" charset="-122"/>
                <a:sym typeface="+mn-ea"/>
              </a:rPr>
              <a:t>1993</a:t>
            </a:r>
            <a:r>
              <a:rPr lang="zh-CN" altLang="en-US" sz="2400" b="1">
                <a:latin typeface="黑体" panose="02010609060101010101" pitchFamily="49" charset="-122"/>
                <a:ea typeface="黑体" panose="02010609060101010101" pitchFamily="49" charset="-122"/>
                <a:cs typeface="黑体" panose="02010609060101010101" pitchFamily="49" charset="-122"/>
                <a:sym typeface="+mn-ea"/>
              </a:rPr>
              <a:t>年旧《国家安全法》，新《国家安全法》对</a:t>
            </a:r>
            <a:r>
              <a:rPr lang="zh-CN" altLang="en-US" sz="24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政治安全、国土安全、军事安全、文化安全、科技安全等</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11个领域的国家安全任务进行了明确</a:t>
            </a:r>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7" name="文本框 6"/>
          <p:cNvSpPr txBox="1"/>
          <p:nvPr/>
        </p:nvSpPr>
        <p:spPr>
          <a:xfrm>
            <a:off x="713105" y="4333240"/>
            <a:ext cx="11046460" cy="1753235"/>
          </a:xfrm>
          <a:prstGeom prst="rect">
            <a:avLst/>
          </a:prstGeom>
          <a:noFill/>
        </p:spPr>
        <p:txBody>
          <a:bodyPr wrap="square" rtlCol="0">
            <a:spAutoFit/>
          </a:bodyPr>
          <a:p>
            <a:pPr fontAlgn="auto">
              <a:lnSpc>
                <a:spcPct val="150000"/>
              </a:lnSpc>
            </a:pPr>
            <a:r>
              <a:rPr lang="en-US" altLang="zh-CN" sz="2400" b="1">
                <a:latin typeface="黑体" panose="02010609060101010101" pitchFamily="49" charset="-122"/>
                <a:ea typeface="黑体" panose="02010609060101010101" pitchFamily="49" charset="-122"/>
                <a:cs typeface="楷体" panose="02010609060101010101" pitchFamily="49" charset="-122"/>
                <a:sym typeface="+mn-ea"/>
              </a:rPr>
              <a:t>    </a:t>
            </a:r>
            <a:r>
              <a:rPr lang="zh-CN" altLang="en-US" sz="2400" b="1">
                <a:latin typeface="黑体" panose="02010609060101010101" pitchFamily="49" charset="-122"/>
                <a:ea typeface="黑体" panose="02010609060101010101" pitchFamily="49" charset="-122"/>
                <a:cs typeface="楷体" panose="02010609060101010101" pitchFamily="49" charset="-122"/>
                <a:sym typeface="+mn-ea"/>
              </a:rPr>
              <a:t>出台新《国家安全法》的目的是为了维护国家安全，保卫</a:t>
            </a:r>
            <a:r>
              <a:rPr lang="zh-CN" altLang="en-US" sz="24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人民民主专政的政权</a:t>
            </a:r>
            <a:r>
              <a:rPr lang="zh-CN" altLang="en-US" sz="2400" b="1">
                <a:solidFill>
                  <a:schemeClr val="tx1"/>
                </a:solidFill>
                <a:latin typeface="黑体" panose="02010609060101010101" pitchFamily="49" charset="-122"/>
                <a:ea typeface="黑体" panose="02010609060101010101" pitchFamily="49" charset="-122"/>
                <a:cs typeface="楷体" panose="02010609060101010101" pitchFamily="49" charset="-122"/>
                <a:sym typeface="+mn-ea"/>
              </a:rPr>
              <a:t>和中国特色社会主义制度，</a:t>
            </a:r>
            <a:r>
              <a:rPr lang="zh-CN" altLang="en-US" sz="2400" b="1">
                <a:solidFill>
                  <a:srgbClr val="FF0000"/>
                </a:solidFill>
                <a:latin typeface="黑体" panose="02010609060101010101" pitchFamily="49" charset="-122"/>
                <a:ea typeface="黑体" panose="02010609060101010101" pitchFamily="49" charset="-122"/>
                <a:cs typeface="楷体" panose="02010609060101010101" pitchFamily="49" charset="-122"/>
                <a:sym typeface="+mn-ea"/>
              </a:rPr>
              <a:t>保护我国人民的根本利益</a:t>
            </a:r>
            <a:r>
              <a:rPr lang="zh-CN" altLang="en-US" sz="2400" b="1">
                <a:solidFill>
                  <a:schemeClr val="tx1"/>
                </a:solidFill>
                <a:latin typeface="黑体" panose="02010609060101010101" pitchFamily="49" charset="-122"/>
                <a:ea typeface="黑体" panose="02010609060101010101" pitchFamily="49" charset="-122"/>
                <a:cs typeface="楷体" panose="02010609060101010101" pitchFamily="49" charset="-122"/>
                <a:sym typeface="+mn-ea"/>
              </a:rPr>
              <a:t>，保障改革开放和社会主义现代化建设的顺利</a:t>
            </a:r>
            <a:r>
              <a:rPr lang="zh-CN" altLang="en-US" sz="2400" b="1">
                <a:latin typeface="黑体" panose="02010609060101010101" pitchFamily="49" charset="-122"/>
                <a:ea typeface="黑体" panose="02010609060101010101" pitchFamily="49" charset="-122"/>
                <a:cs typeface="楷体" panose="02010609060101010101" pitchFamily="49" charset="-122"/>
                <a:sym typeface="+mn-ea"/>
              </a:rPr>
              <a:t>进行、深入推进。</a:t>
            </a:r>
            <a:endParaRPr lang="zh-CN" altLang="en-US" sz="2400" b="1">
              <a:latin typeface="黑体" panose="02010609060101010101" pitchFamily="49" charset="-122"/>
              <a:ea typeface="黑体" panose="02010609060101010101" pitchFamily="49" charset="-122"/>
              <a:cs typeface="楷体" panose="02010609060101010101" pitchFamily="49" charset="-122"/>
              <a:sym typeface="+mn-ea"/>
            </a:endParaRP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00660" y="951230"/>
            <a:ext cx="11791315" cy="2306955"/>
          </a:xfrm>
          <a:prstGeom prst="rect">
            <a:avLst/>
          </a:prstGeom>
          <a:noFill/>
        </p:spPr>
        <p:txBody>
          <a:bodyPr wrap="square" rtlCol="0">
            <a:spAutoFit/>
          </a:bodyPr>
          <a:p>
            <a:pPr fontAlgn="auto">
              <a:lnSpc>
                <a:spcPct val="150000"/>
              </a:lnSpc>
            </a:pPr>
            <a:r>
              <a:rPr lang="en-US" altLang="zh-CN" sz="2400" b="1">
                <a:latin typeface="黑体" panose="02010609060101010101" pitchFamily="49" charset="-122"/>
                <a:ea typeface="黑体" panose="02010609060101010101" pitchFamily="49" charset="-122"/>
                <a:cs typeface="黑体" panose="02010609060101010101" pitchFamily="49" charset="-122"/>
              </a:rPr>
              <a:t>    </a:t>
            </a:r>
            <a:r>
              <a:rPr lang="zh-CN" altLang="en-US" sz="2400" b="1">
                <a:latin typeface="黑体" panose="02010609060101010101" pitchFamily="49" charset="-122"/>
                <a:ea typeface="黑体" panose="02010609060101010101" pitchFamily="49" charset="-122"/>
                <a:cs typeface="黑体" panose="02010609060101010101" pitchFamily="49" charset="-122"/>
              </a:rPr>
              <a:t>新《国家安全法》规定中华人民共和国</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rPr>
              <a:t>公民</a:t>
            </a:r>
            <a:r>
              <a:rPr lang="zh-CN" altLang="en-US" sz="2400" b="1">
                <a:latin typeface="黑体" panose="02010609060101010101" pitchFamily="49" charset="-122"/>
                <a:ea typeface="黑体" panose="02010609060101010101" pitchFamily="49" charset="-122"/>
                <a:cs typeface="黑体" panose="02010609060101010101" pitchFamily="49" charset="-122"/>
              </a:rPr>
              <a:t>、一切国家机关和武装力量、各政党和</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rPr>
              <a:t>各人民团体、企业事业组织和其他社会组织</a:t>
            </a:r>
            <a:r>
              <a:rPr lang="zh-CN" altLang="en-US" sz="2400" b="1">
                <a:latin typeface="黑体" panose="02010609060101010101" pitchFamily="49" charset="-122"/>
                <a:ea typeface="黑体" panose="02010609060101010101" pitchFamily="49" charset="-122"/>
                <a:cs typeface="黑体" panose="02010609060101010101" pitchFamily="49" charset="-122"/>
              </a:rPr>
              <a:t>，都有维护国家安全的</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rPr>
              <a:t>责任和义务</a:t>
            </a:r>
            <a:r>
              <a:rPr lang="zh-CN" altLang="en-US" sz="2400" b="1">
                <a:latin typeface="黑体" panose="02010609060101010101" pitchFamily="49" charset="-122"/>
                <a:ea typeface="黑体" panose="02010609060101010101" pitchFamily="49" charset="-122"/>
                <a:cs typeface="黑体" panose="02010609060101010101" pitchFamily="49" charset="-122"/>
              </a:rPr>
              <a:t>。</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rPr>
              <a:t>国家机关工作人员</a:t>
            </a:r>
            <a:r>
              <a:rPr lang="zh-CN" altLang="en-US" sz="2400" b="1">
                <a:latin typeface="黑体" panose="02010609060101010101" pitchFamily="49" charset="-122"/>
                <a:ea typeface="黑体" panose="02010609060101010101" pitchFamily="49" charset="-122"/>
                <a:cs typeface="黑体" panose="02010609060101010101" pitchFamily="49" charset="-122"/>
              </a:rPr>
              <a:t>在国家安全工作和涉及国家安全活动中，滥用职权、玩忽职守、徇私舞弊的，依法追究法律责任。</a:t>
            </a:r>
            <a:endParaRPr lang="zh-CN" altLang="en-US" sz="2400" b="1">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custDataLst>
              <p:tags r:id="rId1"/>
            </p:custDataLst>
          </p:nvPr>
        </p:nvSpPr>
        <p:spPr>
          <a:xfrm>
            <a:off x="493860" y="2317674"/>
            <a:ext cx="11169871" cy="989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sz="2655" b="1">
                <a:solidFill>
                  <a:schemeClr val="tx1"/>
                </a:solidFill>
                <a:latin typeface="黑体" panose="02010609060101010101" pitchFamily="49" charset="-122"/>
                <a:ea typeface="黑体" panose="02010609060101010101" pitchFamily="49" charset="-122"/>
                <a:cs typeface="+mn-ea"/>
                <a:sym typeface="+mn-lt"/>
              </a:rPr>
              <a:t>(2)</a:t>
            </a:r>
            <a:r>
              <a:rPr lang="zh-CN" altLang="en-US" sz="2655" b="1">
                <a:solidFill>
                  <a:schemeClr val="tx1"/>
                </a:solidFill>
                <a:latin typeface="黑体" panose="02010609060101010101" pitchFamily="49" charset="-122"/>
                <a:ea typeface="黑体" panose="02010609060101010101" pitchFamily="49" charset="-122"/>
                <a:cs typeface="+mn-ea"/>
                <a:sym typeface="+mn-lt"/>
              </a:rPr>
              <a:t>内涵：</a:t>
            </a:r>
            <a:endParaRPr lang="en-US" altLang="zh-CN" sz="2655" b="1">
              <a:solidFill>
                <a:schemeClr val="tx1"/>
              </a:solidFill>
              <a:latin typeface="黑体" panose="02010609060101010101" pitchFamily="49" charset="-122"/>
              <a:ea typeface="黑体" panose="02010609060101010101" pitchFamily="49" charset="-122"/>
              <a:cs typeface="+mn-ea"/>
              <a:sym typeface="+mn-lt"/>
            </a:endParaRPr>
          </a:p>
          <a:p>
            <a:pPr>
              <a:lnSpc>
                <a:spcPct val="150000"/>
              </a:lnSpc>
            </a:pPr>
            <a:r>
              <a:rPr lang="zh-CN" altLang="en-US" sz="2655" b="1">
                <a:solidFill>
                  <a:srgbClr val="C00000"/>
                </a:solidFill>
                <a:latin typeface="黑体" panose="02010609060101010101" pitchFamily="49" charset="-122"/>
                <a:ea typeface="黑体" panose="02010609060101010101" pitchFamily="49" charset="-122"/>
                <a:cs typeface="+mn-ea"/>
                <a:sym typeface="+mn-lt"/>
              </a:rPr>
              <a:t>科学立法</a:t>
            </a:r>
            <a:r>
              <a:rPr lang="zh-CN" altLang="en-US" sz="2655" b="1">
                <a:solidFill>
                  <a:schemeClr val="tx1"/>
                </a:solidFill>
                <a:latin typeface="黑体" panose="02010609060101010101" pitchFamily="49" charset="-122"/>
                <a:ea typeface="黑体" panose="02010609060101010101" pitchFamily="49" charset="-122"/>
                <a:cs typeface="+mn-ea"/>
                <a:sym typeface="+mn-lt"/>
              </a:rPr>
              <a:t>就是要</a:t>
            </a:r>
            <a:r>
              <a:rPr lang="zh-CN" altLang="en-US" sz="2655" b="1">
                <a:solidFill>
                  <a:srgbClr val="C00000"/>
                </a:solidFill>
                <a:latin typeface="黑体" panose="02010609060101010101" pitchFamily="49" charset="-122"/>
                <a:ea typeface="黑体" panose="02010609060101010101" pitchFamily="49" charset="-122"/>
                <a:cs typeface="+mn-ea"/>
                <a:sym typeface="+mn-lt"/>
              </a:rPr>
              <a:t>尊重和体现</a:t>
            </a:r>
            <a:r>
              <a:rPr lang="zh-CN" altLang="en-US" sz="2655" b="1">
                <a:solidFill>
                  <a:schemeClr val="tx1"/>
                </a:solidFill>
                <a:latin typeface="黑体" panose="02010609060101010101" pitchFamily="49" charset="-122"/>
                <a:ea typeface="黑体" panose="02010609060101010101" pitchFamily="49" charset="-122"/>
                <a:cs typeface="+mn-ea"/>
                <a:sym typeface="+mn-lt"/>
              </a:rPr>
              <a:t>社会发展的</a:t>
            </a:r>
            <a:r>
              <a:rPr lang="zh-CN" altLang="en-US" sz="2655" b="1">
                <a:solidFill>
                  <a:srgbClr val="C00000"/>
                </a:solidFill>
                <a:latin typeface="黑体" panose="02010609060101010101" pitchFamily="49" charset="-122"/>
                <a:ea typeface="黑体" panose="02010609060101010101" pitchFamily="49" charset="-122"/>
                <a:cs typeface="+mn-ea"/>
                <a:sym typeface="+mn-lt"/>
              </a:rPr>
              <a:t>客观规律</a:t>
            </a:r>
            <a:r>
              <a:rPr lang="zh-CN" altLang="en-US" sz="2655" b="1">
                <a:solidFill>
                  <a:schemeClr val="tx1"/>
                </a:solidFill>
                <a:latin typeface="黑体" panose="02010609060101010101" pitchFamily="49" charset="-122"/>
                <a:ea typeface="黑体" panose="02010609060101010101" pitchFamily="49" charset="-122"/>
                <a:cs typeface="+mn-ea"/>
                <a:sym typeface="+mn-lt"/>
              </a:rPr>
              <a:t>，不断</a:t>
            </a:r>
            <a:r>
              <a:rPr lang="zh-CN" altLang="en-US" sz="2655" b="1">
                <a:solidFill>
                  <a:srgbClr val="C00000"/>
                </a:solidFill>
                <a:latin typeface="黑体" panose="02010609060101010101" pitchFamily="49" charset="-122"/>
                <a:ea typeface="黑体" panose="02010609060101010101" pitchFamily="49" charset="-122"/>
                <a:cs typeface="+mn-ea"/>
                <a:sym typeface="+mn-lt"/>
              </a:rPr>
              <a:t>提高</a:t>
            </a:r>
            <a:r>
              <a:rPr lang="zh-CN" altLang="en-US" sz="2655" b="1">
                <a:solidFill>
                  <a:schemeClr val="tx1"/>
                </a:solidFill>
                <a:latin typeface="黑体" panose="02010609060101010101" pitchFamily="49" charset="-122"/>
                <a:ea typeface="黑体" panose="02010609060101010101" pitchFamily="49" charset="-122"/>
                <a:cs typeface="+mn-ea"/>
                <a:sym typeface="+mn-lt"/>
              </a:rPr>
              <a:t>法律的</a:t>
            </a:r>
            <a:r>
              <a:rPr lang="zh-CN" altLang="en-US" sz="2655" b="1">
                <a:solidFill>
                  <a:srgbClr val="C00000"/>
                </a:solidFill>
                <a:latin typeface="黑体" panose="02010609060101010101" pitchFamily="49" charset="-122"/>
                <a:ea typeface="黑体" panose="02010609060101010101" pitchFamily="49" charset="-122"/>
                <a:cs typeface="+mn-ea"/>
                <a:sym typeface="+mn-lt"/>
              </a:rPr>
              <a:t>质量</a:t>
            </a:r>
            <a:r>
              <a:rPr lang="zh-CN" altLang="en-US" sz="2655" b="1">
                <a:solidFill>
                  <a:schemeClr val="tx1"/>
                </a:solidFill>
                <a:latin typeface="黑体" panose="02010609060101010101" pitchFamily="49" charset="-122"/>
                <a:ea typeface="黑体" panose="02010609060101010101" pitchFamily="49" charset="-122"/>
                <a:cs typeface="+mn-ea"/>
                <a:sym typeface="+mn-lt"/>
              </a:rPr>
              <a:t>。</a:t>
            </a:r>
            <a:endParaRPr lang="en-US" sz="2655" b="1">
              <a:solidFill>
                <a:schemeClr val="tx1"/>
              </a:solidFill>
              <a:latin typeface="黑体" panose="02010609060101010101" pitchFamily="49" charset="-122"/>
              <a:ea typeface="黑体" panose="02010609060101010101" pitchFamily="49" charset="-122"/>
              <a:cs typeface="+mn-ea"/>
              <a:sym typeface="+mn-lt"/>
            </a:endParaRPr>
          </a:p>
        </p:txBody>
      </p:sp>
      <p:sp>
        <p:nvSpPr>
          <p:cNvPr id="14" name="TextBox 8"/>
          <p:cNvSpPr txBox="1"/>
          <p:nvPr>
            <p:custDataLst>
              <p:tags r:id="rId2"/>
            </p:custDataLst>
          </p:nvPr>
        </p:nvSpPr>
        <p:spPr>
          <a:xfrm>
            <a:off x="4223808" y="279839"/>
            <a:ext cx="3744384" cy="350520"/>
          </a:xfrm>
          <a:prstGeom prst="rect">
            <a:avLst/>
          </a:prstGeom>
          <a:noFill/>
        </p:spPr>
        <p:txBody>
          <a:bodyPr wrap="square" lIns="0" tIns="0" rIns="0" bIns="0" rtlCol="0" anchor="ctr">
            <a:spAutoFit/>
          </a:bodyPr>
          <a:lstStyle/>
          <a:p>
            <a:pPr algn="ctr"/>
            <a:r>
              <a:rPr lang="zh-CN" altLang="en-US" sz="2275" b="1">
                <a:latin typeface="微软雅黑" panose="020B0503020204020204" charset="-122"/>
                <a:ea typeface="微软雅黑" panose="020B0503020204020204" charset="-122"/>
                <a:cs typeface="+mn-ea"/>
                <a:sym typeface="+mn-lt"/>
              </a:rPr>
              <a:t>科学立法的内涵</a:t>
            </a:r>
            <a:endParaRPr lang="zh-CN" altLang="en-US" sz="3035" b="1">
              <a:latin typeface="微软雅黑" panose="020B0503020204020204" charset="-122"/>
              <a:ea typeface="微软雅黑" panose="020B0503020204020204" charset="-122"/>
              <a:cs typeface="+mn-ea"/>
              <a:sym typeface="+mn-lt"/>
            </a:endParaRPr>
          </a:p>
        </p:txBody>
      </p:sp>
      <p:grpSp>
        <p:nvGrpSpPr>
          <p:cNvPr id="5" name="组合 4"/>
          <p:cNvGrpSpPr/>
          <p:nvPr>
            <p:custDataLst>
              <p:tags r:id="rId3"/>
            </p:custDataLst>
          </p:nvPr>
        </p:nvGrpSpPr>
        <p:grpSpPr>
          <a:xfrm>
            <a:off x="511065" y="688554"/>
            <a:ext cx="11169871" cy="0"/>
            <a:chOff x="503625" y="726011"/>
            <a:chExt cx="11780723" cy="0"/>
          </a:xfrm>
        </p:grpSpPr>
        <p:cxnSp>
          <p:nvCxnSpPr>
            <p:cNvPr id="3" name="直接连接符 2"/>
            <p:cNvCxnSpPr/>
            <p:nvPr>
              <p:custDataLst>
                <p:tags r:id="rId4"/>
              </p:custDataLst>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5"/>
              </p:custDataLst>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custDataLst>
              <p:tags r:id="rId6"/>
            </p:custDataLst>
          </p:nvPr>
        </p:nvSpPr>
        <p:spPr>
          <a:xfrm>
            <a:off x="493386" y="970725"/>
            <a:ext cx="3382010" cy="558800"/>
          </a:xfrm>
          <a:prstGeom prst="rect">
            <a:avLst/>
          </a:prstGeom>
          <a:noFill/>
        </p:spPr>
        <p:txBody>
          <a:bodyPr wrap="none" rtlCol="0">
            <a:spAutoFit/>
          </a:bodyPr>
          <a:lstStyle/>
          <a:p>
            <a:r>
              <a:rPr kumimoji="1" lang="zh-CN" altLang="en-US" sz="3035" b="1">
                <a:latin typeface="微软雅黑" panose="020B0503020204020204" charset="-122"/>
                <a:ea typeface="微软雅黑" panose="020B0503020204020204" charset="-122"/>
              </a:rPr>
              <a:t>一</a:t>
            </a:r>
            <a:r>
              <a:rPr kumimoji="1" lang="en-US" altLang="zh-CN" sz="3035" b="1">
                <a:latin typeface="微软雅黑" panose="020B0503020204020204" charset="-122"/>
                <a:ea typeface="微软雅黑" panose="020B0503020204020204" charset="-122"/>
              </a:rPr>
              <a:t>.</a:t>
            </a:r>
            <a:r>
              <a:rPr kumimoji="1" lang="zh-CN" altLang="en-US" sz="3035" b="1">
                <a:latin typeface="微软雅黑" panose="020B0503020204020204" charset="-122"/>
                <a:ea typeface="微软雅黑" panose="020B0503020204020204" charset="-122"/>
              </a:rPr>
              <a:t>科学立法的内涵</a:t>
            </a:r>
            <a:endParaRPr kumimoji="1" lang="zh-CN" altLang="en-US" sz="3035" b="1">
              <a:latin typeface="微软雅黑" panose="020B0503020204020204" charset="-122"/>
              <a:ea typeface="微软雅黑" panose="020B0503020204020204" charset="-122"/>
            </a:endParaRPr>
          </a:p>
        </p:txBody>
      </p:sp>
      <p:sp>
        <p:nvSpPr>
          <p:cNvPr id="4" name="文本框 3"/>
          <p:cNvSpPr txBox="1"/>
          <p:nvPr>
            <p:custDataLst>
              <p:tags r:id="rId7"/>
            </p:custDataLst>
          </p:nvPr>
        </p:nvSpPr>
        <p:spPr>
          <a:xfrm>
            <a:off x="511065" y="1683293"/>
            <a:ext cx="6470650" cy="500380"/>
          </a:xfrm>
          <a:prstGeom prst="rect">
            <a:avLst/>
          </a:prstGeom>
          <a:noFill/>
        </p:spPr>
        <p:txBody>
          <a:bodyPr wrap="none" rtlCol="0">
            <a:spAutoFit/>
          </a:bodyPr>
          <a:lstStyle/>
          <a:p>
            <a:r>
              <a:rPr kumimoji="1" lang="en-US" altLang="zh-CN" sz="2655" b="1">
                <a:latin typeface="黑体" panose="02010609060101010101" pitchFamily="49" charset="-122"/>
                <a:ea typeface="黑体" panose="02010609060101010101" pitchFamily="49" charset="-122"/>
              </a:rPr>
              <a:t>(1)</a:t>
            </a:r>
            <a:r>
              <a:rPr kumimoji="1" lang="zh-CN" altLang="en-US" sz="2655" b="1">
                <a:latin typeface="黑体" panose="02010609060101010101" pitchFamily="49" charset="-122"/>
                <a:ea typeface="黑体" panose="02010609060101010101" pitchFamily="49" charset="-122"/>
              </a:rPr>
              <a:t>原因：全面依法治国必须坚持科学立法</a:t>
            </a:r>
            <a:endParaRPr kumimoji="1" lang="zh-CN" altLang="en-US" sz="2655" b="1">
              <a:latin typeface="黑体" panose="02010609060101010101" pitchFamily="49" charset="-122"/>
              <a:ea typeface="黑体" panose="02010609060101010101" pitchFamily="49" charset="-122"/>
            </a:endParaRPr>
          </a:p>
        </p:txBody>
      </p:sp>
      <p:sp>
        <p:nvSpPr>
          <p:cNvPr id="25" name="矩形 24"/>
          <p:cNvSpPr/>
          <p:nvPr>
            <p:custDataLst>
              <p:tags r:id="rId8"/>
            </p:custDataLst>
          </p:nvPr>
        </p:nvSpPr>
        <p:spPr>
          <a:xfrm>
            <a:off x="2904449" y="3477519"/>
            <a:ext cx="4798789" cy="110164"/>
          </a:xfrm>
          <a:prstGeom prst="rect">
            <a:avLst/>
          </a:prstGeom>
          <a:solidFill>
            <a:srgbClr val="001B59">
              <a:alpha val="87843"/>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cs typeface="+mn-ea"/>
              <a:sym typeface="+mn-lt"/>
            </a:endParaRPr>
          </a:p>
        </p:txBody>
      </p:sp>
      <p:sp>
        <p:nvSpPr>
          <p:cNvPr id="26" name="矩形 25"/>
          <p:cNvSpPr/>
          <p:nvPr>
            <p:custDataLst>
              <p:tags r:id="rId9"/>
            </p:custDataLst>
          </p:nvPr>
        </p:nvSpPr>
        <p:spPr>
          <a:xfrm>
            <a:off x="8025018" y="3477519"/>
            <a:ext cx="3249763" cy="102244"/>
          </a:xfrm>
          <a:prstGeom prst="rect">
            <a:avLst/>
          </a:prstGeom>
          <a:solidFill>
            <a:srgbClr val="001B59">
              <a:alpha val="87843"/>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cs typeface="+mn-ea"/>
              <a:sym typeface="+mn-lt"/>
            </a:endParaRPr>
          </a:p>
        </p:txBody>
      </p:sp>
      <p:sp>
        <p:nvSpPr>
          <p:cNvPr id="8" name="文本框 7"/>
          <p:cNvSpPr txBox="1"/>
          <p:nvPr>
            <p:custDataLst>
              <p:tags r:id="rId10"/>
            </p:custDataLst>
          </p:nvPr>
        </p:nvSpPr>
        <p:spPr>
          <a:xfrm>
            <a:off x="3792014" y="3653005"/>
            <a:ext cx="2547620" cy="500380"/>
          </a:xfrm>
          <a:prstGeom prst="rect">
            <a:avLst/>
          </a:prstGeom>
          <a:solidFill>
            <a:schemeClr val="tx2">
              <a:lumMod val="75000"/>
              <a:alpha val="23529"/>
            </a:schemeClr>
          </a:solidFill>
          <a:ln>
            <a:noFill/>
          </a:ln>
        </p:spPr>
        <p:style>
          <a:lnRef idx="1">
            <a:schemeClr val="accent4"/>
          </a:lnRef>
          <a:fillRef idx="2">
            <a:schemeClr val="accent4"/>
          </a:fillRef>
          <a:effectRef idx="1">
            <a:schemeClr val="accent4"/>
          </a:effectRef>
          <a:fontRef idx="minor">
            <a:schemeClr val="dk1"/>
          </a:fontRef>
        </p:style>
        <p:txBody>
          <a:bodyPr wrap="none" rtlCol="0">
            <a:spAutoFit/>
          </a:bodyPr>
          <a:lstStyle/>
          <a:p>
            <a:r>
              <a:rPr kumimoji="1" lang="zh-CN" altLang="en-US" sz="2655" b="1">
                <a:solidFill>
                  <a:srgbClr val="C00000"/>
                </a:solidFill>
                <a:latin typeface="微软雅黑" panose="020B0503020204020204" charset="-122"/>
                <a:ea typeface="微软雅黑" panose="020B0503020204020204" charset="-122"/>
              </a:rPr>
              <a:t>科学立法的核心</a:t>
            </a:r>
            <a:endParaRPr kumimoji="1" lang="zh-CN" altLang="en-US" sz="2655" b="1">
              <a:solidFill>
                <a:srgbClr val="C00000"/>
              </a:solidFill>
              <a:latin typeface="微软雅黑" panose="020B0503020204020204" charset="-122"/>
              <a:ea typeface="微软雅黑" panose="020B0503020204020204" charset="-122"/>
            </a:endParaRPr>
          </a:p>
        </p:txBody>
      </p:sp>
      <p:sp>
        <p:nvSpPr>
          <p:cNvPr id="9" name="文本框 8"/>
          <p:cNvSpPr txBox="1"/>
          <p:nvPr>
            <p:custDataLst>
              <p:tags r:id="rId11"/>
            </p:custDataLst>
          </p:nvPr>
        </p:nvSpPr>
        <p:spPr>
          <a:xfrm>
            <a:off x="8415473" y="3636310"/>
            <a:ext cx="2547620" cy="500380"/>
          </a:xfrm>
          <a:prstGeom prst="rect">
            <a:avLst/>
          </a:prstGeom>
          <a:solidFill>
            <a:schemeClr val="tx2">
              <a:lumMod val="75000"/>
              <a:alpha val="23529"/>
            </a:schemeClr>
          </a:solidFill>
          <a:ln>
            <a:noFill/>
          </a:ln>
        </p:spPr>
        <p:style>
          <a:lnRef idx="1">
            <a:schemeClr val="accent4"/>
          </a:lnRef>
          <a:fillRef idx="2">
            <a:schemeClr val="accent4"/>
          </a:fillRef>
          <a:effectRef idx="1">
            <a:schemeClr val="accent4"/>
          </a:effectRef>
          <a:fontRef idx="minor">
            <a:schemeClr val="dk1"/>
          </a:fontRef>
        </p:style>
        <p:txBody>
          <a:bodyPr wrap="none" rtlCol="0">
            <a:spAutoFit/>
          </a:bodyPr>
          <a:lstStyle/>
          <a:p>
            <a:r>
              <a:rPr kumimoji="1" lang="zh-CN" altLang="en-US" sz="2655" b="1">
                <a:solidFill>
                  <a:srgbClr val="C00000"/>
                </a:solidFill>
                <a:latin typeface="微软雅黑" panose="020B0503020204020204" charset="-122"/>
                <a:ea typeface="微软雅黑" panose="020B0503020204020204" charset="-122"/>
              </a:rPr>
              <a:t>科学立法的关键</a:t>
            </a:r>
            <a:endParaRPr kumimoji="1" lang="zh-CN" altLang="en-US" sz="2655" b="1">
              <a:solidFill>
                <a:srgbClr val="C00000"/>
              </a:solidFill>
              <a:latin typeface="微软雅黑" panose="020B0503020204020204" charset="-122"/>
              <a:ea typeface="微软雅黑" panose="020B0503020204020204" charset="-122"/>
            </a:endParaRPr>
          </a:p>
        </p:txBody>
      </p:sp>
      <p:sp>
        <p:nvSpPr>
          <p:cNvPr id="29" name="矩形 28"/>
          <p:cNvSpPr/>
          <p:nvPr>
            <p:custDataLst>
              <p:tags r:id="rId12"/>
            </p:custDataLst>
          </p:nvPr>
        </p:nvSpPr>
        <p:spPr>
          <a:xfrm>
            <a:off x="634060" y="4515013"/>
            <a:ext cx="10494753" cy="1318260"/>
          </a:xfrm>
          <a:prstGeom prst="rect">
            <a:avLst/>
          </a:prstGeom>
        </p:spPr>
        <p:txBody>
          <a:bodyPr wrap="square">
            <a:spAutoFit/>
          </a:bodyPr>
          <a:lstStyle/>
          <a:p>
            <a:pPr indent="266700" algn="just">
              <a:lnSpc>
                <a:spcPct val="150000"/>
              </a:lnSpc>
              <a:spcAft>
                <a:spcPct val="0"/>
              </a:spcAft>
            </a:pPr>
            <a:r>
              <a:rPr lang="en-US" altLang="zh-CN" sz="2655" b="1" kern="100">
                <a:solidFill>
                  <a:srgbClr val="0000CC"/>
                </a:solidFill>
                <a:latin typeface="微软雅黑" panose="020B0503020204020204" charset="-122"/>
                <a:ea typeface="微软雅黑" panose="020B0503020204020204" charset="-122"/>
                <a:cs typeface="Times New Roman" panose="02020603050405020304" pitchFamily="18" charset="0"/>
              </a:rPr>
              <a:t>    </a:t>
            </a:r>
            <a:r>
              <a:rPr lang="zh-CN" altLang="zh-CN" sz="2655" b="1" kern="100">
                <a:solidFill>
                  <a:srgbClr val="C00000"/>
                </a:solidFill>
                <a:latin typeface="微软雅黑" panose="020B0503020204020204" charset="-122"/>
                <a:ea typeface="微软雅黑" panose="020B0503020204020204" charset="-122"/>
                <a:cs typeface="Times New Roman" panose="02020603050405020304" pitchFamily="18" charset="0"/>
              </a:rPr>
              <a:t>“科学”性</a:t>
            </a:r>
            <a:r>
              <a:rPr lang="en-US" altLang="zh-CN" sz="2655" b="1" kern="100">
                <a:latin typeface="微软雅黑" panose="020B0503020204020204" charset="-122"/>
                <a:ea typeface="微软雅黑" panose="020B0503020204020204" charset="-122"/>
                <a:cs typeface="Times New Roman" panose="02020603050405020304" pitchFamily="18" charset="0"/>
              </a:rPr>
              <a:t>——</a:t>
            </a:r>
            <a:r>
              <a:rPr lang="zh-CN" altLang="zh-CN" sz="2655" b="1" kern="100">
                <a:latin typeface="微软雅黑" panose="020B0503020204020204" charset="-122"/>
                <a:ea typeface="微软雅黑" panose="020B0503020204020204" charset="-122"/>
                <a:cs typeface="Times New Roman" panose="02020603050405020304" pitchFamily="18" charset="0"/>
              </a:rPr>
              <a:t>即立法质量。科学立法主要是从“</a:t>
            </a:r>
            <a:r>
              <a:rPr lang="zh-CN" altLang="zh-CN" sz="2655" b="1" kern="100">
                <a:solidFill>
                  <a:srgbClr val="C00000"/>
                </a:solidFill>
                <a:latin typeface="微软雅黑" panose="020B0503020204020204" charset="-122"/>
                <a:ea typeface="微软雅黑" panose="020B0503020204020204" charset="-122"/>
                <a:cs typeface="Times New Roman" panose="02020603050405020304" pitchFamily="18" charset="0"/>
              </a:rPr>
              <a:t>质</a:t>
            </a:r>
            <a:r>
              <a:rPr lang="zh-CN" altLang="zh-CN" sz="2655" b="1" kern="100">
                <a:latin typeface="微软雅黑" panose="020B0503020204020204" charset="-122"/>
                <a:ea typeface="微软雅黑" panose="020B0503020204020204" charset="-122"/>
                <a:cs typeface="Times New Roman" panose="02020603050405020304" pitchFamily="18" charset="0"/>
              </a:rPr>
              <a:t>”的角度考量，是为社会主义法律体系“</a:t>
            </a:r>
            <a:r>
              <a:rPr lang="zh-CN" altLang="zh-CN" sz="2655" b="1" kern="100">
                <a:solidFill>
                  <a:srgbClr val="C00000"/>
                </a:solidFill>
                <a:latin typeface="微软雅黑" panose="020B0503020204020204" charset="-122"/>
                <a:ea typeface="微软雅黑" panose="020B0503020204020204" charset="-122"/>
                <a:cs typeface="Times New Roman" panose="02020603050405020304" pitchFamily="18" charset="0"/>
              </a:rPr>
              <a:t>提质</a:t>
            </a:r>
            <a:r>
              <a:rPr lang="zh-CN" altLang="zh-CN" sz="2655" b="1" kern="100">
                <a:latin typeface="微软雅黑" panose="020B0503020204020204" charset="-122"/>
                <a:ea typeface="微软雅黑" panose="020B0503020204020204" charset="-122"/>
                <a:cs typeface="Times New Roman" panose="02020603050405020304" pitchFamily="18" charset="0"/>
              </a:rPr>
              <a:t>”。</a:t>
            </a:r>
            <a:endParaRPr lang="zh-CN" altLang="zh-CN" sz="2655" b="1" kern="100">
              <a:latin typeface="微软雅黑" panose="020B0503020204020204" charset="-122"/>
              <a:ea typeface="微软雅黑" panose="020B0503020204020204" charset="-122"/>
              <a:cs typeface="Times New Roman" panose="02020603050405020304" pitchFamily="18" charset="0"/>
            </a:endParaRPr>
          </a:p>
        </p:txBody>
      </p:sp>
      <p:sp>
        <p:nvSpPr>
          <p:cNvPr id="22" name="对话气泡: 圆角矩形 3"/>
          <p:cNvSpPr/>
          <p:nvPr>
            <p:custDataLst>
              <p:tags r:id="rId13"/>
            </p:custDataLst>
          </p:nvPr>
        </p:nvSpPr>
        <p:spPr>
          <a:xfrm>
            <a:off x="5430520" y="2183765"/>
            <a:ext cx="4239260" cy="584835"/>
          </a:xfrm>
          <a:prstGeom prst="wedgeRoundRectCallout">
            <a:avLst>
              <a:gd name="adj1" fmla="val 1673"/>
              <a:gd name="adj2" fmla="val 87394"/>
              <a:gd name="adj3" fmla="val 16667"/>
            </a:avLst>
          </a:prstGeom>
          <a:gradFill>
            <a:gsLst>
              <a:gs pos="0">
                <a:srgbClr val="FE4444"/>
              </a:gs>
              <a:gs pos="100000">
                <a:srgbClr val="832B2B"/>
              </a:gs>
            </a:gsLst>
            <a:lin scaled="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latin typeface="楷体" panose="02010609060101010101" pitchFamily="49" charset="-122"/>
                <a:ea typeface="楷体" panose="02010609060101010101" pitchFamily="49" charset="-122"/>
              </a:rPr>
              <a:t>生产关系符合生产力的发展要求，生产关系一定要适应生产力的发展。</a:t>
            </a:r>
            <a:endParaRPr lang="zh-CN" altLang="en-US" b="1">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fill="hold"/>
                                        <p:tgtEl>
                                          <p:spTgt spid="29"/>
                                        </p:tgtEl>
                                        <p:attrNameLst>
                                          <p:attrName>ppt_x</p:attrName>
                                        </p:attrNameLst>
                                      </p:cBhvr>
                                      <p:tavLst>
                                        <p:tav tm="0">
                                          <p:val>
                                            <p:strVal val="#ppt_x"/>
                                          </p:val>
                                        </p:tav>
                                        <p:tav tm="100000">
                                          <p:val>
                                            <p:strVal val="#ppt_x"/>
                                          </p:val>
                                        </p:tav>
                                      </p:tavLst>
                                    </p:anim>
                                    <p:anim calcmode="lin" valueType="num">
                                      <p:cBhvr additive="base">
                                        <p:cTn id="35"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bldLvl="0" animBg="1"/>
      <p:bldP spid="8" grpId="0" bldLvl="0" animBg="1"/>
      <p:bldP spid="9" grpId="0" bldLvl="0" animBg="1"/>
      <p:bldP spid="29" grpId="0"/>
      <p:bldP spid="2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15"/>
          <p:cNvSpPr txBox="1"/>
          <p:nvPr>
            <p:custDataLst>
              <p:tags r:id="rId1"/>
            </p:custDataLst>
          </p:nvPr>
        </p:nvSpPr>
        <p:spPr>
          <a:xfrm>
            <a:off x="368300" y="2280285"/>
            <a:ext cx="5316855" cy="20300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pPr>
            <a:r>
              <a:rPr lang="en-US" altLang="zh-CN" sz="2800" b="1" smtClean="0">
                <a:latin typeface="黑体" panose="02010609060101010101" pitchFamily="49" charset="-122"/>
                <a:ea typeface="黑体" panose="02010609060101010101" pitchFamily="49" charset="-122"/>
                <a:cs typeface="黑体" panose="02010609060101010101" pitchFamily="49" charset="-122"/>
                <a:sym typeface="+mn-ea"/>
              </a:rPr>
              <a:t>    </a:t>
            </a:r>
            <a:r>
              <a:rPr lang="zh-CN" sz="2800" b="1" smtClean="0">
                <a:latin typeface="黑体" panose="02010609060101010101" pitchFamily="49" charset="-122"/>
                <a:ea typeface="黑体" panose="02010609060101010101" pitchFamily="49" charset="-122"/>
                <a:cs typeface="黑体" panose="02010609060101010101" pitchFamily="49" charset="-122"/>
                <a:sym typeface="+mn-ea"/>
              </a:rPr>
              <a:t>要符合我国</a:t>
            </a:r>
            <a:r>
              <a:rPr lang="zh-CN" sz="2800" b="1" smtClean="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政治制度和历史传统</a:t>
            </a:r>
            <a:r>
              <a:rPr lang="zh-CN" sz="2800" b="1" smtClean="0">
                <a:latin typeface="黑体" panose="02010609060101010101" pitchFamily="49" charset="-122"/>
                <a:ea typeface="黑体" panose="02010609060101010101" pitchFamily="49" charset="-122"/>
                <a:cs typeface="黑体" panose="02010609060101010101" pitchFamily="49" charset="-122"/>
                <a:sym typeface="+mn-ea"/>
              </a:rPr>
              <a:t>，要与新时代中国特色社会主义伟大进程相适应。</a:t>
            </a:r>
            <a:endParaRPr lang="zh-CN" sz="2800" b="1" smtClean="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3" name="文本框 2"/>
          <p:cNvSpPr txBox="1"/>
          <p:nvPr>
            <p:custDataLst>
              <p:tags r:id="rId2"/>
            </p:custDataLst>
          </p:nvPr>
        </p:nvSpPr>
        <p:spPr>
          <a:xfrm>
            <a:off x="5902325" y="4310380"/>
            <a:ext cx="6202680" cy="737235"/>
          </a:xfrm>
          <a:prstGeom prst="rect">
            <a:avLst/>
          </a:prstGeom>
          <a:noFill/>
        </p:spPr>
        <p:txBody>
          <a:bodyPr wrap="square" rtlCol="0">
            <a:spAutoFit/>
          </a:bodyPr>
          <a:lstStyle/>
          <a:p>
            <a:pPr>
              <a:lnSpc>
                <a:spcPct val="150000"/>
              </a:lnSpc>
            </a:pPr>
            <a:r>
              <a:rPr lang="en-US" altLang="zh-CN" sz="2800" b="1">
                <a:solidFill>
                  <a:srgbClr val="C00000"/>
                </a:solidFill>
              </a:rPr>
              <a:t> </a:t>
            </a:r>
            <a:r>
              <a:rPr lang="zh-CN" altLang="en-US" sz="2400" b="1">
                <a:solidFill>
                  <a:schemeClr val="tx1"/>
                </a:solidFill>
              </a:rPr>
              <a:t>林则徐：苟利国家生死以，岂因祸福趋避之。</a:t>
            </a:r>
            <a:endParaRPr lang="zh-CN" altLang="en-US" sz="2400" b="1">
              <a:solidFill>
                <a:schemeClr val="tx1"/>
              </a:solidFill>
            </a:endParaRPr>
          </a:p>
        </p:txBody>
      </p:sp>
      <p:pic>
        <p:nvPicPr>
          <p:cNvPr id="102" name="图片 101"/>
          <p:cNvPicPr/>
          <p:nvPr>
            <p:custDataLst>
              <p:tags r:id="rId3"/>
            </p:custDataLst>
          </p:nvPr>
        </p:nvPicPr>
        <p:blipFill>
          <a:blip r:embed="rId4"/>
          <a:stretch>
            <a:fillRect/>
          </a:stretch>
        </p:blipFill>
        <p:spPr>
          <a:xfrm>
            <a:off x="6112510" y="0"/>
            <a:ext cx="5913120" cy="4310380"/>
          </a:xfrm>
          <a:prstGeom prst="rect">
            <a:avLst/>
          </a:prstGeom>
          <a:noFill/>
          <a:ln w="9525">
            <a:noFill/>
          </a:ln>
        </p:spPr>
      </p:pic>
      <p:sp>
        <p:nvSpPr>
          <p:cNvPr id="2" name="文本框 1"/>
          <p:cNvSpPr txBox="1"/>
          <p:nvPr>
            <p:custDataLst>
              <p:tags r:id="rId5"/>
            </p:custDataLst>
          </p:nvPr>
        </p:nvSpPr>
        <p:spPr>
          <a:xfrm>
            <a:off x="6043930" y="5612130"/>
            <a:ext cx="5920105" cy="737235"/>
          </a:xfrm>
          <a:prstGeom prst="rect">
            <a:avLst/>
          </a:prstGeom>
          <a:noFill/>
        </p:spPr>
        <p:txBody>
          <a:bodyPr wrap="square" rtlCol="0">
            <a:spAutoFit/>
          </a:bodyPr>
          <a:lstStyle/>
          <a:p>
            <a:pPr>
              <a:lnSpc>
                <a:spcPct val="150000"/>
              </a:lnSpc>
            </a:pPr>
            <a:r>
              <a:rPr lang="en-US" altLang="zh-CN" sz="2800" b="1">
                <a:solidFill>
                  <a:srgbClr val="C00000"/>
                </a:solidFill>
              </a:rPr>
              <a:t> </a:t>
            </a:r>
            <a:r>
              <a:rPr lang="zh-CN" altLang="en-US" sz="2800" b="1">
                <a:solidFill>
                  <a:srgbClr val="C00000"/>
                </a:solidFill>
              </a:rPr>
              <a:t>我国自古就有爱国主义的优良传统。</a:t>
            </a:r>
            <a:endParaRPr lang="zh-CN" altLang="en-US" sz="2800" b="1">
              <a:solidFill>
                <a:srgbClr val="C00000"/>
              </a:solidFill>
            </a:endParaRPr>
          </a:p>
        </p:txBody>
      </p:sp>
      <p:sp>
        <p:nvSpPr>
          <p:cNvPr id="4" name="文本框 3"/>
          <p:cNvSpPr txBox="1"/>
          <p:nvPr/>
        </p:nvSpPr>
        <p:spPr>
          <a:xfrm>
            <a:off x="234315" y="884555"/>
            <a:ext cx="5981700" cy="1383665"/>
          </a:xfrm>
          <a:prstGeom prst="rect">
            <a:avLst/>
          </a:prstGeom>
          <a:noFill/>
        </p:spPr>
        <p:txBody>
          <a:bodyPr wrap="square" rtlCol="0">
            <a:spAutoFit/>
          </a:bodyPr>
          <a:p>
            <a:r>
              <a:rPr lang="zh-CN" altLang="en-US" sz="2800" b="1">
                <a:solidFill>
                  <a:srgbClr val="FF0000"/>
                </a:solidFill>
                <a:latin typeface="黑体" panose="02010609060101010101" pitchFamily="49" charset="-122"/>
                <a:ea typeface="黑体" panose="02010609060101010101" pitchFamily="49" charset="-122"/>
                <a:sym typeface="+mn-ea"/>
              </a:rPr>
              <a:t>（</a:t>
            </a:r>
            <a:r>
              <a:rPr lang="en-US" altLang="zh-CN" sz="2800" b="1">
                <a:solidFill>
                  <a:srgbClr val="FF0000"/>
                </a:solidFill>
                <a:latin typeface="黑体" panose="02010609060101010101" pitchFamily="49" charset="-122"/>
                <a:ea typeface="黑体" panose="02010609060101010101" pitchFamily="49" charset="-122"/>
                <a:sym typeface="+mn-ea"/>
              </a:rPr>
              <a:t>3</a:t>
            </a:r>
            <a:r>
              <a:rPr lang="zh-CN" altLang="en-US" sz="2800" b="1">
                <a:solidFill>
                  <a:srgbClr val="FF0000"/>
                </a:solidFill>
                <a:latin typeface="黑体" panose="02010609060101010101" pitchFamily="49" charset="-122"/>
                <a:ea typeface="黑体" panose="02010609060101010101" pitchFamily="49" charset="-122"/>
                <a:sym typeface="+mn-ea"/>
              </a:rPr>
              <a:t>）</a:t>
            </a:r>
            <a:r>
              <a:rPr lang="zh-CN" sz="2800" b="1" smtClean="0">
                <a:latin typeface="黑体" panose="02010609060101010101" pitchFamily="49" charset="-122"/>
                <a:ea typeface="黑体" panose="02010609060101010101" pitchFamily="49" charset="-122"/>
                <a:cs typeface="黑体" panose="02010609060101010101" pitchFamily="49" charset="-122"/>
                <a:sym typeface="+mn-ea"/>
              </a:rPr>
              <a:t>体现我国</a:t>
            </a:r>
            <a:r>
              <a:rPr lang="zh-CN" sz="2800" b="1" smtClean="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社会主义国家性质，保障人民各项权利。</a:t>
            </a:r>
            <a:endParaRPr lang="zh-CN" sz="2800" b="1" smtClean="0">
              <a:solidFill>
                <a:srgbClr val="C00000"/>
              </a:solidFill>
              <a:latin typeface="黑体" panose="02010609060101010101" pitchFamily="49" charset="-122"/>
              <a:ea typeface="黑体" panose="02010609060101010101" pitchFamily="49" charset="-122"/>
              <a:cs typeface="黑体" panose="02010609060101010101" pitchFamily="49" charset="-122"/>
              <a:sym typeface="+mn-ea"/>
            </a:endParaRPr>
          </a:p>
          <a:p>
            <a:endParaRPr lang="zh-CN" altLang="en-US" sz="2800" b="1">
              <a:solidFill>
                <a:srgbClr val="FF0000"/>
              </a:solidFill>
              <a:latin typeface="黑体" panose="02010609060101010101" pitchFamily="49" charset="-122"/>
              <a:ea typeface="黑体" panose="02010609060101010101" pitchFamily="49"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
                                        </p:tgtEl>
                                        <p:attrNameLst>
                                          <p:attrName>style.visibility</p:attrName>
                                        </p:attrNameLst>
                                      </p:cBhvr>
                                      <p:to>
                                        <p:strVal val="visible"/>
                                      </p:to>
                                    </p:set>
                                    <p:anim calcmode="lin" valueType="num">
                                      <p:cBhvr additive="base">
                                        <p:cTn id="13" dur="500" fill="hold"/>
                                        <p:tgtEl>
                                          <p:spTgt spid="102"/>
                                        </p:tgtEl>
                                        <p:attrNameLst>
                                          <p:attrName>ppt_x</p:attrName>
                                        </p:attrNameLst>
                                      </p:cBhvr>
                                      <p:tavLst>
                                        <p:tav tm="0">
                                          <p:val>
                                            <p:strVal val="#ppt_x"/>
                                          </p:val>
                                        </p:tav>
                                        <p:tav tm="100000">
                                          <p:val>
                                            <p:strVal val="#ppt_x"/>
                                          </p:val>
                                        </p:tav>
                                      </p:tavLst>
                                    </p:anim>
                                    <p:anim calcmode="lin" valueType="num">
                                      <p:cBhvr additive="base">
                                        <p:cTn id="14" dur="500" fill="hold"/>
                                        <p:tgtEl>
                                          <p:spTgt spid="10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3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custDataLst>
              <p:tags r:id="rId1"/>
            </p:custDataLst>
          </p:nvPr>
        </p:nvSpPr>
        <p:spPr>
          <a:xfrm>
            <a:off x="4223808" y="279839"/>
            <a:ext cx="3744384" cy="350520"/>
          </a:xfrm>
          <a:prstGeom prst="rect">
            <a:avLst/>
          </a:prstGeom>
          <a:noFill/>
        </p:spPr>
        <p:txBody>
          <a:bodyPr wrap="square" lIns="0" tIns="0" rIns="0" bIns="0" rtlCol="0" anchor="ctr">
            <a:spAutoFit/>
          </a:bodyPr>
          <a:lstStyle/>
          <a:p>
            <a:pPr algn="ctr"/>
            <a:r>
              <a:rPr lang="zh-CN" altLang="en-US" sz="2275" b="1">
                <a:latin typeface="微软雅黑" panose="020B0503020204020204" charset="-122"/>
                <a:ea typeface="微软雅黑" panose="020B0503020204020204" charset="-122"/>
                <a:cs typeface="+mn-ea"/>
                <a:sym typeface="+mn-lt"/>
              </a:rPr>
              <a:t>科学立法的内涵</a:t>
            </a:r>
            <a:endParaRPr lang="zh-CN" altLang="en-US" sz="3035" b="1">
              <a:latin typeface="微软雅黑" panose="020B0503020204020204" charset="-122"/>
              <a:ea typeface="微软雅黑" panose="020B0503020204020204" charset="-122"/>
              <a:cs typeface="+mn-ea"/>
              <a:sym typeface="+mn-lt"/>
            </a:endParaRPr>
          </a:p>
        </p:txBody>
      </p:sp>
      <p:grpSp>
        <p:nvGrpSpPr>
          <p:cNvPr id="4" name="组合 3"/>
          <p:cNvGrpSpPr/>
          <p:nvPr>
            <p:custDataLst>
              <p:tags r:id="rId2"/>
            </p:custDataLst>
          </p:nvPr>
        </p:nvGrpSpPr>
        <p:grpSpPr>
          <a:xfrm>
            <a:off x="511065" y="688554"/>
            <a:ext cx="11169871" cy="0"/>
            <a:chOff x="503625" y="726011"/>
            <a:chExt cx="11780723" cy="0"/>
          </a:xfrm>
        </p:grpSpPr>
        <p:cxnSp>
          <p:nvCxnSpPr>
            <p:cNvPr id="5" name="直接连接符 2"/>
            <p:cNvCxnSpPr/>
            <p:nvPr>
              <p:custDataLst>
                <p:tags r:id="rId3"/>
              </p:custDataLst>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18"/>
            <p:cNvCxnSpPr/>
            <p:nvPr>
              <p:custDataLst>
                <p:tags r:id="rId4"/>
              </p:custDataLst>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custDataLst>
              <p:tags r:id="rId5"/>
            </p:custDataLst>
          </p:nvPr>
        </p:nvSpPr>
        <p:spPr>
          <a:xfrm>
            <a:off x="511065" y="1311837"/>
            <a:ext cx="10918686" cy="500380"/>
          </a:xfrm>
          <a:prstGeom prst="rect">
            <a:avLst/>
          </a:prstGeom>
          <a:noFill/>
        </p:spPr>
        <p:txBody>
          <a:bodyPr wrap="square" rtlCol="0">
            <a:spAutoFit/>
          </a:bodyPr>
          <a:lstStyle/>
          <a:p>
            <a:r>
              <a:rPr kumimoji="1" lang="zh-CN" altLang="en-US" sz="2655" b="1">
                <a:solidFill>
                  <a:srgbClr val="C00000"/>
                </a:solidFill>
                <a:latin typeface="黑体" panose="02010609060101010101" pitchFamily="49" charset="-122"/>
                <a:ea typeface="黑体" panose="02010609060101010101" pitchFamily="49" charset="-122"/>
              </a:rPr>
              <a:t>（</a:t>
            </a:r>
            <a:r>
              <a:rPr kumimoji="1" lang="en-US" altLang="zh-CN" sz="2655" b="1">
                <a:solidFill>
                  <a:srgbClr val="C00000"/>
                </a:solidFill>
                <a:latin typeface="黑体" panose="02010609060101010101" pitchFamily="49" charset="-122"/>
                <a:ea typeface="黑体" panose="02010609060101010101" pitchFamily="49" charset="-122"/>
              </a:rPr>
              <a:t>4</a:t>
            </a:r>
            <a:r>
              <a:rPr kumimoji="1" lang="zh-CN" altLang="en-US" sz="2655" b="1">
                <a:solidFill>
                  <a:srgbClr val="C00000"/>
                </a:solidFill>
                <a:latin typeface="黑体" panose="02010609060101010101" pitchFamily="49" charset="-122"/>
                <a:ea typeface="黑体" panose="02010609060101010101" pitchFamily="49" charset="-122"/>
              </a:rPr>
              <a:t>）</a:t>
            </a:r>
            <a:r>
              <a:rPr kumimoji="1" lang="zh-CN" altLang="en-US" sz="2655" b="1">
                <a:latin typeface="黑体" panose="02010609060101010101" pitchFamily="49" charset="-122"/>
                <a:ea typeface="黑体" panose="02010609060101010101" pitchFamily="49" charset="-122"/>
              </a:rPr>
              <a:t>要</a:t>
            </a:r>
            <a:r>
              <a:rPr kumimoji="1" lang="zh-CN" altLang="en-US" sz="2655" b="1">
                <a:latin typeface="黑体" panose="02010609060101010101" pitchFamily="49" charset="-122"/>
                <a:ea typeface="黑体" panose="02010609060101010101" pitchFamily="49" charset="-122"/>
              </a:rPr>
              <a:t>符合</a:t>
            </a:r>
            <a:r>
              <a:rPr kumimoji="1" lang="zh-CN" altLang="en-US" sz="2655" b="1">
                <a:solidFill>
                  <a:srgbClr val="C00000"/>
                </a:solidFill>
                <a:latin typeface="黑体" panose="02010609060101010101" pitchFamily="49" charset="-122"/>
                <a:ea typeface="黑体" panose="02010609060101010101" pitchFamily="49" charset="-122"/>
              </a:rPr>
              <a:t>国情</a:t>
            </a:r>
            <a:r>
              <a:rPr kumimoji="1" lang="zh-CN" altLang="en-US" sz="2655" b="1">
                <a:latin typeface="黑体" panose="02010609060101010101" pitchFamily="49" charset="-122"/>
                <a:ea typeface="黑体" panose="02010609060101010101" pitchFamily="49" charset="-122"/>
              </a:rPr>
              <a:t>和</a:t>
            </a:r>
            <a:r>
              <a:rPr kumimoji="1" lang="zh-CN" altLang="en-US" sz="2655" b="1">
                <a:solidFill>
                  <a:srgbClr val="C00000"/>
                </a:solidFill>
                <a:latin typeface="黑体" panose="02010609060101010101" pitchFamily="49" charset="-122"/>
                <a:ea typeface="黑体" panose="02010609060101010101" pitchFamily="49" charset="-122"/>
              </a:rPr>
              <a:t>实际</a:t>
            </a:r>
            <a:r>
              <a:rPr kumimoji="1" lang="zh-CN" altLang="en-US" sz="2655" b="1">
                <a:latin typeface="黑体" panose="02010609060101010101" pitchFamily="49" charset="-122"/>
                <a:ea typeface="黑体" panose="02010609060101010101" pitchFamily="49" charset="-122"/>
              </a:rPr>
              <a:t>。</a:t>
            </a:r>
            <a:endParaRPr kumimoji="1" lang="zh-CN" altLang="en-US" sz="2655" b="1">
              <a:latin typeface="黑体" panose="02010609060101010101" pitchFamily="49" charset="-122"/>
              <a:ea typeface="黑体" panose="02010609060101010101" pitchFamily="49" charset="-122"/>
            </a:endParaRPr>
          </a:p>
        </p:txBody>
      </p:sp>
      <p:sp>
        <p:nvSpPr>
          <p:cNvPr id="11" name="文本框 10"/>
          <p:cNvSpPr txBox="1"/>
          <p:nvPr>
            <p:custDataLst>
              <p:tags r:id="rId6"/>
            </p:custDataLst>
          </p:nvPr>
        </p:nvSpPr>
        <p:spPr>
          <a:xfrm>
            <a:off x="700405" y="2170430"/>
            <a:ext cx="11130915" cy="20612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zh-CN" altLang="en-US" sz="3200" b="1">
                <a:solidFill>
                  <a:schemeClr val="tx1"/>
                </a:solidFill>
                <a:latin typeface="黑体" panose="02010609060101010101" pitchFamily="49" charset="-122"/>
                <a:ea typeface="黑体" panose="02010609060101010101" pitchFamily="49" charset="-122"/>
                <a:cs typeface="+mn-ea"/>
                <a:sym typeface="+mn-lt"/>
              </a:rPr>
              <a:t>具体要求：</a:t>
            </a:r>
            <a:r>
              <a:rPr lang="zh-CN" altLang="en-US" sz="3200" b="1">
                <a:solidFill>
                  <a:schemeClr val="tx1"/>
                </a:solidFill>
                <a:latin typeface="黑体" panose="02010609060101010101" pitchFamily="49" charset="-122"/>
                <a:ea typeface="黑体" panose="02010609060101010101" pitchFamily="49" charset="-122"/>
                <a:sym typeface="Helvetica" pitchFamily="34" charset="0"/>
              </a:rPr>
              <a:t>要立</a:t>
            </a:r>
            <a:r>
              <a:rPr lang="zh-CN" altLang="en-US" sz="3200" b="1">
                <a:solidFill>
                  <a:srgbClr val="FF0000"/>
                </a:solidFill>
                <a:latin typeface="黑体" panose="02010609060101010101" pitchFamily="49" charset="-122"/>
                <a:ea typeface="黑体" panose="02010609060101010101" pitchFamily="49" charset="-122"/>
                <a:sym typeface="Helvetica" pitchFamily="34" charset="0"/>
              </a:rPr>
              <a:t>良善之法</a:t>
            </a:r>
            <a:r>
              <a:rPr lang="zh-CN" altLang="en-US" sz="3200" b="1">
                <a:solidFill>
                  <a:schemeClr val="tx1"/>
                </a:solidFill>
                <a:latin typeface="黑体" panose="02010609060101010101" pitchFamily="49" charset="-122"/>
                <a:ea typeface="黑体" panose="02010609060101010101" pitchFamily="49" charset="-122"/>
                <a:sym typeface="Helvetica" pitchFamily="34" charset="0"/>
              </a:rPr>
              <a:t>，立</a:t>
            </a:r>
            <a:r>
              <a:rPr lang="zh-CN" altLang="en-US" sz="3200" b="1">
                <a:solidFill>
                  <a:srgbClr val="FF0000"/>
                </a:solidFill>
                <a:latin typeface="黑体" panose="02010609060101010101" pitchFamily="49" charset="-122"/>
                <a:ea typeface="黑体" panose="02010609060101010101" pitchFamily="49" charset="-122"/>
                <a:sym typeface="Helvetica" pitchFamily="34" charset="0"/>
              </a:rPr>
              <a:t>管用之法</a:t>
            </a:r>
            <a:r>
              <a:rPr lang="zh-CN" altLang="en-US" sz="3200" b="1">
                <a:solidFill>
                  <a:schemeClr val="tx1"/>
                </a:solidFill>
                <a:latin typeface="黑体" panose="02010609060101010101" pitchFamily="49" charset="-122"/>
                <a:ea typeface="黑体" panose="02010609060101010101" pitchFamily="49" charset="-122"/>
                <a:sym typeface="Helvetica" pitchFamily="34" charset="0"/>
              </a:rPr>
              <a:t>，完善立法体制机制，使每项立法都能科学合理地规范国家机关的</a:t>
            </a:r>
            <a:r>
              <a:rPr lang="zh-CN" altLang="en-US" sz="3200" b="1">
                <a:solidFill>
                  <a:srgbClr val="FF0000"/>
                </a:solidFill>
                <a:latin typeface="黑体" panose="02010609060101010101" pitchFamily="49" charset="-122"/>
                <a:ea typeface="黑体" panose="02010609060101010101" pitchFamily="49" charset="-122"/>
                <a:sym typeface="Helvetica" pitchFamily="34" charset="0"/>
              </a:rPr>
              <a:t>权力与责任</a:t>
            </a:r>
            <a:r>
              <a:rPr lang="zh-CN" altLang="en-US" sz="3200" b="1">
                <a:solidFill>
                  <a:schemeClr val="tx1"/>
                </a:solidFill>
                <a:latin typeface="黑体" panose="02010609060101010101" pitchFamily="49" charset="-122"/>
                <a:ea typeface="黑体" panose="02010609060101010101" pitchFamily="49" charset="-122"/>
                <a:sym typeface="Helvetica" pitchFamily="34" charset="0"/>
              </a:rPr>
              <a:t>，规范公民、法人和其他组织的</a:t>
            </a:r>
            <a:r>
              <a:rPr lang="zh-CN" altLang="en-US" sz="3200" b="1">
                <a:solidFill>
                  <a:srgbClr val="FF0000"/>
                </a:solidFill>
                <a:latin typeface="黑体" panose="02010609060101010101" pitchFamily="49" charset="-122"/>
                <a:ea typeface="黑体" panose="02010609060101010101" pitchFamily="49" charset="-122"/>
                <a:sym typeface="Helvetica" pitchFamily="34" charset="0"/>
              </a:rPr>
              <a:t>权利与义务</a:t>
            </a:r>
            <a:r>
              <a:rPr lang="zh-CN" altLang="en-US" sz="3200" b="1">
                <a:solidFill>
                  <a:schemeClr val="tx1"/>
                </a:solidFill>
                <a:latin typeface="黑体" panose="02010609060101010101" pitchFamily="49" charset="-122"/>
                <a:ea typeface="黑体" panose="02010609060101010101" pitchFamily="49" charset="-122"/>
                <a:sym typeface="Helvetica" pitchFamily="34" charset="0"/>
              </a:rPr>
              <a:t>，使法律符合社会发展的需求。</a:t>
            </a:r>
            <a:endParaRPr lang="zh-CN" altLang="en-US" sz="3200" b="1">
              <a:solidFill>
                <a:schemeClr val="tx1"/>
              </a:solidFill>
              <a:latin typeface="黑体" panose="02010609060101010101" pitchFamily="49" charset="-122"/>
              <a:ea typeface="黑体" panose="02010609060101010101" pitchFamily="49" charset="-122"/>
              <a:sym typeface="Helvetica"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AS_UNIQUEID" val="5747"/>
</p:tagLst>
</file>

<file path=ppt/tags/tag10.xml><?xml version="1.0" encoding="utf-8"?>
<p:tagLst xmlns:p="http://schemas.openxmlformats.org/presentationml/2006/main">
  <p:tag name="AS_UNIQUEID" val="5757"/>
</p:tagLst>
</file>

<file path=ppt/tags/tag100.xml><?xml version="1.0" encoding="utf-8"?>
<p:tagLst xmlns:p="http://schemas.openxmlformats.org/presentationml/2006/main">
  <p:tag name="AS_UNIQUEID" val="5766"/>
</p:tagLst>
</file>

<file path=ppt/tags/tag101.xml><?xml version="1.0" encoding="utf-8"?>
<p:tagLst xmlns:p="http://schemas.openxmlformats.org/presentationml/2006/main">
  <p:tag name="AS_UNIQUEID" val="5783"/>
</p:tagLst>
</file>

<file path=ppt/tags/tag102.xml><?xml version="1.0" encoding="utf-8"?>
<p:tagLst xmlns:p="http://schemas.openxmlformats.org/presentationml/2006/main">
  <p:tag name="AS_UNIQUEID" val="5784"/>
</p:tagLst>
</file>

<file path=ppt/tags/tag103.xml><?xml version="1.0" encoding="utf-8"?>
<p:tagLst xmlns:p="http://schemas.openxmlformats.org/presentationml/2006/main">
  <p:tag name="AS_UNIQUEID" val="5785"/>
</p:tagLst>
</file>

<file path=ppt/tags/tag104.xml><?xml version="1.0" encoding="utf-8"?>
<p:tagLst xmlns:p="http://schemas.openxmlformats.org/presentationml/2006/main">
  <p:tag name="AS_UNIQUEID" val="5897"/>
</p:tagLst>
</file>

<file path=ppt/tags/tag105.xml><?xml version="1.0" encoding="utf-8"?>
<p:tagLst xmlns:p="http://schemas.openxmlformats.org/presentationml/2006/main">
  <p:tag name="AS_UNIQUEID" val="5898"/>
</p:tagLst>
</file>

<file path=ppt/tags/tag106.xml><?xml version="1.0" encoding="utf-8"?>
<p:tagLst xmlns:p="http://schemas.openxmlformats.org/presentationml/2006/main">
  <p:tag name="AS_UNIQUEID" val="6386"/>
</p:tagLst>
</file>

<file path=ppt/tags/tag107.xml><?xml version="1.0" encoding="utf-8"?>
<p:tagLst xmlns:p="http://schemas.openxmlformats.org/presentationml/2006/main">
  <p:tag name="AS_UNIQUEID" val="6387"/>
</p:tagLst>
</file>

<file path=ppt/tags/tag108.xml><?xml version="1.0" encoding="utf-8"?>
<p:tagLst xmlns:p="http://schemas.openxmlformats.org/presentationml/2006/main">
  <p:tag name="AS_UNIQUEID" val="6388"/>
</p:tagLst>
</file>

<file path=ppt/tags/tag109.xml><?xml version="1.0" encoding="utf-8"?>
<p:tagLst xmlns:p="http://schemas.openxmlformats.org/presentationml/2006/main">
  <p:tag name="AS_UNIQUEID" val="6389"/>
</p:tagLst>
</file>

<file path=ppt/tags/tag11.xml><?xml version="1.0" encoding="utf-8"?>
<p:tagLst xmlns:p="http://schemas.openxmlformats.org/presentationml/2006/main">
  <p:tag name="AS_UNIQUEID" val="5759"/>
</p:tagLst>
</file>

<file path=ppt/tags/tag110.xml><?xml version="1.0" encoding="utf-8"?>
<p:tagLst xmlns:p="http://schemas.openxmlformats.org/presentationml/2006/main">
  <p:tag name="AS_UNIQUEID" val="6390"/>
</p:tagLst>
</file>

<file path=ppt/tags/tag111.xml><?xml version="1.0" encoding="utf-8"?>
<p:tagLst xmlns:p="http://schemas.openxmlformats.org/presentationml/2006/main">
  <p:tag name="AS_UNIQUEID" val="6391"/>
</p:tagLst>
</file>

<file path=ppt/tags/tag112.xml><?xml version="1.0" encoding="utf-8"?>
<p:tagLst xmlns:p="http://schemas.openxmlformats.org/presentationml/2006/main">
  <p:tag name="AS_UNIQUEID" val="6393"/>
</p:tagLst>
</file>

<file path=ppt/tags/tag113.xml><?xml version="1.0" encoding="utf-8"?>
<p:tagLst xmlns:p="http://schemas.openxmlformats.org/presentationml/2006/main">
  <p:tag name="AS_UNIQUEID" val="6394"/>
</p:tagLst>
</file>

<file path=ppt/tags/tag114.xml><?xml version="1.0" encoding="utf-8"?>
<p:tagLst xmlns:p="http://schemas.openxmlformats.org/presentationml/2006/main">
  <p:tag name="AS_UNIQUEID" val="6395"/>
</p:tagLst>
</file>

<file path=ppt/tags/tag115.xml><?xml version="1.0" encoding="utf-8"?>
<p:tagLst xmlns:p="http://schemas.openxmlformats.org/presentationml/2006/main">
  <p:tag name="AS_UNIQUEID" val="6396"/>
</p:tagLst>
</file>

<file path=ppt/tags/tag116.xml><?xml version="1.0" encoding="utf-8"?>
<p:tagLst xmlns:p="http://schemas.openxmlformats.org/presentationml/2006/main">
  <p:tag name="AS_UNIQUEID" val="6397"/>
</p:tagLst>
</file>

<file path=ppt/tags/tag117.xml><?xml version="1.0" encoding="utf-8"?>
<p:tagLst xmlns:p="http://schemas.openxmlformats.org/presentationml/2006/main">
  <p:tag name="AS_UNIQUEID" val="5328"/>
</p:tagLst>
</file>

<file path=ppt/tags/tag118.xml><?xml version="1.0" encoding="utf-8"?>
<p:tagLst xmlns:p="http://schemas.openxmlformats.org/presentationml/2006/main">
  <p:tag name="AS_UNIQUEID" val="4806"/>
</p:tagLst>
</file>

<file path=ppt/tags/tag119.xml><?xml version="1.0" encoding="utf-8"?>
<p:tagLst xmlns:p="http://schemas.openxmlformats.org/presentationml/2006/main">
  <p:tag name="AS_UNIQUEID" val="6382"/>
</p:tagLst>
</file>

<file path=ppt/tags/tag12.xml><?xml version="1.0" encoding="utf-8"?>
<p:tagLst xmlns:p="http://schemas.openxmlformats.org/presentationml/2006/main">
  <p:tag name="AS_UNIQUEID" val="5760"/>
</p:tagLst>
</file>

<file path=ppt/tags/tag120.xml><?xml version="1.0" encoding="utf-8"?>
<p:tagLst xmlns:p="http://schemas.openxmlformats.org/presentationml/2006/main">
  <p:tag name="AS_UNIQUEID" val="6383"/>
</p:tagLst>
</file>

<file path=ppt/tags/tag121.xml><?xml version="1.0" encoding="utf-8"?>
<p:tagLst xmlns:p="http://schemas.openxmlformats.org/presentationml/2006/main">
  <p:tag name="AS_UNIQUEID" val="6384"/>
</p:tagLst>
</file>

<file path=ppt/tags/tag122.xml><?xml version="1.0" encoding="utf-8"?>
<p:tagLst xmlns:p="http://schemas.openxmlformats.org/presentationml/2006/main">
  <p:tag name="AS_UNIQUEID" val="1129"/>
</p:tagLst>
</file>

<file path=ppt/tags/tag123.xml><?xml version="1.0" encoding="utf-8"?>
<p:tagLst xmlns:p="http://schemas.openxmlformats.org/presentationml/2006/main">
  <p:tag name="AS_UNIQUEID" val="5913"/>
</p:tagLst>
</file>

<file path=ppt/tags/tag124.xml><?xml version="1.0" encoding="utf-8"?>
<p:tagLst xmlns:p="http://schemas.openxmlformats.org/presentationml/2006/main">
  <p:tag name="AS_UNIQUEID" val="5914"/>
</p:tagLst>
</file>

<file path=ppt/tags/tag125.xml><?xml version="1.0" encoding="utf-8"?>
<p:tagLst xmlns:p="http://schemas.openxmlformats.org/presentationml/2006/main">
  <p:tag name="AS_UNIQUEID" val="5915"/>
</p:tagLst>
</file>

<file path=ppt/tags/tag126.xml><?xml version="1.0" encoding="utf-8"?>
<p:tagLst xmlns:p="http://schemas.openxmlformats.org/presentationml/2006/main">
  <p:tag name="AS_UNIQUEID" val="6412"/>
</p:tagLst>
</file>

<file path=ppt/tags/tag127.xml><?xml version="1.0" encoding="utf-8"?>
<p:tagLst xmlns:p="http://schemas.openxmlformats.org/presentationml/2006/main">
  <p:tag name="AS_UNIQUEID" val="6413"/>
</p:tagLst>
</file>

<file path=ppt/tags/tag128.xml><?xml version="1.0" encoding="utf-8"?>
<p:tagLst xmlns:p="http://schemas.openxmlformats.org/presentationml/2006/main">
  <p:tag name="AS_UNIQUEID" val="6414"/>
</p:tagLst>
</file>

<file path=ppt/tags/tag129.xml><?xml version="1.0" encoding="utf-8"?>
<p:tagLst xmlns:p="http://schemas.openxmlformats.org/presentationml/2006/main">
  <p:tag name="AS_UNIQUEID" val="6415"/>
</p:tagLst>
</file>

<file path=ppt/tags/tag13.xml><?xml version="1.0" encoding="utf-8"?>
<p:tagLst xmlns:p="http://schemas.openxmlformats.org/presentationml/2006/main">
  <p:tag name="AS_UNIQUEID" val="5761"/>
</p:tagLst>
</file>

<file path=ppt/tags/tag130.xml><?xml version="1.0" encoding="utf-8"?>
<p:tagLst xmlns:p="http://schemas.openxmlformats.org/presentationml/2006/main">
  <p:tag name="AS_UNIQUEID" val="6418"/>
</p:tagLst>
</file>

<file path=ppt/tags/tag131.xml><?xml version="1.0" encoding="utf-8"?>
<p:tagLst xmlns:p="http://schemas.openxmlformats.org/presentationml/2006/main">
  <p:tag name="AS_UNIQUEID" val="6419"/>
</p:tagLst>
</file>

<file path=ppt/tags/tag132.xml><?xml version="1.0" encoding="utf-8"?>
<p:tagLst xmlns:p="http://schemas.openxmlformats.org/presentationml/2006/main">
  <p:tag name="AS_UNIQUEID" val="6421"/>
</p:tagLst>
</file>

<file path=ppt/tags/tag133.xml><?xml version="1.0" encoding="utf-8"?>
<p:tagLst xmlns:p="http://schemas.openxmlformats.org/presentationml/2006/main">
  <p:tag name="AS_UNIQUEID" val="6422"/>
</p:tagLst>
</file>

<file path=ppt/tags/tag134.xml><?xml version="1.0" encoding="utf-8"?>
<p:tagLst xmlns:p="http://schemas.openxmlformats.org/presentationml/2006/main">
  <p:tag name="AS_UNIQUEID" val="6423"/>
</p:tagLst>
</file>

<file path=ppt/tags/tag135.xml><?xml version="1.0" encoding="utf-8"?>
<p:tagLst xmlns:p="http://schemas.openxmlformats.org/presentationml/2006/main">
  <p:tag name="AS_UNIQUEID" val="6424"/>
</p:tagLst>
</file>

<file path=ppt/tags/tag136.xml><?xml version="1.0" encoding="utf-8"?>
<p:tagLst xmlns:p="http://schemas.openxmlformats.org/presentationml/2006/main">
  <p:tag name="AS_UNIQUEID" val="6427"/>
</p:tagLst>
</file>

<file path=ppt/tags/tag137.xml><?xml version="1.0" encoding="utf-8"?>
<p:tagLst xmlns:p="http://schemas.openxmlformats.org/presentationml/2006/main">
  <p:tag name="AS_UNIQUEID" val="6428"/>
</p:tagLst>
</file>

<file path=ppt/tags/tag138.xml><?xml version="1.0" encoding="utf-8"?>
<p:tagLst xmlns:p="http://schemas.openxmlformats.org/presentationml/2006/main">
  <p:tag name="AS_UNIQUEID" val="5994"/>
</p:tagLst>
</file>

<file path=ppt/tags/tag139.xml><?xml version="1.0" encoding="utf-8"?>
<p:tagLst xmlns:p="http://schemas.openxmlformats.org/presentationml/2006/main">
  <p:tag name="AS_UNIQUEID" val="6435"/>
</p:tagLst>
</file>

<file path=ppt/tags/tag14.xml><?xml version="1.0" encoding="utf-8"?>
<p:tagLst xmlns:p="http://schemas.openxmlformats.org/presentationml/2006/main">
  <p:tag name="AS_UNIQUEID" val="5762"/>
</p:tagLst>
</file>

<file path=ppt/tags/tag140.xml><?xml version="1.0" encoding="utf-8"?>
<p:tagLst xmlns:p="http://schemas.openxmlformats.org/presentationml/2006/main">
  <p:tag name="AS_UNIQUEID" val="6436"/>
</p:tagLst>
</file>

<file path=ppt/tags/tag141.xml><?xml version="1.0" encoding="utf-8"?>
<p:tagLst xmlns:p="http://schemas.openxmlformats.org/presentationml/2006/main">
  <p:tag name="AS_UNIQUEID" val="6437"/>
</p:tagLst>
</file>

<file path=ppt/tags/tag142.xml><?xml version="1.0" encoding="utf-8"?>
<p:tagLst xmlns:p="http://schemas.openxmlformats.org/presentationml/2006/main">
  <p:tag name="AS_UNIQUEID" val="6438"/>
</p:tagLst>
</file>

<file path=ppt/tags/tag143.xml><?xml version="1.0" encoding="utf-8"?>
<p:tagLst xmlns:p="http://schemas.openxmlformats.org/presentationml/2006/main">
  <p:tag name="AS_UNIQUEID" val="6439"/>
</p:tagLst>
</file>

<file path=ppt/tags/tag144.xml><?xml version="1.0" encoding="utf-8"?>
<p:tagLst xmlns:p="http://schemas.openxmlformats.org/presentationml/2006/main">
  <p:tag name="AS_UNIQUEID" val="6440"/>
</p:tagLst>
</file>

<file path=ppt/tags/tag145.xml><?xml version="1.0" encoding="utf-8"?>
<p:tagLst xmlns:p="http://schemas.openxmlformats.org/presentationml/2006/main">
  <p:tag name="AS_UNIQUEID" val="6441"/>
</p:tagLst>
</file>

<file path=ppt/tags/tag146.xml><?xml version="1.0" encoding="utf-8"?>
<p:tagLst xmlns:p="http://schemas.openxmlformats.org/presentationml/2006/main">
  <p:tag name="AS_UNIQUEID" val="6442"/>
</p:tagLst>
</file>

<file path=ppt/tags/tag147.xml><?xml version="1.0" encoding="utf-8"?>
<p:tagLst xmlns:p="http://schemas.openxmlformats.org/presentationml/2006/main">
  <p:tag name="AS_UNIQUEID" val="6443"/>
</p:tagLst>
</file>

<file path=ppt/tags/tag148.xml><?xml version="1.0" encoding="utf-8"?>
<p:tagLst xmlns:p="http://schemas.openxmlformats.org/presentationml/2006/main">
  <p:tag name="AS_UNIQUEID" val="6445"/>
</p:tagLst>
</file>

<file path=ppt/tags/tag149.xml><?xml version="1.0" encoding="utf-8"?>
<p:tagLst xmlns:p="http://schemas.openxmlformats.org/presentationml/2006/main">
  <p:tag name="AS_UNIQUEID" val="48"/>
</p:tagLst>
</file>

<file path=ppt/tags/tag15.xml><?xml version="1.0" encoding="utf-8"?>
<p:tagLst xmlns:p="http://schemas.openxmlformats.org/presentationml/2006/main">
  <p:tag name="AS_UNIQUEID" val="5763"/>
</p:tagLst>
</file>

<file path=ppt/tags/tag150.xml><?xml version="1.0" encoding="utf-8"?>
<p:tagLst xmlns:p="http://schemas.openxmlformats.org/presentationml/2006/main">
  <p:tag name="AS_UNIQUEID" val="49"/>
</p:tagLst>
</file>

<file path=ppt/tags/tag151.xml><?xml version="1.0" encoding="utf-8"?>
<p:tagLst xmlns:p="http://schemas.openxmlformats.org/presentationml/2006/main">
  <p:tag name="AS_UNIQUEID" val="50"/>
</p:tagLst>
</file>

<file path=ppt/tags/tag152.xml><?xml version="1.0" encoding="utf-8"?>
<p:tagLst xmlns:p="http://schemas.openxmlformats.org/presentationml/2006/main">
  <p:tag name="AS_UNIQUEID" val="51"/>
</p:tagLst>
</file>

<file path=ppt/tags/tag153.xml><?xml version="1.0" encoding="utf-8"?>
<p:tagLst xmlns:p="http://schemas.openxmlformats.org/presentationml/2006/main">
  <p:tag name="AS_UNIQUEID" val="52"/>
</p:tagLst>
</file>

<file path=ppt/tags/tag154.xml><?xml version="1.0" encoding="utf-8"?>
<p:tagLst xmlns:p="http://schemas.openxmlformats.org/presentationml/2006/main">
  <p:tag name="AS_UNIQUEID" val="53"/>
</p:tagLst>
</file>

<file path=ppt/tags/tag155.xml><?xml version="1.0" encoding="utf-8"?>
<p:tagLst xmlns:p="http://schemas.openxmlformats.org/presentationml/2006/main">
  <p:tag name="AS_UNIQUEID" val="54"/>
</p:tagLst>
</file>

<file path=ppt/tags/tag156.xml><?xml version="1.0" encoding="utf-8"?>
<p:tagLst xmlns:p="http://schemas.openxmlformats.org/presentationml/2006/main">
  <p:tag name="AS_UNIQUEID" val="55"/>
</p:tagLst>
</file>

<file path=ppt/tags/tag157.xml><?xml version="1.0" encoding="utf-8"?>
<p:tagLst xmlns:p="http://schemas.openxmlformats.org/presentationml/2006/main">
  <p:tag name="AS_UNIQUEID" val="56"/>
</p:tagLst>
</file>

<file path=ppt/tags/tag158.xml><?xml version="1.0" encoding="utf-8"?>
<p:tagLst xmlns:p="http://schemas.openxmlformats.org/presentationml/2006/main">
  <p:tag name="AS_UNIQUEID" val="57"/>
</p:tagLst>
</file>

<file path=ppt/tags/tag159.xml><?xml version="1.0" encoding="utf-8"?>
<p:tagLst xmlns:p="http://schemas.openxmlformats.org/presentationml/2006/main">
  <p:tag name="AS_UNIQUEID" val="58"/>
</p:tagLst>
</file>

<file path=ppt/tags/tag16.xml><?xml version="1.0" encoding="utf-8"?>
<p:tagLst xmlns:p="http://schemas.openxmlformats.org/presentationml/2006/main">
  <p:tag name="AS_UNIQUEID" val="5765"/>
</p:tagLst>
</file>

<file path=ppt/tags/tag160.xml><?xml version="1.0" encoding="utf-8"?>
<p:tagLst xmlns:p="http://schemas.openxmlformats.org/presentationml/2006/main">
  <p:tag name="AS_UNIQUEID" val="59"/>
</p:tagLst>
</file>

<file path=ppt/tags/tag161.xml><?xml version="1.0" encoding="utf-8"?>
<p:tagLst xmlns:p="http://schemas.openxmlformats.org/presentationml/2006/main">
  <p:tag name="AS_UNIQUEID" val="60"/>
</p:tagLst>
</file>

<file path=ppt/tags/tag162.xml><?xml version="1.0" encoding="utf-8"?>
<p:tagLst xmlns:p="http://schemas.openxmlformats.org/presentationml/2006/main">
  <p:tag name="AS_UNIQUEID" val="61"/>
</p:tagLst>
</file>

<file path=ppt/tags/tag163.xml><?xml version="1.0" encoding="utf-8"?>
<p:tagLst xmlns:p="http://schemas.openxmlformats.org/presentationml/2006/main">
  <p:tag name="AS_UNIQUEID" val="62"/>
</p:tagLst>
</file>

<file path=ppt/tags/tag164.xml><?xml version="1.0" encoding="utf-8"?>
<p:tagLst xmlns:p="http://schemas.openxmlformats.org/presentationml/2006/main">
  <p:tag name="AS_UNIQUEID" val="63"/>
</p:tagLst>
</file>

<file path=ppt/tags/tag165.xml><?xml version="1.0" encoding="utf-8"?>
<p:tagLst xmlns:p="http://schemas.openxmlformats.org/presentationml/2006/main">
  <p:tag name="AS_UNIQUEID" val="64"/>
</p:tagLst>
</file>

<file path=ppt/tags/tag166.xml><?xml version="1.0" encoding="utf-8"?>
<p:tagLst xmlns:p="http://schemas.openxmlformats.org/presentationml/2006/main">
  <p:tag name="AS_UNIQUEID" val="65"/>
</p:tagLst>
</file>

<file path=ppt/tags/tag167.xml><?xml version="1.0" encoding="utf-8"?>
<p:tagLst xmlns:p="http://schemas.openxmlformats.org/presentationml/2006/main">
  <p:tag name="AS_UNIQUEID" val="66"/>
</p:tagLst>
</file>

<file path=ppt/tags/tag168.xml><?xml version="1.0" encoding="utf-8"?>
<p:tagLst xmlns:p="http://schemas.openxmlformats.org/presentationml/2006/main">
  <p:tag name="AS_UNIQUEID" val="67"/>
</p:tagLst>
</file>

<file path=ppt/tags/tag169.xml><?xml version="1.0" encoding="utf-8"?>
<p:tagLst xmlns:p="http://schemas.openxmlformats.org/presentationml/2006/main">
  <p:tag name="AS_UNIQUEID" val="68"/>
</p:tagLst>
</file>

<file path=ppt/tags/tag17.xml><?xml version="1.0" encoding="utf-8"?>
<p:tagLst xmlns:p="http://schemas.openxmlformats.org/presentationml/2006/main">
  <p:tag name="AS_UNIQUEID" val="5766"/>
</p:tagLst>
</file>

<file path=ppt/tags/tag170.xml><?xml version="1.0" encoding="utf-8"?>
<p:tagLst xmlns:p="http://schemas.openxmlformats.org/presentationml/2006/main">
  <p:tag name="AS_UNIQUEID" val="6446"/>
</p:tagLst>
</file>

<file path=ppt/tags/tag171.xml><?xml version="1.0" encoding="utf-8"?>
<p:tagLst xmlns:p="http://schemas.openxmlformats.org/presentationml/2006/main">
  <p:tag name="AS_UNIQUEID" val="6447"/>
</p:tagLst>
</file>

<file path=ppt/tags/tag172.xml><?xml version="1.0" encoding="utf-8"?>
<p:tagLst xmlns:p="http://schemas.openxmlformats.org/presentationml/2006/main">
  <p:tag name="AS_UNIQUEID" val="6448"/>
</p:tagLst>
</file>

<file path=ppt/tags/tag173.xml><?xml version="1.0" encoding="utf-8"?>
<p:tagLst xmlns:p="http://schemas.openxmlformats.org/presentationml/2006/main">
  <p:tag name="AS_UNIQUEID" val="6449"/>
</p:tagLst>
</file>

<file path=ppt/tags/tag174.xml><?xml version="1.0" encoding="utf-8"?>
<p:tagLst xmlns:p="http://schemas.openxmlformats.org/presentationml/2006/main">
  <p:tag name="AS_UNIQUEID" val="6450"/>
</p:tagLst>
</file>

<file path=ppt/tags/tag175.xml><?xml version="1.0" encoding="utf-8"?>
<p:tagLst xmlns:p="http://schemas.openxmlformats.org/presentationml/2006/main">
  <p:tag name="AS_UNIQUEID" val="6431"/>
</p:tagLst>
</file>

<file path=ppt/tags/tag176.xml><?xml version="1.0" encoding="utf-8"?>
<p:tagLst xmlns:p="http://schemas.openxmlformats.org/presentationml/2006/main">
  <p:tag name="AS_UNIQUEID" val="6432"/>
</p:tagLst>
</file>

<file path=ppt/tags/tag177.xml><?xml version="1.0" encoding="utf-8"?>
<p:tagLst xmlns:p="http://schemas.openxmlformats.org/presentationml/2006/main">
  <p:tag name="AS_UNIQUEID" val="6433"/>
</p:tagLst>
</file>

<file path=ppt/tags/tag178.xml><?xml version="1.0" encoding="utf-8"?>
<p:tagLst xmlns:p="http://schemas.openxmlformats.org/presentationml/2006/main">
  <p:tag name="AS_UNIQUEID" val="6145"/>
</p:tagLst>
</file>

<file path=ppt/tags/tag179.xml><?xml version="1.0" encoding="utf-8"?>
<p:tagLst xmlns:p="http://schemas.openxmlformats.org/presentationml/2006/main">
  <p:tag name="AS_UNIQUEID" val="6146"/>
</p:tagLst>
</file>

<file path=ppt/tags/tag18.xml><?xml version="1.0" encoding="utf-8"?>
<p:tagLst xmlns:p="http://schemas.openxmlformats.org/presentationml/2006/main">
  <p:tag name="AS_UNIQUEID" val="5767"/>
</p:tagLst>
</file>

<file path=ppt/tags/tag180.xml><?xml version="1.0" encoding="utf-8"?>
<p:tagLst xmlns:p="http://schemas.openxmlformats.org/presentationml/2006/main">
  <p:tag name="AS_UNIQUEID" val="5866"/>
</p:tagLst>
</file>

<file path=ppt/tags/tag181.xml><?xml version="1.0" encoding="utf-8"?>
<p:tagLst xmlns:p="http://schemas.openxmlformats.org/presentationml/2006/main">
  <p:tag name="AS_UNIQUEID" val="5883"/>
</p:tagLst>
</file>

<file path=ppt/tags/tag182.xml><?xml version="1.0" encoding="utf-8"?>
<p:tagLst xmlns:p="http://schemas.openxmlformats.org/presentationml/2006/main">
  <p:tag name="AS_UNIQUEID" val="5884"/>
</p:tagLst>
</file>

<file path=ppt/tags/tag183.xml><?xml version="1.0" encoding="utf-8"?>
<p:tagLst xmlns:p="http://schemas.openxmlformats.org/presentationml/2006/main">
  <p:tag name="AS_UNIQUEID" val="5885"/>
</p:tagLst>
</file>

<file path=ppt/tags/tag184.xml><?xml version="1.0" encoding="utf-8"?>
<p:tagLst xmlns:p="http://schemas.openxmlformats.org/presentationml/2006/main">
  <p:tag name="AS_UNIQUEID" val="4936"/>
</p:tagLst>
</file>

<file path=ppt/tags/tag185.xml><?xml version="1.0" encoding="utf-8"?>
<p:tagLst xmlns:p="http://schemas.openxmlformats.org/presentationml/2006/main">
  <p:tag name="AS_UNIQUEID" val="4937"/>
</p:tagLst>
</file>

<file path=ppt/tags/tag186.xml><?xml version="1.0" encoding="utf-8"?>
<p:tagLst xmlns:p="http://schemas.openxmlformats.org/presentationml/2006/main">
  <p:tag name="AS_UNIQUEID" val="4938"/>
</p:tagLst>
</file>

<file path=ppt/tags/tag187.xml><?xml version="1.0" encoding="utf-8"?>
<p:tagLst xmlns:p="http://schemas.openxmlformats.org/presentationml/2006/main">
  <p:tag name="AS_UNIQUEID" val="4939"/>
</p:tagLst>
</file>

<file path=ppt/tags/tag188.xml><?xml version="1.0" encoding="utf-8"?>
<p:tagLst xmlns:p="http://schemas.openxmlformats.org/presentationml/2006/main">
  <p:tag name="AS_UNIQUEID" val="4872"/>
</p:tagLst>
</file>

<file path=ppt/tags/tag189.xml><?xml version="1.0" encoding="utf-8"?>
<p:tagLst xmlns:p="http://schemas.openxmlformats.org/presentationml/2006/main">
  <p:tag name="AS_UNIQUEID" val="5441"/>
</p:tagLst>
</file>

<file path=ppt/tags/tag19.xml><?xml version="1.0" encoding="utf-8"?>
<p:tagLst xmlns:p="http://schemas.openxmlformats.org/presentationml/2006/main">
  <p:tag name="AS_UNIQUEID" val="5768"/>
</p:tagLst>
</file>

<file path=ppt/tags/tag190.xml><?xml version="1.0" encoding="utf-8"?>
<p:tagLst xmlns:p="http://schemas.openxmlformats.org/presentationml/2006/main">
  <p:tag name="AS_UNIQUEID" val="5442"/>
</p:tagLst>
</file>

<file path=ppt/tags/tag191.xml><?xml version="1.0" encoding="utf-8"?>
<p:tagLst xmlns:p="http://schemas.openxmlformats.org/presentationml/2006/main">
  <p:tag name="KSO_WM_FULL_TEXT_BEAUTIFY_COPY_ID" val="150995800"/>
</p:tagLst>
</file>

<file path=ppt/tags/tag192.xml><?xml version="1.0" encoding="utf-8"?>
<p:tagLst xmlns:p="http://schemas.openxmlformats.org/presentationml/2006/main">
  <p:tag name="AS_UNIQUEID" val="4932"/>
</p:tagLst>
</file>

<file path=ppt/tags/tag193.xml><?xml version="1.0" encoding="utf-8"?>
<p:tagLst xmlns:p="http://schemas.openxmlformats.org/presentationml/2006/main">
  <p:tag name="AS_UNIQUEID" val="4933"/>
</p:tagLst>
</file>

<file path=ppt/tags/tag194.xml><?xml version="1.0" encoding="utf-8"?>
<p:tagLst xmlns:p="http://schemas.openxmlformats.org/presentationml/2006/main">
  <p:tag name="AS_UNIQUEID" val="4945"/>
</p:tagLst>
</file>

<file path=ppt/tags/tag195.xml><?xml version="1.0" encoding="utf-8"?>
<p:tagLst xmlns:p="http://schemas.openxmlformats.org/presentationml/2006/main">
  <p:tag name="AS_UNIQUEID" val="4946"/>
</p:tagLst>
</file>

<file path=ppt/tags/tag196.xml><?xml version="1.0" encoding="utf-8"?>
<p:tagLst xmlns:p="http://schemas.openxmlformats.org/presentationml/2006/main">
  <p:tag name="AS_UNIQUEID" val="4947"/>
</p:tagLst>
</file>

<file path=ppt/tags/tag197.xml><?xml version="1.0" encoding="utf-8"?>
<p:tagLst xmlns:p="http://schemas.openxmlformats.org/presentationml/2006/main">
  <p:tag name="AS_UNIQUEID" val="4948"/>
</p:tagLst>
</file>

<file path=ppt/tags/tag198.xml><?xml version="1.0" encoding="utf-8"?>
<p:tagLst xmlns:p="http://schemas.openxmlformats.org/presentationml/2006/main">
  <p:tag name="AS_UNIQUEID" val="4872"/>
</p:tagLst>
</file>

<file path=ppt/tags/tag199.xml><?xml version="1.0" encoding="utf-8"?>
<p:tagLst xmlns:p="http://schemas.openxmlformats.org/presentationml/2006/main">
  <p:tag name="AS_UNIQUEID" val="5445"/>
</p:tagLst>
</file>

<file path=ppt/tags/tag2.xml><?xml version="1.0" encoding="utf-8"?>
<p:tagLst xmlns:p="http://schemas.openxmlformats.org/presentationml/2006/main">
  <p:tag name="AS_UNIQUEID" val="5748"/>
</p:tagLst>
</file>

<file path=ppt/tags/tag20.xml><?xml version="1.0" encoding="utf-8"?>
<p:tagLst xmlns:p="http://schemas.openxmlformats.org/presentationml/2006/main">
  <p:tag name="AS_UNIQUEID" val="5769"/>
</p:tagLst>
</file>

<file path=ppt/tags/tag200.xml><?xml version="1.0" encoding="utf-8"?>
<p:tagLst xmlns:p="http://schemas.openxmlformats.org/presentationml/2006/main">
  <p:tag name="AS_UNIQUEID" val="5446"/>
</p:tagLst>
</file>

<file path=ppt/tags/tag201.xml><?xml version="1.0" encoding="utf-8"?>
<p:tagLst xmlns:p="http://schemas.openxmlformats.org/presentationml/2006/main">
  <p:tag name="AS_UNIQUEID" val="5447"/>
</p:tagLst>
</file>

<file path=ppt/tags/tag202.xml><?xml version="1.0" encoding="utf-8"?>
<p:tagLst xmlns:p="http://schemas.openxmlformats.org/presentationml/2006/main">
  <p:tag name="KSO_WM_FULL_TEXT_BEAUTIFY_COPY_ID" val="150995800"/>
</p:tagLst>
</file>

<file path=ppt/tags/tag203.xml><?xml version="1.0" encoding="utf-8"?>
<p:tagLst xmlns:p="http://schemas.openxmlformats.org/presentationml/2006/main">
  <p:tag name="AS_UNIQUEID" val="4941"/>
</p:tagLst>
</file>

<file path=ppt/tags/tag204.xml><?xml version="1.0" encoding="utf-8"?>
<p:tagLst xmlns:p="http://schemas.openxmlformats.org/presentationml/2006/main">
  <p:tag name="AS_UNIQUEID" val="4942"/>
</p:tagLst>
</file>

<file path=ppt/tags/tag205.xml><?xml version="1.0" encoding="utf-8"?>
<p:tagLst xmlns:p="http://schemas.openxmlformats.org/presentationml/2006/main">
  <p:tag name="AS_UNIQUEID" val="4954"/>
</p:tagLst>
</file>

<file path=ppt/tags/tag206.xml><?xml version="1.0" encoding="utf-8"?>
<p:tagLst xmlns:p="http://schemas.openxmlformats.org/presentationml/2006/main">
  <p:tag name="AS_UNIQUEID" val="4955"/>
</p:tagLst>
</file>

<file path=ppt/tags/tag207.xml><?xml version="1.0" encoding="utf-8"?>
<p:tagLst xmlns:p="http://schemas.openxmlformats.org/presentationml/2006/main">
  <p:tag name="AS_UNIQUEID" val="4956"/>
</p:tagLst>
</file>

<file path=ppt/tags/tag208.xml><?xml version="1.0" encoding="utf-8"?>
<p:tagLst xmlns:p="http://schemas.openxmlformats.org/presentationml/2006/main">
  <p:tag name="AS_UNIQUEID" val="4957"/>
</p:tagLst>
</file>

<file path=ppt/tags/tag209.xml><?xml version="1.0" encoding="utf-8"?>
<p:tagLst xmlns:p="http://schemas.openxmlformats.org/presentationml/2006/main">
  <p:tag name="AS_UNIQUEID" val="4872"/>
</p:tagLst>
</file>

<file path=ppt/tags/tag21.xml><?xml version="1.0" encoding="utf-8"?>
<p:tagLst xmlns:p="http://schemas.openxmlformats.org/presentationml/2006/main">
  <p:tag name="AS_UNIQUEID" val="5770"/>
</p:tagLst>
</file>

<file path=ppt/tags/tag210.xml><?xml version="1.0" encoding="utf-8"?>
<p:tagLst xmlns:p="http://schemas.openxmlformats.org/presentationml/2006/main">
  <p:tag name="AS_UNIQUEID" val="5450"/>
</p:tagLst>
</file>

<file path=ppt/tags/tag211.xml><?xml version="1.0" encoding="utf-8"?>
<p:tagLst xmlns:p="http://schemas.openxmlformats.org/presentationml/2006/main">
  <p:tag name="AS_UNIQUEID" val="5451"/>
</p:tagLst>
</file>

<file path=ppt/tags/tag212.xml><?xml version="1.0" encoding="utf-8"?>
<p:tagLst xmlns:p="http://schemas.openxmlformats.org/presentationml/2006/main">
  <p:tag name="AS_UNIQUEID" val="5452"/>
</p:tagLst>
</file>

<file path=ppt/tags/tag213.xml><?xml version="1.0" encoding="utf-8"?>
<p:tagLst xmlns:p="http://schemas.openxmlformats.org/presentationml/2006/main">
  <p:tag name="KSO_WM_FULL_TEXT_BEAUTIFY_COPY_ID" val="150995800"/>
</p:tagLst>
</file>

<file path=ppt/tags/tag214.xml><?xml version="1.0" encoding="utf-8"?>
<p:tagLst xmlns:p="http://schemas.openxmlformats.org/presentationml/2006/main">
  <p:tag name="AS_UNIQUEID" val="4950"/>
</p:tagLst>
</file>

<file path=ppt/tags/tag215.xml><?xml version="1.0" encoding="utf-8"?>
<p:tagLst xmlns:p="http://schemas.openxmlformats.org/presentationml/2006/main">
  <p:tag name="AS_UNIQUEID" val="4951"/>
</p:tagLst>
</file>

<file path=ppt/tags/tag216.xml><?xml version="1.0" encoding="utf-8"?>
<p:tagLst xmlns:p="http://schemas.openxmlformats.org/presentationml/2006/main">
  <p:tag name="AS_UNIQUEID" val="5560"/>
</p:tagLst>
</file>

<file path=ppt/tags/tag217.xml><?xml version="1.0" encoding="utf-8"?>
<p:tagLst xmlns:p="http://schemas.openxmlformats.org/presentationml/2006/main">
  <p:tag name="AS_UNIQUEID" val="592"/>
</p:tagLst>
</file>

<file path=ppt/tags/tag218.xml><?xml version="1.0" encoding="utf-8"?>
<p:tagLst xmlns:p="http://schemas.openxmlformats.org/presentationml/2006/main">
  <p:tag name="AS_UNIQUEID" val="5561"/>
</p:tagLst>
</file>

<file path=ppt/tags/tag219.xml><?xml version="1.0" encoding="utf-8"?>
<p:tagLst xmlns:p="http://schemas.openxmlformats.org/presentationml/2006/main">
  <p:tag name="AS_UNIQUEID" val="595"/>
</p:tagLst>
</file>

<file path=ppt/tags/tag22.xml><?xml version="1.0" encoding="utf-8"?>
<p:tagLst xmlns:p="http://schemas.openxmlformats.org/presentationml/2006/main">
  <p:tag name="AS_UNIQUEID" val="5772"/>
</p:tagLst>
</file>

<file path=ppt/tags/tag220.xml><?xml version="1.0" encoding="utf-8"?>
<p:tagLst xmlns:p="http://schemas.openxmlformats.org/presentationml/2006/main">
  <p:tag name="AS_UNIQUEID" val="5564"/>
</p:tagLst>
</file>

<file path=ppt/tags/tag221.xml><?xml version="1.0" encoding="utf-8"?>
<p:tagLst xmlns:p="http://schemas.openxmlformats.org/presentationml/2006/main">
  <p:tag name="AS_UNIQUEID" val="595"/>
</p:tagLst>
</file>

<file path=ppt/tags/tag222.xml><?xml version="1.0" encoding="utf-8"?>
<p:tagLst xmlns:p="http://schemas.openxmlformats.org/presentationml/2006/main">
  <p:tag name="AS_UNIQUEID" val="5565"/>
</p:tagLst>
</file>

<file path=ppt/tags/tag223.xml><?xml version="1.0" encoding="utf-8"?>
<p:tagLst xmlns:p="http://schemas.openxmlformats.org/presentationml/2006/main">
  <p:tag name="AS_UNIQUEID" val="4052"/>
</p:tagLst>
</file>

<file path=ppt/tags/tag224.xml><?xml version="1.0" encoding="utf-8"?>
<p:tagLst xmlns:p="http://schemas.openxmlformats.org/presentationml/2006/main">
  <p:tag name="AS_UNIQUEID" val="4052"/>
</p:tagLst>
</file>

<file path=ppt/tags/tag225.xml><?xml version="1.0" encoding="utf-8"?>
<p:tagLst xmlns:p="http://schemas.openxmlformats.org/presentationml/2006/main">
  <p:tag name="AS_UNIQUEID" val="595"/>
</p:tagLst>
</file>

<file path=ppt/tags/tag226.xml><?xml version="1.0" encoding="utf-8"?>
<p:tagLst xmlns:p="http://schemas.openxmlformats.org/presentationml/2006/main">
  <p:tag name="AS_UNIQUEID" val="255"/>
</p:tagLst>
</file>

<file path=ppt/tags/tag227.xml><?xml version="1.0" encoding="utf-8"?>
<p:tagLst xmlns:p="http://schemas.openxmlformats.org/presentationml/2006/main">
  <p:tag name="AS_UNIQUEID" val="256"/>
</p:tagLst>
</file>

<file path=ppt/tags/tag228.xml><?xml version="1.0" encoding="utf-8"?>
<p:tagLst xmlns:p="http://schemas.openxmlformats.org/presentationml/2006/main">
  <p:tag name="AS_UNIQUEID" val="4556"/>
</p:tagLst>
</file>

<file path=ppt/tags/tag229.xml><?xml version="1.0" encoding="utf-8"?>
<p:tagLst xmlns:p="http://schemas.openxmlformats.org/presentationml/2006/main">
  <p:tag name="AS_UNIQUEID" val="4554"/>
</p:tagLst>
</file>

<file path=ppt/tags/tag23.xml><?xml version="1.0" encoding="utf-8"?>
<p:tagLst xmlns:p="http://schemas.openxmlformats.org/presentationml/2006/main">
  <p:tag name="AS_UNIQUEID" val="5773"/>
</p:tagLst>
</file>

<file path=ppt/tags/tag230.xml><?xml version="1.0" encoding="utf-8"?>
<p:tagLst xmlns:p="http://schemas.openxmlformats.org/presentationml/2006/main">
  <p:tag name="AS_UNIQUEID" val="264"/>
</p:tagLst>
</file>

<file path=ppt/tags/tag231.xml><?xml version="1.0" encoding="utf-8"?>
<p:tagLst xmlns:p="http://schemas.openxmlformats.org/presentationml/2006/main">
  <p:tag name="AS_UNIQUEID" val="265"/>
</p:tagLst>
</file>

<file path=ppt/tags/tag232.xml><?xml version="1.0" encoding="utf-8"?>
<p:tagLst xmlns:p="http://schemas.openxmlformats.org/presentationml/2006/main">
  <p:tag name="AS_UNIQUEID" val="266"/>
</p:tagLst>
</file>

<file path=ppt/tags/tag233.xml><?xml version="1.0" encoding="utf-8"?>
<p:tagLst xmlns:p="http://schemas.openxmlformats.org/presentationml/2006/main">
  <p:tag name="AS_UNIQUEID" val="4560"/>
</p:tagLst>
</file>

<file path=ppt/tags/tag234.xml><?xml version="1.0" encoding="utf-8"?>
<p:tagLst xmlns:p="http://schemas.openxmlformats.org/presentationml/2006/main">
  <p:tag name="AS_UNIQUEID" val="535"/>
</p:tagLst>
</file>

<file path=ppt/tags/tag235.xml><?xml version="1.0" encoding="utf-8"?>
<p:tagLst xmlns:p="http://schemas.openxmlformats.org/presentationml/2006/main">
  <p:tag name="AS_UNIQUEID" val="3316"/>
</p:tagLst>
</file>

<file path=ppt/tags/tag236.xml><?xml version="1.0" encoding="utf-8"?>
<p:tagLst xmlns:p="http://schemas.openxmlformats.org/presentationml/2006/main">
  <p:tag name="AS_UNIQUEID" val="3320"/>
</p:tagLst>
</file>

<file path=ppt/tags/tag237.xml><?xml version="1.0" encoding="utf-8"?>
<p:tagLst xmlns:p="http://schemas.openxmlformats.org/presentationml/2006/main">
  <p:tag name="AS_UNIQUEID" val="3321"/>
</p:tagLst>
</file>

<file path=ppt/tags/tag238.xml><?xml version="1.0" encoding="utf-8"?>
<p:tagLst xmlns:p="http://schemas.openxmlformats.org/presentationml/2006/main">
  <p:tag name="AS_UNIQUEID" val="243"/>
</p:tagLst>
</file>

<file path=ppt/tags/tag239.xml><?xml version="1.0" encoding="utf-8"?>
<p:tagLst xmlns:p="http://schemas.openxmlformats.org/presentationml/2006/main">
  <p:tag name="AS_UNIQUEID" val="5961"/>
</p:tagLst>
</file>

<file path=ppt/tags/tag24.xml><?xml version="1.0" encoding="utf-8"?>
<p:tagLst xmlns:p="http://schemas.openxmlformats.org/presentationml/2006/main">
  <p:tag name="AS_UNIQUEID" val="5774"/>
</p:tagLst>
</file>

<file path=ppt/tags/tag240.xml><?xml version="1.0" encoding="utf-8"?>
<p:tagLst xmlns:p="http://schemas.openxmlformats.org/presentationml/2006/main">
  <p:tag name="AS_UNIQUEID" val="5962"/>
</p:tagLst>
</file>

<file path=ppt/tags/tag241.xml><?xml version="1.0" encoding="utf-8"?>
<p:tagLst xmlns:p="http://schemas.openxmlformats.org/presentationml/2006/main">
  <p:tag name="AS_UNIQUEID" val="3324"/>
</p:tagLst>
</file>

<file path=ppt/tags/tag242.xml><?xml version="1.0" encoding="utf-8"?>
<p:tagLst xmlns:p="http://schemas.openxmlformats.org/presentationml/2006/main">
  <p:tag name="AS_UNIQUEID" val="3328"/>
</p:tagLst>
</file>

<file path=ppt/tags/tag243.xml><?xml version="1.0" encoding="utf-8"?>
<p:tagLst xmlns:p="http://schemas.openxmlformats.org/presentationml/2006/main">
  <p:tag name="AS_UNIQUEID" val="3329"/>
</p:tagLst>
</file>

<file path=ppt/tags/tag244.xml><?xml version="1.0" encoding="utf-8"?>
<p:tagLst xmlns:p="http://schemas.openxmlformats.org/presentationml/2006/main">
  <p:tag name="AS_UNIQUEID" val="5900"/>
</p:tagLst>
</file>

<file path=ppt/tags/tag245.xml><?xml version="1.0" encoding="utf-8"?>
<p:tagLst xmlns:p="http://schemas.openxmlformats.org/presentationml/2006/main">
  <p:tag name="AS_UNIQUEID" val="5871"/>
</p:tagLst>
</file>

<file path=ppt/tags/tag246.xml><?xml version="1.0" encoding="utf-8"?>
<p:tagLst xmlns:p="http://schemas.openxmlformats.org/presentationml/2006/main">
  <p:tag name="AS_UNIQUEID" val="5872"/>
</p:tagLst>
</file>

<file path=ppt/tags/tag247.xml><?xml version="1.0" encoding="utf-8"?>
<p:tagLst xmlns:p="http://schemas.openxmlformats.org/presentationml/2006/main">
  <p:tag name="AS_UNIQUEID" val="5873"/>
</p:tagLst>
</file>

<file path=ppt/tags/tag248.xml><?xml version="1.0" encoding="utf-8"?>
<p:tagLst xmlns:p="http://schemas.openxmlformats.org/presentationml/2006/main">
  <p:tag name="AS_UNIQUEID" val="5874"/>
</p:tagLst>
</file>

<file path=ppt/tags/tag249.xml><?xml version="1.0" encoding="utf-8"?>
<p:tagLst xmlns:p="http://schemas.openxmlformats.org/presentationml/2006/main">
  <p:tag name="AS_UNIQUEID" val="5875"/>
</p:tagLst>
</file>

<file path=ppt/tags/tag25.xml><?xml version="1.0" encoding="utf-8"?>
<p:tagLst xmlns:p="http://schemas.openxmlformats.org/presentationml/2006/main">
  <p:tag name="AS_UNIQUEID" val="5775"/>
</p:tagLst>
</file>

<file path=ppt/tags/tag250.xml><?xml version="1.0" encoding="utf-8"?>
<p:tagLst xmlns:p="http://schemas.openxmlformats.org/presentationml/2006/main">
  <p:tag name="AS_UNIQUEID" val="5876"/>
</p:tagLst>
</file>

<file path=ppt/tags/tag251.xml><?xml version="1.0" encoding="utf-8"?>
<p:tagLst xmlns:p="http://schemas.openxmlformats.org/presentationml/2006/main">
  <p:tag name="AS_OS" val="Unix 3.10 unknown"/>
  <p:tag name="AS_RELEASE_DATE" val="2020.11.30"/>
  <p:tag name="AS_TITLE" val="Aspose.Slides for Java"/>
  <p:tag name="AS_VERSION" val="20.11"/>
  <p:tag name="COMMONDATA" val="eyJoZGlkIjoiNGE2ZDgzMzVjMmM0NWFhMTBkY2JjZTZhOWE1YmE1YjAifQ=="/>
</p:tagLst>
</file>

<file path=ppt/tags/tag26.xml><?xml version="1.0" encoding="utf-8"?>
<p:tagLst xmlns:p="http://schemas.openxmlformats.org/presentationml/2006/main">
  <p:tag name="AS_UNIQUEID" val="5776"/>
</p:tagLst>
</file>

<file path=ppt/tags/tag27.xml><?xml version="1.0" encoding="utf-8"?>
<p:tagLst xmlns:p="http://schemas.openxmlformats.org/presentationml/2006/main">
  <p:tag name="AS_UNIQUEID" val="5777"/>
</p:tagLst>
</file>

<file path=ppt/tags/tag28.xml><?xml version="1.0" encoding="utf-8"?>
<p:tagLst xmlns:p="http://schemas.openxmlformats.org/presentationml/2006/main">
  <p:tag name="AS_UNIQUEID" val="5778"/>
</p:tagLst>
</file>

<file path=ppt/tags/tag29.xml><?xml version="1.0" encoding="utf-8"?>
<p:tagLst xmlns:p="http://schemas.openxmlformats.org/presentationml/2006/main">
  <p:tag name="AS_UNIQUEID" val="5779"/>
</p:tagLst>
</file>

<file path=ppt/tags/tag3.xml><?xml version="1.0" encoding="utf-8"?>
<p:tagLst xmlns:p="http://schemas.openxmlformats.org/presentationml/2006/main">
  <p:tag name="AS_UNIQUEID" val="5749"/>
</p:tagLst>
</file>

<file path=ppt/tags/tag30.xml><?xml version="1.0" encoding="utf-8"?>
<p:tagLst xmlns:p="http://schemas.openxmlformats.org/presentationml/2006/main">
  <p:tag name="AS_UNIQUEID" val="5781"/>
</p:tagLst>
</file>

<file path=ppt/tags/tag31.xml><?xml version="1.0" encoding="utf-8"?>
<p:tagLst xmlns:p="http://schemas.openxmlformats.org/presentationml/2006/main">
  <p:tag name="AS_UNIQUEID" val="5782"/>
</p:tagLst>
</file>

<file path=ppt/tags/tag32.xml><?xml version="1.0" encoding="utf-8"?>
<p:tagLst xmlns:p="http://schemas.openxmlformats.org/presentationml/2006/main">
  <p:tag name="AS_UNIQUEID" val="5783"/>
</p:tagLst>
</file>

<file path=ppt/tags/tag33.xml><?xml version="1.0" encoding="utf-8"?>
<p:tagLst xmlns:p="http://schemas.openxmlformats.org/presentationml/2006/main">
  <p:tag name="AS_UNIQUEID" val="5784"/>
</p:tagLst>
</file>

<file path=ppt/tags/tag34.xml><?xml version="1.0" encoding="utf-8"?>
<p:tagLst xmlns:p="http://schemas.openxmlformats.org/presentationml/2006/main">
  <p:tag name="AS_UNIQUEID" val="5786"/>
</p:tagLst>
</file>

<file path=ppt/tags/tag35.xml><?xml version="1.0" encoding="utf-8"?>
<p:tagLst xmlns:p="http://schemas.openxmlformats.org/presentationml/2006/main">
  <p:tag name="AS_UNIQUEID" val="5787"/>
</p:tagLst>
</file>

<file path=ppt/tags/tag36.xml><?xml version="1.0" encoding="utf-8"?>
<p:tagLst xmlns:p="http://schemas.openxmlformats.org/presentationml/2006/main">
  <p:tag name="AS_UNIQUEID" val="5788"/>
</p:tagLst>
</file>

<file path=ppt/tags/tag37.xml><?xml version="1.0" encoding="utf-8"?>
<p:tagLst xmlns:p="http://schemas.openxmlformats.org/presentationml/2006/main">
  <p:tag name="AS_UNIQUEID" val="5790"/>
</p:tagLst>
</file>

<file path=ppt/tags/tag38.xml><?xml version="1.0" encoding="utf-8"?>
<p:tagLst xmlns:p="http://schemas.openxmlformats.org/presentationml/2006/main">
  <p:tag name="AS_UNIQUEID" val="5791"/>
</p:tagLst>
</file>

<file path=ppt/tags/tag39.xml><?xml version="1.0" encoding="utf-8"?>
<p:tagLst xmlns:p="http://schemas.openxmlformats.org/presentationml/2006/main">
  <p:tag name="AS_UNIQUEID" val="5792"/>
</p:tagLst>
</file>

<file path=ppt/tags/tag4.xml><?xml version="1.0" encoding="utf-8"?>
<p:tagLst xmlns:p="http://schemas.openxmlformats.org/presentationml/2006/main">
  <p:tag name="AS_UNIQUEID" val="5750"/>
</p:tagLst>
</file>

<file path=ppt/tags/tag40.xml><?xml version="1.0" encoding="utf-8"?>
<p:tagLst xmlns:p="http://schemas.openxmlformats.org/presentationml/2006/main">
  <p:tag name="AS_UNIQUEID" val="5793"/>
</p:tagLst>
</file>

<file path=ppt/tags/tag41.xml><?xml version="1.0" encoding="utf-8"?>
<p:tagLst xmlns:p="http://schemas.openxmlformats.org/presentationml/2006/main">
  <p:tag name="AS_UNIQUEID" val="5794"/>
</p:tagLst>
</file>

<file path=ppt/tags/tag42.xml><?xml version="1.0" encoding="utf-8"?>
<p:tagLst xmlns:p="http://schemas.openxmlformats.org/presentationml/2006/main">
  <p:tag name="AS_UNIQUEID" val="5795"/>
</p:tagLst>
</file>

<file path=ppt/tags/tag43.xml><?xml version="1.0" encoding="utf-8"?>
<p:tagLst xmlns:p="http://schemas.openxmlformats.org/presentationml/2006/main">
  <p:tag name="AS_UNIQUEID" val="5797"/>
</p:tagLst>
</file>

<file path=ppt/tags/tag44.xml><?xml version="1.0" encoding="utf-8"?>
<p:tagLst xmlns:p="http://schemas.openxmlformats.org/presentationml/2006/main">
  <p:tag name="AS_UNIQUEID" val="5798"/>
</p:tagLst>
</file>

<file path=ppt/tags/tag45.xml><?xml version="1.0" encoding="utf-8"?>
<p:tagLst xmlns:p="http://schemas.openxmlformats.org/presentationml/2006/main">
  <p:tag name="AS_UNIQUEID" val="5799"/>
</p:tagLst>
</file>

<file path=ppt/tags/tag46.xml><?xml version="1.0" encoding="utf-8"?>
<p:tagLst xmlns:p="http://schemas.openxmlformats.org/presentationml/2006/main">
  <p:tag name="AS_UNIQUEID" val="5800"/>
</p:tagLst>
</file>

<file path=ppt/tags/tag47.xml><?xml version="1.0" encoding="utf-8"?>
<p:tagLst xmlns:p="http://schemas.openxmlformats.org/presentationml/2006/main">
  <p:tag name="AS_UNIQUEID" val="5801"/>
</p:tagLst>
</file>

<file path=ppt/tags/tag48.xml><?xml version="1.0" encoding="utf-8"?>
<p:tagLst xmlns:p="http://schemas.openxmlformats.org/presentationml/2006/main">
  <p:tag name="AS_UNIQUEID" val="5802"/>
</p:tagLst>
</file>

<file path=ppt/tags/tag49.xml><?xml version="1.0" encoding="utf-8"?>
<p:tagLst xmlns:p="http://schemas.openxmlformats.org/presentationml/2006/main">
  <p:tag name="AS_UNIQUEID" val="5804"/>
</p:tagLst>
</file>

<file path=ppt/tags/tag5.xml><?xml version="1.0" encoding="utf-8"?>
<p:tagLst xmlns:p="http://schemas.openxmlformats.org/presentationml/2006/main">
  <p:tag name="AS_UNIQUEID" val="5751"/>
</p:tagLst>
</file>

<file path=ppt/tags/tag50.xml><?xml version="1.0" encoding="utf-8"?>
<p:tagLst xmlns:p="http://schemas.openxmlformats.org/presentationml/2006/main">
  <p:tag name="AS_UNIQUEID" val="5805"/>
</p:tagLst>
</file>

<file path=ppt/tags/tag51.xml><?xml version="1.0" encoding="utf-8"?>
<p:tagLst xmlns:p="http://schemas.openxmlformats.org/presentationml/2006/main">
  <p:tag name="AS_UNIQUEID" val="5806"/>
</p:tagLst>
</file>

<file path=ppt/tags/tag52.xml><?xml version="1.0" encoding="utf-8"?>
<p:tagLst xmlns:p="http://schemas.openxmlformats.org/presentationml/2006/main">
  <p:tag name="AS_UNIQUEID" val="5807"/>
</p:tagLst>
</file>

<file path=ppt/tags/tag53.xml><?xml version="1.0" encoding="utf-8"?>
<p:tagLst xmlns:p="http://schemas.openxmlformats.org/presentationml/2006/main">
  <p:tag name="AS_UNIQUEID" val="5808"/>
</p:tagLst>
</file>

<file path=ppt/tags/tag54.xml><?xml version="1.0" encoding="utf-8"?>
<p:tagLst xmlns:p="http://schemas.openxmlformats.org/presentationml/2006/main">
  <p:tag name="AS_UNIQUEID" val="5810"/>
</p:tagLst>
</file>

<file path=ppt/tags/tag55.xml><?xml version="1.0" encoding="utf-8"?>
<p:tagLst xmlns:p="http://schemas.openxmlformats.org/presentationml/2006/main">
  <p:tag name="AS_UNIQUEID" val="5811"/>
</p:tagLst>
</file>

<file path=ppt/tags/tag56.xml><?xml version="1.0" encoding="utf-8"?>
<p:tagLst xmlns:p="http://schemas.openxmlformats.org/presentationml/2006/main">
  <p:tag name="AS_UNIQUEID" val="5812"/>
</p:tagLst>
</file>

<file path=ppt/tags/tag57.xml><?xml version="1.0" encoding="utf-8"?>
<p:tagLst xmlns:p="http://schemas.openxmlformats.org/presentationml/2006/main">
  <p:tag name="AS_UNIQUEID" val="5813"/>
</p:tagLst>
</file>

<file path=ppt/tags/tag58.xml><?xml version="1.0" encoding="utf-8"?>
<p:tagLst xmlns:p="http://schemas.openxmlformats.org/presentationml/2006/main">
  <p:tag name="AS_UNIQUEID" val="5814"/>
</p:tagLst>
</file>

<file path=ppt/tags/tag59.xml><?xml version="1.0" encoding="utf-8"?>
<p:tagLst xmlns:p="http://schemas.openxmlformats.org/presentationml/2006/main">
  <p:tag name="AS_UNIQUEID" val="5816"/>
</p:tagLst>
</file>

<file path=ppt/tags/tag6.xml><?xml version="1.0" encoding="utf-8"?>
<p:tagLst xmlns:p="http://schemas.openxmlformats.org/presentationml/2006/main">
  <p:tag name="AS_UNIQUEID" val="5753"/>
</p:tagLst>
</file>

<file path=ppt/tags/tag60.xml><?xml version="1.0" encoding="utf-8"?>
<p:tagLst xmlns:p="http://schemas.openxmlformats.org/presentationml/2006/main">
  <p:tag name="AS_UNIQUEID" val="5817"/>
</p:tagLst>
</file>

<file path=ppt/tags/tag61.xml><?xml version="1.0" encoding="utf-8"?>
<p:tagLst xmlns:p="http://schemas.openxmlformats.org/presentationml/2006/main">
  <p:tag name="AS_UNIQUEID" val="5818"/>
</p:tagLst>
</file>

<file path=ppt/tags/tag62.xml><?xml version="1.0" encoding="utf-8"?>
<p:tagLst xmlns:p="http://schemas.openxmlformats.org/presentationml/2006/main">
  <p:tag name="AS_UNIQUEID" val="5819"/>
</p:tagLst>
</file>

<file path=ppt/tags/tag63.xml><?xml version="1.0" encoding="utf-8"?>
<p:tagLst xmlns:p="http://schemas.openxmlformats.org/presentationml/2006/main">
  <p:tag name="AS_UNIQUEID" val="5821"/>
</p:tagLst>
</file>

<file path=ppt/tags/tag64.xml><?xml version="1.0" encoding="utf-8"?>
<p:tagLst xmlns:p="http://schemas.openxmlformats.org/presentationml/2006/main">
  <p:tag name="AS_UNIQUEID" val="5822"/>
</p:tagLst>
</file>

<file path=ppt/tags/tag65.xml><?xml version="1.0" encoding="utf-8"?>
<p:tagLst xmlns:p="http://schemas.openxmlformats.org/presentationml/2006/main">
  <p:tag name="AS_UNIQUEID" val="5823"/>
</p:tagLst>
</file>

<file path=ppt/tags/tag66.xml><?xml version="1.0" encoding="utf-8"?>
<p:tagLst xmlns:p="http://schemas.openxmlformats.org/presentationml/2006/main">
  <p:tag name="AS_UNIQUEID" val="5824"/>
</p:tagLst>
</file>

<file path=ppt/tags/tag67.xml><?xml version="1.0" encoding="utf-8"?>
<p:tagLst xmlns:p="http://schemas.openxmlformats.org/presentationml/2006/main">
  <p:tag name="AS_UNIQUEID" val="5826"/>
</p:tagLst>
</file>

<file path=ppt/tags/tag68.xml><?xml version="1.0" encoding="utf-8"?>
<p:tagLst xmlns:p="http://schemas.openxmlformats.org/presentationml/2006/main">
  <p:tag name="AS_UNIQUEID" val="5827"/>
</p:tagLst>
</file>

<file path=ppt/tags/tag69.xml><?xml version="1.0" encoding="utf-8"?>
<p:tagLst xmlns:p="http://schemas.openxmlformats.org/presentationml/2006/main">
  <p:tag name="AS_UNIQUEID" val="5828"/>
</p:tagLst>
</file>

<file path=ppt/tags/tag7.xml><?xml version="1.0" encoding="utf-8"?>
<p:tagLst xmlns:p="http://schemas.openxmlformats.org/presentationml/2006/main">
  <p:tag name="AS_UNIQUEID" val="5754"/>
</p:tagLst>
</file>

<file path=ppt/tags/tag70.xml><?xml version="1.0" encoding="utf-8"?>
<p:tagLst xmlns:p="http://schemas.openxmlformats.org/presentationml/2006/main">
  <p:tag name="AS_UNIQUEID" val="5829"/>
</p:tagLst>
</file>

<file path=ppt/tags/tag71.xml><?xml version="1.0" encoding="utf-8"?>
<p:tagLst xmlns:p="http://schemas.openxmlformats.org/presentationml/2006/main">
  <p:tag name="AS_UNIQUEID" val="5831"/>
</p:tagLst>
</file>

<file path=ppt/tags/tag72.xml><?xml version="1.0" encoding="utf-8"?>
<p:tagLst xmlns:p="http://schemas.openxmlformats.org/presentationml/2006/main">
  <p:tag name="AS_UNIQUEID" val="5832"/>
</p:tagLst>
</file>

<file path=ppt/tags/tag73.xml><?xml version="1.0" encoding="utf-8"?>
<p:tagLst xmlns:p="http://schemas.openxmlformats.org/presentationml/2006/main">
  <p:tag name="AS_UNIQUEID" val="5833"/>
</p:tagLst>
</file>

<file path=ppt/tags/tag74.xml><?xml version="1.0" encoding="utf-8"?>
<p:tagLst xmlns:p="http://schemas.openxmlformats.org/presentationml/2006/main">
  <p:tag name="AS_UNIQUEID" val="5834"/>
</p:tagLst>
</file>

<file path=ppt/tags/tag75.xml><?xml version="1.0" encoding="utf-8"?>
<p:tagLst xmlns:p="http://schemas.openxmlformats.org/presentationml/2006/main">
  <p:tag name="AS_UNIQUEID" val="5836"/>
</p:tagLst>
</file>

<file path=ppt/tags/tag76.xml><?xml version="1.0" encoding="utf-8"?>
<p:tagLst xmlns:p="http://schemas.openxmlformats.org/presentationml/2006/main">
  <p:tag name="AS_UNIQUEID" val="5837"/>
</p:tagLst>
</file>

<file path=ppt/tags/tag77.xml><?xml version="1.0" encoding="utf-8"?>
<p:tagLst xmlns:p="http://schemas.openxmlformats.org/presentationml/2006/main">
  <p:tag name="AS_UNIQUEID" val="5838"/>
</p:tagLst>
</file>

<file path=ppt/tags/tag78.xml><?xml version="1.0" encoding="utf-8"?>
<p:tagLst xmlns:p="http://schemas.openxmlformats.org/presentationml/2006/main">
  <p:tag name="AS_UNIQUEID" val="5839"/>
</p:tagLst>
</file>

<file path=ppt/tags/tag79.xml><?xml version="1.0" encoding="utf-8"?>
<p:tagLst xmlns:p="http://schemas.openxmlformats.org/presentationml/2006/main">
  <p:tag name="AS_UNIQUEID" val="5840"/>
</p:tagLst>
</file>

<file path=ppt/tags/tag8.xml><?xml version="1.0" encoding="utf-8"?>
<p:tagLst xmlns:p="http://schemas.openxmlformats.org/presentationml/2006/main">
  <p:tag name="AS_UNIQUEID" val="5755"/>
</p:tagLst>
</file>

<file path=ppt/tags/tag80.xml><?xml version="1.0" encoding="utf-8"?>
<p:tagLst xmlns:p="http://schemas.openxmlformats.org/presentationml/2006/main">
  <p:tag name="AS_UNIQUEID" val="4327"/>
</p:tagLst>
</file>

<file path=ppt/tags/tag81.xml><?xml version="1.0" encoding="utf-8"?>
<p:tagLst xmlns:p="http://schemas.openxmlformats.org/presentationml/2006/main">
  <p:tag name="AS_UNIQUEID" val="4328"/>
</p:tagLst>
</file>

<file path=ppt/tags/tag82.xml><?xml version="1.0" encoding="utf-8"?>
<p:tagLst xmlns:p="http://schemas.openxmlformats.org/presentationml/2006/main">
  <p:tag name="AS_UNIQUEID" val="4329"/>
</p:tagLst>
</file>

<file path=ppt/tags/tag83.xml><?xml version="1.0" encoding="utf-8"?>
<p:tagLst xmlns:p="http://schemas.openxmlformats.org/presentationml/2006/main">
  <p:tag name="AS_UNIQUEID" val="4330"/>
</p:tagLst>
</file>

<file path=ppt/tags/tag84.xml><?xml version="1.0" encoding="utf-8"?>
<p:tagLst xmlns:p="http://schemas.openxmlformats.org/presentationml/2006/main">
  <p:tag name="AS_UNIQUEID" val="5844"/>
</p:tagLst>
</file>

<file path=ppt/tags/tag85.xml><?xml version="1.0" encoding="utf-8"?>
<p:tagLst xmlns:p="http://schemas.openxmlformats.org/presentationml/2006/main">
  <p:tag name="AS_UNIQUEID" val="5845"/>
</p:tagLst>
</file>

<file path=ppt/tags/tag86.xml><?xml version="1.0" encoding="utf-8"?>
<p:tagLst xmlns:p="http://schemas.openxmlformats.org/presentationml/2006/main">
  <p:tag name="AS_UNIQUEID" val="5846"/>
</p:tagLst>
</file>

<file path=ppt/tags/tag87.xml><?xml version="1.0" encoding="utf-8"?>
<p:tagLst xmlns:p="http://schemas.openxmlformats.org/presentationml/2006/main">
  <p:tag name="AS_UNIQUEID" val="1550"/>
</p:tagLst>
</file>

<file path=ppt/tags/tag88.xml><?xml version="1.0" encoding="utf-8"?>
<p:tagLst xmlns:p="http://schemas.openxmlformats.org/presentationml/2006/main">
  <p:tag name="AS_UNIQUEID" val="1551"/>
</p:tagLst>
</file>

<file path=ppt/tags/tag89.xml><?xml version="1.0" encoding="utf-8"?>
<p:tagLst xmlns:p="http://schemas.openxmlformats.org/presentationml/2006/main">
  <p:tag name="AS_UNIQUEID" val="1552"/>
</p:tagLst>
</file>

<file path=ppt/tags/tag9.xml><?xml version="1.0" encoding="utf-8"?>
<p:tagLst xmlns:p="http://schemas.openxmlformats.org/presentationml/2006/main">
  <p:tag name="AS_UNIQUEID" val="5756"/>
</p:tagLst>
</file>

<file path=ppt/tags/tag90.xml><?xml version="1.0" encoding="utf-8"?>
<p:tagLst xmlns:p="http://schemas.openxmlformats.org/presentationml/2006/main">
  <p:tag name="AS_UNIQUEID" val="1348"/>
</p:tagLst>
</file>

<file path=ppt/tags/tag91.xml><?xml version="1.0" encoding="utf-8"?>
<p:tagLst xmlns:p="http://schemas.openxmlformats.org/presentationml/2006/main">
  <p:tag name="AS_UNIQUEID" val="1349"/>
</p:tagLst>
</file>

<file path=ppt/tags/tag92.xml><?xml version="1.0" encoding="utf-8"?>
<p:tagLst xmlns:p="http://schemas.openxmlformats.org/presentationml/2006/main">
  <p:tag name="AS_UNIQUEID" val="1350"/>
</p:tagLst>
</file>

<file path=ppt/tags/tag93.xml><?xml version="1.0" encoding="utf-8"?>
<p:tagLst xmlns:p="http://schemas.openxmlformats.org/presentationml/2006/main">
  <p:tag name="AS_UNIQUEID" val="1351"/>
</p:tagLst>
</file>

<file path=ppt/tags/tag94.xml><?xml version="1.0" encoding="utf-8"?>
<p:tagLst xmlns:p="http://schemas.openxmlformats.org/presentationml/2006/main">
  <p:tag name="AS_UNIQUEID" val="1352"/>
</p:tagLst>
</file>

<file path=ppt/tags/tag95.xml><?xml version="1.0" encoding="utf-8"?>
<p:tagLst xmlns:p="http://schemas.openxmlformats.org/presentationml/2006/main">
  <p:tag name="AS_UNIQUEID" val="5851"/>
</p:tagLst>
</file>

<file path=ppt/tags/tag96.xml><?xml version="1.0" encoding="utf-8"?>
<p:tagLst xmlns:p="http://schemas.openxmlformats.org/presentationml/2006/main">
  <p:tag name="KSO_WM_MEDIACOVER_FLAG" val="1"/>
  <p:tag name="KSO_WM_UNIT_MEDIACOVER_BTN_STATE" val="1"/>
  <p:tag name="KSO_WM_UNIT_MEDIACOVER_BTNRECT" val="0*0*0*0"/>
</p:tagLst>
</file>

<file path=ppt/tags/tag97.xml><?xml version="1.0" encoding="utf-8"?>
<p:tagLst xmlns:p="http://schemas.openxmlformats.org/presentationml/2006/main">
  <p:tag name="AS_UNIQUEID" val="2728"/>
  <p:tag name="PA" val="v3.0.1"/>
</p:tagLst>
</file>

<file path=ppt/tags/tag98.xml><?xml version="1.0" encoding="utf-8"?>
<p:tagLst xmlns:p="http://schemas.openxmlformats.org/presentationml/2006/main">
  <p:tag name="AS_UNIQUEID" val="2729"/>
</p:tagLst>
</file>

<file path=ppt/tags/tag99.xml><?xml version="1.0" encoding="utf-8"?>
<p:tagLst xmlns:p="http://schemas.openxmlformats.org/presentationml/2006/main">
  <p:tag name="AS_UNIQUEID" val="2730"/>
</p:tagLst>
</file>

<file path=ppt/theme/theme1.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主题​​">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tailEnd type="triangle" w="med" len="med"/>
        </a:ln>
      </a:spPr>
      <a:bodyPr/>
      <a:lstStyle/>
      <a:style>
        <a:lnRef idx="3">
          <a:schemeClr val="dk1"/>
        </a:lnRef>
        <a:fillRef idx="0">
          <a:schemeClr val="dk1"/>
        </a:fillRef>
        <a:effectRef idx="2">
          <a:schemeClr val="dk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3047</Words>
  <Application>WPS 演示</Application>
  <PresentationFormat/>
  <Paragraphs>255</Paragraphs>
  <Slides>23</Slides>
  <Notes>4</Notes>
  <HiddenSlides>0</HiddenSlides>
  <MMClips>2</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23</vt:i4>
      </vt:variant>
    </vt:vector>
  </HeadingPairs>
  <TitlesOfParts>
    <vt:vector size="39" baseType="lpstr">
      <vt:lpstr>Arial</vt:lpstr>
      <vt:lpstr>宋体</vt:lpstr>
      <vt:lpstr>Wingdings</vt:lpstr>
      <vt:lpstr>等线</vt:lpstr>
      <vt:lpstr>Calibri Light</vt:lpstr>
      <vt:lpstr>等线 Light</vt:lpstr>
      <vt:lpstr>黑体</vt:lpstr>
      <vt:lpstr>微软雅黑</vt:lpstr>
      <vt:lpstr>冬青黑体简体中文 W3</vt:lpstr>
      <vt:lpstr>方正启体_GBK</vt:lpstr>
      <vt:lpstr>楷体</vt:lpstr>
      <vt:lpstr>Times New Roman</vt:lpstr>
      <vt:lpstr>Helvetica</vt:lpstr>
      <vt:lpstr>Arial Unicode MS</vt:lpstr>
      <vt:lpstr>Calibri</vt:lpstr>
      <vt:lpstr>Office Theme</vt:lpstr>
      <vt:lpstr>PowerPoint 演示文稿</vt:lpstr>
      <vt:lpstr>PowerPoint 演示文稿</vt:lpstr>
      <vt:lpstr>PowerPoint 演示文稿</vt:lpstr>
      <vt:lpstr>PowerPoint 演示文稿</vt:lpstr>
      <vt:lpstr>合作探究：新《国家安全法》为什么是良法？并起到维护国家安全、保障人民权益的作用呢？（从立法质量、规律、方向等角度分析）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思考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*一世陪伴**</cp:lastModifiedBy>
  <cp:revision>50</cp:revision>
  <cp:lastPrinted>2022-04-25T16:21:00Z</cp:lastPrinted>
  <dcterms:created xsi:type="dcterms:W3CDTF">2022-04-25T16:21:00Z</dcterms:created>
  <dcterms:modified xsi:type="dcterms:W3CDTF">2022-05-12T00:21:57Z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500ED5D6D41B41C2ABD63B96F92A1671</vt:lpwstr>
  </property>
  <property fmtid="{D5CDD505-2E9C-101B-9397-08002B2CF9AE}" pid="7" name="KSOProductBuildVer">
    <vt:lpwstr>2052-11.1.0.11636</vt:lpwstr>
  </property>
</Properties>
</file>