
<file path=[Content_Types].xml><?xml version="1.0" encoding="utf-8"?>
<Types xmlns="http://schemas.openxmlformats.org/package/2006/content-types">
  <Default Extension="png" ContentType="image/png"/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.xml" ContentType="application/vnd.openxmlformats-officedocument.presentationml.tags+xml"/>
  <Override PartName="/ppt/tags/tag210.xml" ContentType="application/vnd.openxmlformats-officedocument.presentationml.tags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tags/tag213.xml" ContentType="application/vnd.openxmlformats-officedocument.presentationml.tags+xml"/>
  <Override PartName="/ppt/tags/tag214.xml" ContentType="application/vnd.openxmlformats-officedocument.presentationml.tags+xml"/>
  <Override PartName="/ppt/tags/tag215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ppt/theme/themeOverride4.xml" ContentType="application/vnd.openxmlformats-officedocument.themeOverride+xml"/>
  <Override PartName="/ppt/theme/themeOverride5.xml" ContentType="application/vnd.openxmlformats-officedocument.themeOverride+xml"/>
  <Override PartName="/ppt/theme/themeOverride6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602" r:id="rId3"/>
    <p:sldId id="559" r:id="rId4"/>
    <p:sldId id="687" r:id="rId5"/>
    <p:sldId id="409" r:id="rId6"/>
    <p:sldId id="690" r:id="rId7"/>
    <p:sldId id="448" r:id="rId8"/>
    <p:sldId id="721" r:id="rId9"/>
    <p:sldId id="688" r:id="rId10"/>
    <p:sldId id="777" r:id="rId11"/>
    <p:sldId id="501" r:id="rId12"/>
    <p:sldId id="502" r:id="rId13"/>
    <p:sldId id="751" r:id="rId14"/>
    <p:sldId id="778" r:id="rId15"/>
    <p:sldId id="722" r:id="rId16"/>
    <p:sldId id="496" r:id="rId17"/>
    <p:sldId id="413" r:id="rId18"/>
  </p:sldIdLst>
  <p:sldSz cx="12192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4" name="作者" initials="A" lastIdx="0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778" autoAdjust="0"/>
    <p:restoredTop sz="94660"/>
  </p:normalViewPr>
  <p:slideViewPr>
    <p:cSldViewPr snapToGrid="0">
      <p:cViewPr varScale="1">
        <p:scale>
          <a:sx n="89" d="100"/>
          <a:sy n="89" d="100"/>
        </p:scale>
        <p:origin x="-678" y="-108"/>
      </p:cViewPr>
      <p:guideLst>
        <p:guide orient="horz" pos="2242"/>
        <p:guide pos="3789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2" d="100"/>
          <a:sy n="92" d="100"/>
        </p:scale>
        <p:origin x="2550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2" Type="http://schemas.openxmlformats.org/officeDocument/2006/relationships/commentAuthors" Target="commentAuthors.xml"/><Relationship Id="rId21" Type="http://schemas.openxmlformats.org/officeDocument/2006/relationships/tableStyles" Target="tableStyles.xml"/><Relationship Id="rId20" Type="http://schemas.openxmlformats.org/officeDocument/2006/relationships/viewProps" Target="viewProps.xml"/><Relationship Id="rId2" Type="http://schemas.openxmlformats.org/officeDocument/2006/relationships/theme" Target="theme/theme1.xml"/><Relationship Id="rId19" Type="http://schemas.openxmlformats.org/officeDocument/2006/relationships/presProps" Target="presProps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9" Type="http://schemas.openxmlformats.org/officeDocument/2006/relationships/tags" Target="../tags/tag8.xml"/><Relationship Id="rId8" Type="http://schemas.openxmlformats.org/officeDocument/2006/relationships/tags" Target="../tags/tag7.xml"/><Relationship Id="rId7" Type="http://schemas.openxmlformats.org/officeDocument/2006/relationships/tags" Target="../tags/tag6.xml"/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0" Type="http://schemas.openxmlformats.org/officeDocument/2006/relationships/image" Target="../media/image8.png"/><Relationship Id="rId3" Type="http://schemas.openxmlformats.org/officeDocument/2006/relationships/tags" Target="../tags/tag2.xml"/><Relationship Id="rId29" Type="http://schemas.openxmlformats.org/officeDocument/2006/relationships/tags" Target="../tags/tag21.xml"/><Relationship Id="rId28" Type="http://schemas.openxmlformats.org/officeDocument/2006/relationships/image" Target="../media/image7.png"/><Relationship Id="rId27" Type="http://schemas.openxmlformats.org/officeDocument/2006/relationships/tags" Target="../tags/tag20.xml"/><Relationship Id="rId26" Type="http://schemas.openxmlformats.org/officeDocument/2006/relationships/image" Target="../media/image6.png"/><Relationship Id="rId25" Type="http://schemas.openxmlformats.org/officeDocument/2006/relationships/tags" Target="../tags/tag19.xml"/><Relationship Id="rId24" Type="http://schemas.openxmlformats.org/officeDocument/2006/relationships/image" Target="../media/image5.png"/><Relationship Id="rId23" Type="http://schemas.openxmlformats.org/officeDocument/2006/relationships/tags" Target="../tags/tag18.xml"/><Relationship Id="rId22" Type="http://schemas.openxmlformats.org/officeDocument/2006/relationships/image" Target="../media/image4.png"/><Relationship Id="rId21" Type="http://schemas.openxmlformats.org/officeDocument/2006/relationships/tags" Target="../tags/tag17.xml"/><Relationship Id="rId20" Type="http://schemas.openxmlformats.org/officeDocument/2006/relationships/image" Target="../media/image3.png"/><Relationship Id="rId2" Type="http://schemas.openxmlformats.org/officeDocument/2006/relationships/tags" Target="../tags/tag1.xml"/><Relationship Id="rId19" Type="http://schemas.openxmlformats.org/officeDocument/2006/relationships/tags" Target="../tags/tag16.xml"/><Relationship Id="rId18" Type="http://schemas.openxmlformats.org/officeDocument/2006/relationships/image" Target="../media/image2.png"/><Relationship Id="rId17" Type="http://schemas.openxmlformats.org/officeDocument/2006/relationships/tags" Target="../tags/tag15.xml"/><Relationship Id="rId16" Type="http://schemas.openxmlformats.org/officeDocument/2006/relationships/image" Target="../media/image1.png"/><Relationship Id="rId15" Type="http://schemas.openxmlformats.org/officeDocument/2006/relationships/tags" Target="../tags/tag14.xml"/><Relationship Id="rId14" Type="http://schemas.openxmlformats.org/officeDocument/2006/relationships/tags" Target="../tags/tag13.xml"/><Relationship Id="rId13" Type="http://schemas.openxmlformats.org/officeDocument/2006/relationships/tags" Target="../tags/tag12.xml"/><Relationship Id="rId12" Type="http://schemas.openxmlformats.org/officeDocument/2006/relationships/tags" Target="../tags/tag11.xml"/><Relationship Id="rId11" Type="http://schemas.openxmlformats.org/officeDocument/2006/relationships/tags" Target="../tags/tag10.xml"/><Relationship Id="rId10" Type="http://schemas.openxmlformats.org/officeDocument/2006/relationships/tags" Target="../tags/tag9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9" Type="http://schemas.openxmlformats.org/officeDocument/2006/relationships/tags" Target="../tags/tag104.xml"/><Relationship Id="rId8" Type="http://schemas.openxmlformats.org/officeDocument/2006/relationships/tags" Target="../tags/tag103.xml"/><Relationship Id="rId7" Type="http://schemas.openxmlformats.org/officeDocument/2006/relationships/tags" Target="../tags/tag102.xml"/><Relationship Id="rId6" Type="http://schemas.openxmlformats.org/officeDocument/2006/relationships/tags" Target="../tags/tag101.xml"/><Relationship Id="rId5" Type="http://schemas.openxmlformats.org/officeDocument/2006/relationships/tags" Target="../tags/tag100.xml"/><Relationship Id="rId4" Type="http://schemas.openxmlformats.org/officeDocument/2006/relationships/image" Target="../media/image9.png"/><Relationship Id="rId3" Type="http://schemas.openxmlformats.org/officeDocument/2006/relationships/tags" Target="../tags/tag99.xml"/><Relationship Id="rId2" Type="http://schemas.openxmlformats.org/officeDocument/2006/relationships/tags" Target="../tags/tag9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9" Type="http://schemas.openxmlformats.org/officeDocument/2006/relationships/tags" Target="../tags/tag112.xml"/><Relationship Id="rId8" Type="http://schemas.openxmlformats.org/officeDocument/2006/relationships/tags" Target="../tags/tag111.xml"/><Relationship Id="rId7" Type="http://schemas.openxmlformats.org/officeDocument/2006/relationships/tags" Target="../tags/tag110.xml"/><Relationship Id="rId6" Type="http://schemas.openxmlformats.org/officeDocument/2006/relationships/tags" Target="../tags/tag109.xml"/><Relationship Id="rId5" Type="http://schemas.openxmlformats.org/officeDocument/2006/relationships/tags" Target="../tags/tag108.xml"/><Relationship Id="rId4" Type="http://schemas.openxmlformats.org/officeDocument/2006/relationships/tags" Target="../tags/tag107.xml"/><Relationship Id="rId3" Type="http://schemas.openxmlformats.org/officeDocument/2006/relationships/tags" Target="../tags/tag106.xml"/><Relationship Id="rId29" Type="http://schemas.openxmlformats.org/officeDocument/2006/relationships/image" Target="../media/image7.png"/><Relationship Id="rId28" Type="http://schemas.openxmlformats.org/officeDocument/2006/relationships/tags" Target="../tags/tag124.xml"/><Relationship Id="rId27" Type="http://schemas.openxmlformats.org/officeDocument/2006/relationships/image" Target="../media/image6.png"/><Relationship Id="rId26" Type="http://schemas.openxmlformats.org/officeDocument/2006/relationships/tags" Target="../tags/tag123.xml"/><Relationship Id="rId25" Type="http://schemas.openxmlformats.org/officeDocument/2006/relationships/image" Target="../media/image5.png"/><Relationship Id="rId24" Type="http://schemas.openxmlformats.org/officeDocument/2006/relationships/tags" Target="../tags/tag122.xml"/><Relationship Id="rId23" Type="http://schemas.openxmlformats.org/officeDocument/2006/relationships/image" Target="../media/image8.png"/><Relationship Id="rId22" Type="http://schemas.openxmlformats.org/officeDocument/2006/relationships/tags" Target="../tags/tag121.xml"/><Relationship Id="rId21" Type="http://schemas.openxmlformats.org/officeDocument/2006/relationships/image" Target="../media/image4.png"/><Relationship Id="rId20" Type="http://schemas.openxmlformats.org/officeDocument/2006/relationships/tags" Target="../tags/tag120.xml"/><Relationship Id="rId2" Type="http://schemas.openxmlformats.org/officeDocument/2006/relationships/tags" Target="../tags/tag105.xml"/><Relationship Id="rId19" Type="http://schemas.openxmlformats.org/officeDocument/2006/relationships/image" Target="../media/image3.png"/><Relationship Id="rId18" Type="http://schemas.openxmlformats.org/officeDocument/2006/relationships/tags" Target="../tags/tag119.xml"/><Relationship Id="rId17" Type="http://schemas.openxmlformats.org/officeDocument/2006/relationships/image" Target="../media/image2.png"/><Relationship Id="rId16" Type="http://schemas.openxmlformats.org/officeDocument/2006/relationships/tags" Target="../tags/tag118.xml"/><Relationship Id="rId15" Type="http://schemas.openxmlformats.org/officeDocument/2006/relationships/image" Target="../media/image1.png"/><Relationship Id="rId14" Type="http://schemas.openxmlformats.org/officeDocument/2006/relationships/tags" Target="../tags/tag117.xml"/><Relationship Id="rId13" Type="http://schemas.openxmlformats.org/officeDocument/2006/relationships/tags" Target="../tags/tag116.xml"/><Relationship Id="rId12" Type="http://schemas.openxmlformats.org/officeDocument/2006/relationships/tags" Target="../tags/tag115.xml"/><Relationship Id="rId11" Type="http://schemas.openxmlformats.org/officeDocument/2006/relationships/tags" Target="../tags/tag114.xml"/><Relationship Id="rId10" Type="http://schemas.openxmlformats.org/officeDocument/2006/relationships/tags" Target="../tags/tag113.xml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7" Type="http://schemas.openxmlformats.org/officeDocument/2006/relationships/image" Target="../media/image15.png"/><Relationship Id="rId6" Type="http://schemas.openxmlformats.org/officeDocument/2006/relationships/tags" Target="../tags/tag129.xml"/><Relationship Id="rId5" Type="http://schemas.openxmlformats.org/officeDocument/2006/relationships/tags" Target="../tags/tag128.xml"/><Relationship Id="rId4" Type="http://schemas.openxmlformats.org/officeDocument/2006/relationships/tags" Target="../tags/tag127.xml"/><Relationship Id="rId3" Type="http://schemas.openxmlformats.org/officeDocument/2006/relationships/tags" Target="../tags/tag126.xml"/><Relationship Id="rId2" Type="http://schemas.openxmlformats.org/officeDocument/2006/relationships/tags" Target="../tags/tag125.xml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png"/><Relationship Id="rId8" Type="http://schemas.openxmlformats.org/officeDocument/2006/relationships/tags" Target="../tags/tag136.xml"/><Relationship Id="rId7" Type="http://schemas.openxmlformats.org/officeDocument/2006/relationships/tags" Target="../tags/tag135.xml"/><Relationship Id="rId6" Type="http://schemas.openxmlformats.org/officeDocument/2006/relationships/tags" Target="../tags/tag134.xml"/><Relationship Id="rId5" Type="http://schemas.openxmlformats.org/officeDocument/2006/relationships/tags" Target="../tags/tag133.xml"/><Relationship Id="rId4" Type="http://schemas.openxmlformats.org/officeDocument/2006/relationships/tags" Target="../tags/tag132.xml"/><Relationship Id="rId3" Type="http://schemas.openxmlformats.org/officeDocument/2006/relationships/tags" Target="../tags/tag131.xml"/><Relationship Id="rId2" Type="http://schemas.openxmlformats.org/officeDocument/2006/relationships/tags" Target="../tags/tag130.xml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9" Type="http://schemas.openxmlformats.org/officeDocument/2006/relationships/tags" Target="../tags/tag144.xml"/><Relationship Id="rId8" Type="http://schemas.openxmlformats.org/officeDocument/2006/relationships/tags" Target="../tags/tag143.xml"/><Relationship Id="rId7" Type="http://schemas.openxmlformats.org/officeDocument/2006/relationships/tags" Target="../tags/tag142.xml"/><Relationship Id="rId6" Type="http://schemas.openxmlformats.org/officeDocument/2006/relationships/tags" Target="../tags/tag141.xml"/><Relationship Id="rId5" Type="http://schemas.openxmlformats.org/officeDocument/2006/relationships/tags" Target="../tags/tag140.xml"/><Relationship Id="rId4" Type="http://schemas.openxmlformats.org/officeDocument/2006/relationships/tags" Target="../tags/tag139.xml"/><Relationship Id="rId3" Type="http://schemas.openxmlformats.org/officeDocument/2006/relationships/tags" Target="../tags/tag138.xml"/><Relationship Id="rId2" Type="http://schemas.openxmlformats.org/officeDocument/2006/relationships/tags" Target="../tags/tag137.xml"/><Relationship Id="rId12" Type="http://schemas.openxmlformats.org/officeDocument/2006/relationships/image" Target="../media/image16.png"/><Relationship Id="rId11" Type="http://schemas.openxmlformats.org/officeDocument/2006/relationships/tags" Target="../tags/tag145.xml"/><Relationship Id="rId10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9" Type="http://schemas.openxmlformats.org/officeDocument/2006/relationships/tags" Target="../tags/tag153.xml"/><Relationship Id="rId8" Type="http://schemas.openxmlformats.org/officeDocument/2006/relationships/tags" Target="../tags/tag152.xml"/><Relationship Id="rId7" Type="http://schemas.openxmlformats.org/officeDocument/2006/relationships/tags" Target="../tags/tag151.xml"/><Relationship Id="rId6" Type="http://schemas.openxmlformats.org/officeDocument/2006/relationships/tags" Target="../tags/tag150.xml"/><Relationship Id="rId5" Type="http://schemas.openxmlformats.org/officeDocument/2006/relationships/tags" Target="../tags/tag149.xml"/><Relationship Id="rId4" Type="http://schemas.openxmlformats.org/officeDocument/2006/relationships/tags" Target="../tags/tag148.xml"/><Relationship Id="rId3" Type="http://schemas.openxmlformats.org/officeDocument/2006/relationships/tags" Target="../tags/tag147.xml"/><Relationship Id="rId2" Type="http://schemas.openxmlformats.org/officeDocument/2006/relationships/tags" Target="../tags/tag146.xml"/><Relationship Id="rId12" Type="http://schemas.openxmlformats.org/officeDocument/2006/relationships/image" Target="../media/image2.png"/><Relationship Id="rId11" Type="http://schemas.openxmlformats.org/officeDocument/2006/relationships/tags" Target="../tags/tag154.xml"/><Relationship Id="rId10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9" Type="http://schemas.openxmlformats.org/officeDocument/2006/relationships/tags" Target="../tags/tag162.xml"/><Relationship Id="rId8" Type="http://schemas.openxmlformats.org/officeDocument/2006/relationships/tags" Target="../tags/tag161.xml"/><Relationship Id="rId7" Type="http://schemas.openxmlformats.org/officeDocument/2006/relationships/tags" Target="../tags/tag160.xml"/><Relationship Id="rId6" Type="http://schemas.openxmlformats.org/officeDocument/2006/relationships/tags" Target="../tags/tag159.xml"/><Relationship Id="rId5" Type="http://schemas.openxmlformats.org/officeDocument/2006/relationships/tags" Target="../tags/tag158.xml"/><Relationship Id="rId4" Type="http://schemas.openxmlformats.org/officeDocument/2006/relationships/tags" Target="../tags/tag157.xml"/><Relationship Id="rId3" Type="http://schemas.openxmlformats.org/officeDocument/2006/relationships/tags" Target="../tags/tag156.xml"/><Relationship Id="rId2" Type="http://schemas.openxmlformats.org/officeDocument/2006/relationships/tags" Target="../tags/tag155.xml"/><Relationship Id="rId10" Type="http://schemas.openxmlformats.org/officeDocument/2006/relationships/image" Target="../media/image15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9" Type="http://schemas.openxmlformats.org/officeDocument/2006/relationships/tags" Target="../tags/tag170.xml"/><Relationship Id="rId8" Type="http://schemas.openxmlformats.org/officeDocument/2006/relationships/tags" Target="../tags/tag169.xml"/><Relationship Id="rId7" Type="http://schemas.openxmlformats.org/officeDocument/2006/relationships/tags" Target="../tags/tag168.xml"/><Relationship Id="rId6" Type="http://schemas.openxmlformats.org/officeDocument/2006/relationships/tags" Target="../tags/tag167.xml"/><Relationship Id="rId5" Type="http://schemas.openxmlformats.org/officeDocument/2006/relationships/tags" Target="../tags/tag166.xml"/><Relationship Id="rId4" Type="http://schemas.openxmlformats.org/officeDocument/2006/relationships/tags" Target="../tags/tag165.xml"/><Relationship Id="rId3" Type="http://schemas.openxmlformats.org/officeDocument/2006/relationships/tags" Target="../tags/tag164.xml"/><Relationship Id="rId2" Type="http://schemas.openxmlformats.org/officeDocument/2006/relationships/tags" Target="../tags/tag163.xml"/><Relationship Id="rId12" Type="http://schemas.openxmlformats.org/officeDocument/2006/relationships/image" Target="../media/image17.png"/><Relationship Id="rId11" Type="http://schemas.openxmlformats.org/officeDocument/2006/relationships/tags" Target="../tags/tag172.xml"/><Relationship Id="rId10" Type="http://schemas.openxmlformats.org/officeDocument/2006/relationships/tags" Target="../tags/tag171.xml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9" Type="http://schemas.openxmlformats.org/officeDocument/2006/relationships/image" Target="../media/image15.png"/><Relationship Id="rId8" Type="http://schemas.openxmlformats.org/officeDocument/2006/relationships/tags" Target="../tags/tag179.xml"/><Relationship Id="rId7" Type="http://schemas.openxmlformats.org/officeDocument/2006/relationships/tags" Target="../tags/tag178.xml"/><Relationship Id="rId6" Type="http://schemas.openxmlformats.org/officeDocument/2006/relationships/tags" Target="../tags/tag177.xml"/><Relationship Id="rId5" Type="http://schemas.openxmlformats.org/officeDocument/2006/relationships/tags" Target="../tags/tag176.xml"/><Relationship Id="rId4" Type="http://schemas.openxmlformats.org/officeDocument/2006/relationships/tags" Target="../tags/tag175.xml"/><Relationship Id="rId3" Type="http://schemas.openxmlformats.org/officeDocument/2006/relationships/tags" Target="../tags/tag174.xml"/><Relationship Id="rId2" Type="http://schemas.openxmlformats.org/officeDocument/2006/relationships/tags" Target="../tags/tag173.xml"/><Relationship Id="rId10" Type="http://schemas.openxmlformats.org/officeDocument/2006/relationships/tags" Target="../tags/tag180.xml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9" Type="http://schemas.openxmlformats.org/officeDocument/2006/relationships/tags" Target="../tags/tag28.xml"/><Relationship Id="rId8" Type="http://schemas.openxmlformats.org/officeDocument/2006/relationships/tags" Target="../tags/tag27.xml"/><Relationship Id="rId7" Type="http://schemas.openxmlformats.org/officeDocument/2006/relationships/tags" Target="../tags/tag26.xml"/><Relationship Id="rId6" Type="http://schemas.openxmlformats.org/officeDocument/2006/relationships/tags" Target="../tags/tag25.xml"/><Relationship Id="rId5" Type="http://schemas.openxmlformats.org/officeDocument/2006/relationships/tags" Target="../tags/tag24.xml"/><Relationship Id="rId4" Type="http://schemas.openxmlformats.org/officeDocument/2006/relationships/image" Target="../media/image9.png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0" Type="http://schemas.openxmlformats.org/officeDocument/2006/relationships/tags" Target="../tags/tag29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9" Type="http://schemas.openxmlformats.org/officeDocument/2006/relationships/tags" Target="../tags/tag37.xml"/><Relationship Id="rId8" Type="http://schemas.openxmlformats.org/officeDocument/2006/relationships/tags" Target="../tags/tag36.xml"/><Relationship Id="rId7" Type="http://schemas.openxmlformats.org/officeDocument/2006/relationships/tags" Target="../tags/tag35.xml"/><Relationship Id="rId6" Type="http://schemas.openxmlformats.org/officeDocument/2006/relationships/tags" Target="../tags/tag34.xml"/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0" Type="http://schemas.openxmlformats.org/officeDocument/2006/relationships/image" Target="../media/image14.png"/><Relationship Id="rId3" Type="http://schemas.openxmlformats.org/officeDocument/2006/relationships/tags" Target="../tags/tag31.xml"/><Relationship Id="rId29" Type="http://schemas.openxmlformats.org/officeDocument/2006/relationships/tags" Target="../tags/tag50.xml"/><Relationship Id="rId28" Type="http://schemas.openxmlformats.org/officeDocument/2006/relationships/image" Target="../media/image13.png"/><Relationship Id="rId27" Type="http://schemas.openxmlformats.org/officeDocument/2006/relationships/tags" Target="../tags/tag49.xml"/><Relationship Id="rId26" Type="http://schemas.openxmlformats.org/officeDocument/2006/relationships/image" Target="../media/image12.png"/><Relationship Id="rId25" Type="http://schemas.openxmlformats.org/officeDocument/2006/relationships/tags" Target="../tags/tag48.xml"/><Relationship Id="rId24" Type="http://schemas.openxmlformats.org/officeDocument/2006/relationships/image" Target="../media/image5.png"/><Relationship Id="rId23" Type="http://schemas.openxmlformats.org/officeDocument/2006/relationships/tags" Target="../tags/tag47.xml"/><Relationship Id="rId22" Type="http://schemas.openxmlformats.org/officeDocument/2006/relationships/image" Target="../media/image3.png"/><Relationship Id="rId21" Type="http://schemas.openxmlformats.org/officeDocument/2006/relationships/tags" Target="../tags/tag46.xml"/><Relationship Id="rId20" Type="http://schemas.openxmlformats.org/officeDocument/2006/relationships/tags" Target="../tags/tag45.xml"/><Relationship Id="rId2" Type="http://schemas.openxmlformats.org/officeDocument/2006/relationships/tags" Target="../tags/tag30.xml"/><Relationship Id="rId19" Type="http://schemas.openxmlformats.org/officeDocument/2006/relationships/image" Target="../media/image11.png"/><Relationship Id="rId18" Type="http://schemas.openxmlformats.org/officeDocument/2006/relationships/tags" Target="../tags/tag44.xml"/><Relationship Id="rId17" Type="http://schemas.openxmlformats.org/officeDocument/2006/relationships/image" Target="../media/image10.png"/><Relationship Id="rId16" Type="http://schemas.openxmlformats.org/officeDocument/2006/relationships/tags" Target="../tags/tag43.xml"/><Relationship Id="rId15" Type="http://schemas.openxmlformats.org/officeDocument/2006/relationships/image" Target="../media/image8.png"/><Relationship Id="rId14" Type="http://schemas.openxmlformats.org/officeDocument/2006/relationships/tags" Target="../tags/tag42.xml"/><Relationship Id="rId13" Type="http://schemas.openxmlformats.org/officeDocument/2006/relationships/tags" Target="../tags/tag41.xml"/><Relationship Id="rId12" Type="http://schemas.openxmlformats.org/officeDocument/2006/relationships/tags" Target="../tags/tag40.xml"/><Relationship Id="rId11" Type="http://schemas.openxmlformats.org/officeDocument/2006/relationships/tags" Target="../tags/tag39.xml"/><Relationship Id="rId10" Type="http://schemas.openxmlformats.org/officeDocument/2006/relationships/tags" Target="../tags/tag38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9" Type="http://schemas.openxmlformats.org/officeDocument/2006/relationships/tags" Target="../tags/tag57.xml"/><Relationship Id="rId8" Type="http://schemas.openxmlformats.org/officeDocument/2006/relationships/tags" Target="../tags/tag56.xml"/><Relationship Id="rId7" Type="http://schemas.openxmlformats.org/officeDocument/2006/relationships/tags" Target="../tags/tag55.xml"/><Relationship Id="rId6" Type="http://schemas.openxmlformats.org/officeDocument/2006/relationships/tags" Target="../tags/tag54.xml"/><Relationship Id="rId5" Type="http://schemas.openxmlformats.org/officeDocument/2006/relationships/tags" Target="../tags/tag53.xml"/><Relationship Id="rId4" Type="http://schemas.openxmlformats.org/officeDocument/2006/relationships/image" Target="../media/image9.png"/><Relationship Id="rId3" Type="http://schemas.openxmlformats.org/officeDocument/2006/relationships/tags" Target="../tags/tag52.xml"/><Relationship Id="rId2" Type="http://schemas.openxmlformats.org/officeDocument/2006/relationships/tags" Target="../tags/tag51.xml"/><Relationship Id="rId11" Type="http://schemas.openxmlformats.org/officeDocument/2006/relationships/tags" Target="../tags/tag59.xml"/><Relationship Id="rId10" Type="http://schemas.openxmlformats.org/officeDocument/2006/relationships/tags" Target="../tags/tag58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66.xml"/><Relationship Id="rId8" Type="http://schemas.openxmlformats.org/officeDocument/2006/relationships/tags" Target="../tags/tag65.xml"/><Relationship Id="rId7" Type="http://schemas.openxmlformats.org/officeDocument/2006/relationships/tags" Target="../tags/tag64.xml"/><Relationship Id="rId6" Type="http://schemas.openxmlformats.org/officeDocument/2006/relationships/tags" Target="../tags/tag63.xml"/><Relationship Id="rId5" Type="http://schemas.openxmlformats.org/officeDocument/2006/relationships/tags" Target="../tags/tag62.xml"/><Relationship Id="rId4" Type="http://schemas.openxmlformats.org/officeDocument/2006/relationships/image" Target="../media/image9.png"/><Relationship Id="rId3" Type="http://schemas.openxmlformats.org/officeDocument/2006/relationships/tags" Target="../tags/tag61.xml"/><Relationship Id="rId2" Type="http://schemas.openxmlformats.org/officeDocument/2006/relationships/tags" Target="../tags/tag60.xml"/><Relationship Id="rId13" Type="http://schemas.openxmlformats.org/officeDocument/2006/relationships/tags" Target="../tags/tag70.xml"/><Relationship Id="rId12" Type="http://schemas.openxmlformats.org/officeDocument/2006/relationships/tags" Target="../tags/tag69.xml"/><Relationship Id="rId11" Type="http://schemas.openxmlformats.org/officeDocument/2006/relationships/tags" Target="../tags/tag68.xml"/><Relationship Id="rId10" Type="http://schemas.openxmlformats.org/officeDocument/2006/relationships/tags" Target="../tags/tag67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9" Type="http://schemas.openxmlformats.org/officeDocument/2006/relationships/tags" Target="../tags/tag76.xml"/><Relationship Id="rId8" Type="http://schemas.openxmlformats.org/officeDocument/2006/relationships/tags" Target="../tags/tag75.xml"/><Relationship Id="rId7" Type="http://schemas.openxmlformats.org/officeDocument/2006/relationships/tags" Target="../tags/tag74.xml"/><Relationship Id="rId6" Type="http://schemas.openxmlformats.org/officeDocument/2006/relationships/image" Target="../media/image4.png"/><Relationship Id="rId5" Type="http://schemas.openxmlformats.org/officeDocument/2006/relationships/tags" Target="../tags/tag73.xml"/><Relationship Id="rId4" Type="http://schemas.openxmlformats.org/officeDocument/2006/relationships/image" Target="../media/image8.png"/><Relationship Id="rId3" Type="http://schemas.openxmlformats.org/officeDocument/2006/relationships/tags" Target="../tags/tag72.xml"/><Relationship Id="rId2" Type="http://schemas.openxmlformats.org/officeDocument/2006/relationships/tags" Target="../tags/tag71.xml"/><Relationship Id="rId10" Type="http://schemas.openxmlformats.org/officeDocument/2006/relationships/tags" Target="../tags/tag77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80.xml"/><Relationship Id="rId3" Type="http://schemas.openxmlformats.org/officeDocument/2006/relationships/tags" Target="../tags/tag79.xml"/><Relationship Id="rId2" Type="http://schemas.openxmlformats.org/officeDocument/2006/relationships/tags" Target="../tags/tag78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9" Type="http://schemas.openxmlformats.org/officeDocument/2006/relationships/tags" Target="../tags/tag87.xml"/><Relationship Id="rId8" Type="http://schemas.openxmlformats.org/officeDocument/2006/relationships/tags" Target="../tags/tag86.xml"/><Relationship Id="rId7" Type="http://schemas.openxmlformats.org/officeDocument/2006/relationships/tags" Target="../tags/tag85.xml"/><Relationship Id="rId6" Type="http://schemas.openxmlformats.org/officeDocument/2006/relationships/tags" Target="../tags/tag84.xml"/><Relationship Id="rId5" Type="http://schemas.openxmlformats.org/officeDocument/2006/relationships/tags" Target="../tags/tag83.xml"/><Relationship Id="rId4" Type="http://schemas.openxmlformats.org/officeDocument/2006/relationships/image" Target="../media/image9.png"/><Relationship Id="rId3" Type="http://schemas.openxmlformats.org/officeDocument/2006/relationships/tags" Target="../tags/tag82.xml"/><Relationship Id="rId2" Type="http://schemas.openxmlformats.org/officeDocument/2006/relationships/tags" Target="../tags/tag81.xml"/><Relationship Id="rId11" Type="http://schemas.openxmlformats.org/officeDocument/2006/relationships/tags" Target="../tags/tag89.xml"/><Relationship Id="rId10" Type="http://schemas.openxmlformats.org/officeDocument/2006/relationships/tags" Target="../tags/tag88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9" Type="http://schemas.openxmlformats.org/officeDocument/2006/relationships/tags" Target="../tags/tag96.xml"/><Relationship Id="rId8" Type="http://schemas.openxmlformats.org/officeDocument/2006/relationships/tags" Target="../tags/tag95.xml"/><Relationship Id="rId7" Type="http://schemas.openxmlformats.org/officeDocument/2006/relationships/tags" Target="../tags/tag94.xml"/><Relationship Id="rId6" Type="http://schemas.openxmlformats.org/officeDocument/2006/relationships/tags" Target="../tags/tag93.xml"/><Relationship Id="rId5" Type="http://schemas.openxmlformats.org/officeDocument/2006/relationships/tags" Target="../tags/tag92.xml"/><Relationship Id="rId4" Type="http://schemas.openxmlformats.org/officeDocument/2006/relationships/image" Target="../media/image9.png"/><Relationship Id="rId3" Type="http://schemas.openxmlformats.org/officeDocument/2006/relationships/tags" Target="../tags/tag91.xml"/><Relationship Id="rId2" Type="http://schemas.openxmlformats.org/officeDocument/2006/relationships/tags" Target="../tags/tag90.xml"/><Relationship Id="rId10" Type="http://schemas.openxmlformats.org/officeDocument/2006/relationships/tags" Target="../tags/tag97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任意多边形 7"/>
          <p:cNvSpPr/>
          <p:nvPr>
            <p:custDataLst>
              <p:tags r:id="rId2"/>
            </p:custDataLst>
          </p:nvPr>
        </p:nvSpPr>
        <p:spPr>
          <a:xfrm>
            <a:off x="1881505" y="2072640"/>
            <a:ext cx="8293100" cy="2899410"/>
          </a:xfrm>
          <a:custGeom>
            <a:avLst/>
            <a:gdLst>
              <a:gd name="connsiteX0" fmla="*/ 624840 w 9177251"/>
              <a:gd name="connsiteY0" fmla="*/ 0 h 3591098"/>
              <a:gd name="connsiteX1" fmla="*/ 8552411 w 9177251"/>
              <a:gd name="connsiteY1" fmla="*/ 0 h 3591098"/>
              <a:gd name="connsiteX2" fmla="*/ 9177251 w 9177251"/>
              <a:gd name="connsiteY2" fmla="*/ 624840 h 3591098"/>
              <a:gd name="connsiteX3" fmla="*/ 9177251 w 9177251"/>
              <a:gd name="connsiteY3" fmla="*/ 3008193 h 3591098"/>
              <a:gd name="connsiteX4" fmla="*/ 8565106 w 9177251"/>
              <a:gd name="connsiteY4" fmla="*/ 3507106 h 3591098"/>
              <a:gd name="connsiteX5" fmla="*/ 8556638 w 9177251"/>
              <a:gd name="connsiteY5" fmla="*/ 3591098 h 3591098"/>
              <a:gd name="connsiteX6" fmla="*/ 620613 w 9177251"/>
              <a:gd name="connsiteY6" fmla="*/ 3591098 h 3591098"/>
              <a:gd name="connsiteX7" fmla="*/ 612146 w 9177251"/>
              <a:gd name="connsiteY7" fmla="*/ 3507106 h 3591098"/>
              <a:gd name="connsiteX8" fmla="*/ 0 w 9177251"/>
              <a:gd name="connsiteY8" fmla="*/ 3008193 h 3591098"/>
              <a:gd name="connsiteX9" fmla="*/ 0 w 9177251"/>
              <a:gd name="connsiteY9" fmla="*/ 624840 h 3591098"/>
              <a:gd name="connsiteX10" fmla="*/ 624840 w 9177251"/>
              <a:gd name="connsiteY10" fmla="*/ 0 h 3591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77251" h="3591098">
                <a:moveTo>
                  <a:pt x="624840" y="0"/>
                </a:moveTo>
                <a:lnTo>
                  <a:pt x="8552411" y="0"/>
                </a:lnTo>
                <a:cubicBezTo>
                  <a:pt x="8552411" y="345090"/>
                  <a:pt x="8832161" y="624840"/>
                  <a:pt x="9177251" y="624840"/>
                </a:cubicBezTo>
                <a:lnTo>
                  <a:pt x="9177251" y="3008193"/>
                </a:lnTo>
                <a:cubicBezTo>
                  <a:pt x="8875297" y="3008193"/>
                  <a:pt x="8623369" y="3222377"/>
                  <a:pt x="8565106" y="3507106"/>
                </a:cubicBezTo>
                <a:lnTo>
                  <a:pt x="8556638" y="3591098"/>
                </a:lnTo>
                <a:lnTo>
                  <a:pt x="620613" y="3591098"/>
                </a:lnTo>
                <a:lnTo>
                  <a:pt x="612146" y="3507106"/>
                </a:lnTo>
                <a:cubicBezTo>
                  <a:pt x="553882" y="3222377"/>
                  <a:pt x="301954" y="3008193"/>
                  <a:pt x="0" y="3008193"/>
                </a:cubicBezTo>
                <a:lnTo>
                  <a:pt x="0" y="624840"/>
                </a:lnTo>
                <a:cubicBezTo>
                  <a:pt x="345090" y="624840"/>
                  <a:pt x="624840" y="345090"/>
                  <a:pt x="624840" y="0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rgbClr val="444141"/>
            </a:soli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015">
              <a:solidFill>
                <a:prstClr val="white"/>
              </a:solidFill>
            </a:endParaRPr>
          </a:p>
        </p:txBody>
      </p:sp>
      <p:sp>
        <p:nvSpPr>
          <p:cNvPr id="26" name="椭圆 25"/>
          <p:cNvSpPr/>
          <p:nvPr>
            <p:custDataLst>
              <p:tags r:id="rId3"/>
            </p:custDataLst>
          </p:nvPr>
        </p:nvSpPr>
        <p:spPr>
          <a:xfrm>
            <a:off x="5698490" y="3576320"/>
            <a:ext cx="75565" cy="7556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27" name="椭圆 26"/>
          <p:cNvSpPr/>
          <p:nvPr>
            <p:custDataLst>
              <p:tags r:id="rId4"/>
            </p:custDataLst>
          </p:nvPr>
        </p:nvSpPr>
        <p:spPr>
          <a:xfrm>
            <a:off x="5877560" y="3576320"/>
            <a:ext cx="75565" cy="7556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24" name="椭圆 23"/>
          <p:cNvSpPr/>
          <p:nvPr>
            <p:custDataLst>
              <p:tags r:id="rId5"/>
            </p:custDataLst>
          </p:nvPr>
        </p:nvSpPr>
        <p:spPr>
          <a:xfrm>
            <a:off x="6102985" y="3576320"/>
            <a:ext cx="75565" cy="75565"/>
          </a:xfrm>
          <a:prstGeom prst="ellipse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25" name="椭圆 24"/>
          <p:cNvSpPr/>
          <p:nvPr>
            <p:custDataLst>
              <p:tags r:id="rId6"/>
            </p:custDataLst>
          </p:nvPr>
        </p:nvSpPr>
        <p:spPr>
          <a:xfrm>
            <a:off x="6282055" y="3576320"/>
            <a:ext cx="75565" cy="75565"/>
          </a:xfrm>
          <a:prstGeom prst="ellipse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/>
          </a:p>
        </p:txBody>
      </p:sp>
      <p:sp>
        <p:nvSpPr>
          <p:cNvPr id="16" name="日期占位符 15"/>
          <p:cNvSpPr>
            <a14:cpLocks xmlns:a14="http://schemas.microsoft.com/office/drawing/2010/main"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18" name="灯片编号占位符 17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3" name="副标题 2"/>
          <p:cNvSpPr>
            <a14:cpLocks xmlns:a14="http://schemas.microsoft.com/office/drawing/2010/main" noGrp="1"/>
          </p:cNvSpPr>
          <p:nvPr>
            <p:ph type="subTitle" idx="1"/>
            <p:custDataLst>
              <p:tags r:id="rId10"/>
            </p:custDataLst>
          </p:nvPr>
        </p:nvSpPr>
        <p:spPr>
          <a:xfrm>
            <a:off x="2759075" y="3756660"/>
            <a:ext cx="6538595" cy="443865"/>
          </a:xfrm>
        </p:spPr>
        <p:txBody>
          <a:bodyPr lIns="90000" tIns="0" rIns="90000" bIns="46800">
            <a:norm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单击此处编辑副标题</a:t>
            </a:r>
            <a:endParaRPr lang="zh-CN" altLang="en-US"/>
          </a:p>
        </p:txBody>
      </p:sp>
      <p:sp>
        <p:nvSpPr>
          <p:cNvPr id="6" name="文本占位符 5"/>
          <p:cNvSpPr>
            <a14:cpLocks xmlns:a14="http://schemas.microsoft.com/office/drawing/2010/main" noGrp="1"/>
          </p:cNvSpPr>
          <p:nvPr>
            <p:ph type="body" sz="quarter" idx="13" hasCustomPrompt="1"/>
            <p:custDataLst>
              <p:tags r:id="rId11"/>
            </p:custDataLst>
          </p:nvPr>
        </p:nvSpPr>
        <p:spPr>
          <a:xfrm>
            <a:off x="3702848" y="4297314"/>
            <a:ext cx="2247900" cy="522318"/>
          </a:xfrm>
        </p:spPr>
        <p:txBody>
          <a:bodyPr lIns="90000" tIns="46800" rIns="90000" bIns="46800">
            <a:normAutofit/>
          </a:bodyPr>
          <a:lstStyle>
            <a:lvl1pPr marL="0" indent="0" algn="r">
              <a:buNone/>
              <a:defRPr sz="2000"/>
            </a:lvl1pPr>
          </a:lstStyle>
          <a:p>
            <a:pPr lvl="0"/>
            <a:r>
              <a:rPr lang="zh-CN" altLang="en-US"/>
              <a:t>编辑文本</a:t>
            </a:r>
            <a:endParaRPr lang="zh-CN" altLang="en-US"/>
          </a:p>
        </p:txBody>
      </p:sp>
      <p:sp>
        <p:nvSpPr>
          <p:cNvPr id="32" name="文本占位符 31"/>
          <p:cNvSpPr>
            <a14:cpLocks xmlns:a14="http://schemas.microsoft.com/office/drawing/2010/main" noGrp="1"/>
          </p:cNvSpPr>
          <p:nvPr>
            <p:ph type="body" sz="quarter" idx="14" hasCustomPrompt="1"/>
            <p:custDataLst>
              <p:tags r:id="rId12"/>
            </p:custDataLst>
          </p:nvPr>
        </p:nvSpPr>
        <p:spPr>
          <a:xfrm>
            <a:off x="6028055" y="4297473"/>
            <a:ext cx="2246400" cy="522000"/>
          </a:xfrm>
        </p:spPr>
        <p:txBody>
          <a:bodyPr lIns="90000" tIns="46800" rIns="90000" bIns="46800">
            <a:normAutofit/>
          </a:bodyPr>
          <a:lstStyle>
            <a:lvl1pPr marL="0" indent="0">
              <a:buNone/>
              <a:defRPr sz="2000"/>
            </a:lvl1pPr>
          </a:lstStyle>
          <a:p>
            <a:pPr lvl="0"/>
            <a:r>
              <a:rPr lang="zh-CN" altLang="en-US"/>
              <a:t>编辑文本</a:t>
            </a:r>
            <a:endParaRPr lang="zh-CN" altLang="en-US"/>
          </a:p>
        </p:txBody>
      </p:sp>
      <p:sp>
        <p:nvSpPr>
          <p:cNvPr id="2" name="标题 1"/>
          <p:cNvSpPr>
            <a14:cpLocks xmlns:a14="http://schemas.microsoft.com/office/drawing/2010/main" noGrp="1"/>
          </p:cNvSpPr>
          <p:nvPr>
            <p:ph type="ctrTitle"/>
            <p:custDataLst>
              <p:tags r:id="rId13"/>
            </p:custDataLst>
          </p:nvPr>
        </p:nvSpPr>
        <p:spPr>
          <a:xfrm>
            <a:off x="2491775" y="2517366"/>
            <a:ext cx="7072562" cy="1004221"/>
          </a:xfrm>
        </p:spPr>
        <p:txBody>
          <a:bodyPr lIns="90000" tIns="46800" rIns="90000" bIns="0" anchor="b" anchorCtr="0">
            <a:normAutofit/>
          </a:bodyPr>
          <a:lstStyle>
            <a:lvl1pPr algn="ctr">
              <a:defRPr sz="5400" spc="600" baseline="0">
                <a:solidFill>
                  <a:schemeClr val="tx1">
                    <a:lumMod val="85000"/>
                    <a:lumOff val="15000"/>
                  </a:schemeClr>
                </a:solidFill>
                <a:ea typeface="汉仪旗黑-85S" pitchFamily="18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grpSp>
        <p:nvGrpSpPr>
          <p:cNvPr id="29" name="组合 28"/>
          <p:cNvGrpSpPr/>
          <p:nvPr>
            <p:custDataLst>
              <p:tags r:id="rId14"/>
            </p:custDataLst>
          </p:nvPr>
        </p:nvGrpSpPr>
        <p:grpSpPr>
          <a:xfrm>
            <a:off x="-12700" y="0"/>
            <a:ext cx="12227560" cy="6858000"/>
            <a:chOff x="-20" y="0"/>
            <a:chExt cx="19256" cy="10800"/>
          </a:xfrm>
        </p:grpSpPr>
        <p:pic>
          <p:nvPicPr>
            <p:cNvPr id="30" name="图片 29" descr="花1"/>
            <p:cNvPicPr>
              <a:picLocks noChangeAspect="1"/>
            </p:cNvPicPr>
            <p:nvPr userDrawn="1">
              <p:custDataLst>
                <p:tags r:id="rId15"/>
              </p:custDataLst>
            </p:nvPr>
          </p:nvPicPr>
          <p:blipFill>
            <a:blip r:embed="rId16"/>
            <a:stretch>
              <a:fillRect/>
            </a:stretch>
          </p:blipFill>
          <p:spPr>
            <a:xfrm>
              <a:off x="16993" y="0"/>
              <a:ext cx="1873" cy="1911"/>
            </a:xfrm>
            <a:prstGeom prst="rect">
              <a:avLst/>
            </a:prstGeom>
          </p:spPr>
        </p:pic>
        <p:pic>
          <p:nvPicPr>
            <p:cNvPr id="31" name="图片 30" descr="图层 1"/>
            <p:cNvPicPr>
              <a:picLocks noChangeAspect="1"/>
            </p:cNvPicPr>
            <p:nvPr userDrawn="1">
              <p:custDataLst>
                <p:tags r:id="rId17"/>
              </p:custDataLst>
            </p:nvPr>
          </p:nvPicPr>
          <p:blipFill>
            <a:blip r:embed="rId18"/>
            <a:stretch>
              <a:fillRect/>
            </a:stretch>
          </p:blipFill>
          <p:spPr>
            <a:xfrm>
              <a:off x="18119" y="1124"/>
              <a:ext cx="1097" cy="1135"/>
            </a:xfrm>
            <a:prstGeom prst="rect">
              <a:avLst/>
            </a:prstGeom>
          </p:spPr>
        </p:pic>
        <p:pic>
          <p:nvPicPr>
            <p:cNvPr id="33" name="图片 32" descr="花"/>
            <p:cNvPicPr>
              <a:picLocks noChangeAspect="1"/>
            </p:cNvPicPr>
            <p:nvPr userDrawn="1">
              <p:custDataLst>
                <p:tags r:id="rId19"/>
              </p:custDataLst>
            </p:nvPr>
          </p:nvPicPr>
          <p:blipFill>
            <a:blip r:embed="rId20"/>
            <a:stretch>
              <a:fillRect/>
            </a:stretch>
          </p:blipFill>
          <p:spPr>
            <a:xfrm flipV="1">
              <a:off x="-4" y="6005"/>
              <a:ext cx="2678" cy="4795"/>
            </a:xfrm>
            <a:prstGeom prst="rect">
              <a:avLst/>
            </a:prstGeom>
          </p:spPr>
        </p:pic>
        <p:pic>
          <p:nvPicPr>
            <p:cNvPr id="34" name="图片 33" descr="花"/>
            <p:cNvPicPr>
              <a:picLocks noChangeAspect="1"/>
            </p:cNvPicPr>
            <p:nvPr userDrawn="1">
              <p:custDataLst>
                <p:tags r:id="rId21"/>
              </p:custDataLst>
            </p:nvPr>
          </p:nvPicPr>
          <p:blipFill>
            <a:blip r:embed="rId22"/>
            <a:stretch>
              <a:fillRect/>
            </a:stretch>
          </p:blipFill>
          <p:spPr>
            <a:xfrm>
              <a:off x="15589" y="6912"/>
              <a:ext cx="3647" cy="3888"/>
            </a:xfrm>
            <a:prstGeom prst="rect">
              <a:avLst/>
            </a:prstGeom>
          </p:spPr>
        </p:pic>
        <p:pic>
          <p:nvPicPr>
            <p:cNvPr id="35" name="图片 34" descr="图层 1"/>
            <p:cNvPicPr>
              <a:picLocks noChangeAspect="1"/>
            </p:cNvPicPr>
            <p:nvPr userDrawn="1">
              <p:custDataLst>
                <p:tags r:id="rId23"/>
              </p:custDataLst>
            </p:nvPr>
          </p:nvPicPr>
          <p:blipFill>
            <a:blip r:embed="rId24"/>
            <a:stretch>
              <a:fillRect/>
            </a:stretch>
          </p:blipFill>
          <p:spPr>
            <a:xfrm>
              <a:off x="-20" y="9244"/>
              <a:ext cx="1504" cy="1556"/>
            </a:xfrm>
            <a:prstGeom prst="rect">
              <a:avLst/>
            </a:prstGeom>
          </p:spPr>
        </p:pic>
        <p:pic>
          <p:nvPicPr>
            <p:cNvPr id="36" name="图片 35" descr="花"/>
            <p:cNvPicPr>
              <a:picLocks noChangeAspect="1"/>
            </p:cNvPicPr>
            <p:nvPr userDrawn="1">
              <p:custDataLst>
                <p:tags r:id="rId25"/>
              </p:custDataLst>
            </p:nvPr>
          </p:nvPicPr>
          <p:blipFill>
            <a:blip r:embed="rId26"/>
            <a:stretch>
              <a:fillRect/>
            </a:stretch>
          </p:blipFill>
          <p:spPr>
            <a:xfrm rot="16200000">
              <a:off x="14247" y="2668"/>
              <a:ext cx="2344" cy="2499"/>
            </a:xfrm>
            <a:prstGeom prst="rect">
              <a:avLst/>
            </a:prstGeom>
          </p:spPr>
        </p:pic>
        <p:pic>
          <p:nvPicPr>
            <p:cNvPr id="37" name="图片 36" descr="花1"/>
            <p:cNvPicPr>
              <a:picLocks noChangeAspect="1"/>
            </p:cNvPicPr>
            <p:nvPr userDrawn="1">
              <p:custDataLst>
                <p:tags r:id="rId27"/>
              </p:custDataLst>
            </p:nvPr>
          </p:nvPicPr>
          <p:blipFill>
            <a:blip r:embed="rId28"/>
            <a:stretch>
              <a:fillRect/>
            </a:stretch>
          </p:blipFill>
          <p:spPr>
            <a:xfrm rot="13601012">
              <a:off x="2231" y="6626"/>
              <a:ext cx="2016" cy="1538"/>
            </a:xfrm>
            <a:prstGeom prst="rect">
              <a:avLst/>
            </a:prstGeom>
          </p:spPr>
        </p:pic>
        <p:pic>
          <p:nvPicPr>
            <p:cNvPr id="38" name="图片 37" descr="花1"/>
            <p:cNvPicPr>
              <a:picLocks noChangeAspect="1"/>
            </p:cNvPicPr>
            <p:nvPr userDrawn="1">
              <p:custDataLst>
                <p:tags r:id="rId29"/>
              </p:custDataLst>
            </p:nvPr>
          </p:nvPicPr>
          <p:blipFill>
            <a:blip r:embed="rId30"/>
            <a:stretch>
              <a:fillRect/>
            </a:stretch>
          </p:blipFill>
          <p:spPr>
            <a:xfrm>
              <a:off x="0" y="1"/>
              <a:ext cx="2963" cy="5089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>
            <p:custDataLst>
              <p:tags r:id="rId2"/>
            </p:custDataLst>
          </p:nvPr>
        </p:nvGrpSpPr>
        <p:grpSpPr>
          <a:xfrm>
            <a:off x="-19050" y="-182880"/>
            <a:ext cx="12219940" cy="7268210"/>
            <a:chOff x="-30" y="-288"/>
            <a:chExt cx="19244" cy="11446"/>
          </a:xfrm>
        </p:grpSpPr>
        <p:pic>
          <p:nvPicPr>
            <p:cNvPr id="10" name="图片 9" descr="花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-30" y="-288"/>
              <a:ext cx="1483" cy="2547"/>
            </a:xfrm>
            <a:prstGeom prst="rect">
              <a:avLst/>
            </a:prstGeom>
          </p:spPr>
        </p:pic>
        <p:pic>
          <p:nvPicPr>
            <p:cNvPr id="11" name="图片 10" descr="花1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4"/>
            <a:stretch>
              <a:fillRect/>
            </a:stretch>
          </p:blipFill>
          <p:spPr>
            <a:xfrm rot="10800000">
              <a:off x="17732" y="8612"/>
              <a:ext cx="1483" cy="2547"/>
            </a:xfrm>
            <a:prstGeom prst="rect">
              <a:avLst/>
            </a:prstGeom>
          </p:spPr>
        </p:pic>
      </p:grp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7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8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14:cpLocks xmlns:a14="http://schemas.microsoft.com/office/drawing/2010/main" noGrp="1"/>
          </p:cNvSpPr>
          <p:nvPr>
            <p:ph sz="quarter" idx="13"/>
            <p:custDataLst>
              <p:tags r:id="rId9"/>
            </p:custDataLst>
          </p:nvPr>
        </p:nvSpPr>
        <p:spPr>
          <a:xfrm>
            <a:off x="669930" y="952508"/>
            <a:ext cx="10852237" cy="5388907"/>
          </a:xfrm>
        </p:spPr>
        <p:txBody>
          <a:bodyPr/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  <a:lvl2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2pPr>
            <a:lvl3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3pPr>
            <a:lvl4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4pPr>
            <a:lvl5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任意多边形 7"/>
          <p:cNvSpPr/>
          <p:nvPr>
            <p:custDataLst>
              <p:tags r:id="rId2"/>
            </p:custDataLst>
          </p:nvPr>
        </p:nvSpPr>
        <p:spPr>
          <a:xfrm>
            <a:off x="1868805" y="1990725"/>
            <a:ext cx="8293100" cy="2899410"/>
          </a:xfrm>
          <a:custGeom>
            <a:avLst/>
            <a:gdLst>
              <a:gd name="connsiteX0" fmla="*/ 624840 w 9177251"/>
              <a:gd name="connsiteY0" fmla="*/ 0 h 3591098"/>
              <a:gd name="connsiteX1" fmla="*/ 8552411 w 9177251"/>
              <a:gd name="connsiteY1" fmla="*/ 0 h 3591098"/>
              <a:gd name="connsiteX2" fmla="*/ 9177251 w 9177251"/>
              <a:gd name="connsiteY2" fmla="*/ 624840 h 3591098"/>
              <a:gd name="connsiteX3" fmla="*/ 9177251 w 9177251"/>
              <a:gd name="connsiteY3" fmla="*/ 3008193 h 3591098"/>
              <a:gd name="connsiteX4" fmla="*/ 8565106 w 9177251"/>
              <a:gd name="connsiteY4" fmla="*/ 3507106 h 3591098"/>
              <a:gd name="connsiteX5" fmla="*/ 8556638 w 9177251"/>
              <a:gd name="connsiteY5" fmla="*/ 3591098 h 3591098"/>
              <a:gd name="connsiteX6" fmla="*/ 620613 w 9177251"/>
              <a:gd name="connsiteY6" fmla="*/ 3591098 h 3591098"/>
              <a:gd name="connsiteX7" fmla="*/ 612146 w 9177251"/>
              <a:gd name="connsiteY7" fmla="*/ 3507106 h 3591098"/>
              <a:gd name="connsiteX8" fmla="*/ 0 w 9177251"/>
              <a:gd name="connsiteY8" fmla="*/ 3008193 h 3591098"/>
              <a:gd name="connsiteX9" fmla="*/ 0 w 9177251"/>
              <a:gd name="connsiteY9" fmla="*/ 624840 h 3591098"/>
              <a:gd name="connsiteX10" fmla="*/ 624840 w 9177251"/>
              <a:gd name="connsiteY10" fmla="*/ 0 h 3591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77251" h="3591098">
                <a:moveTo>
                  <a:pt x="624840" y="0"/>
                </a:moveTo>
                <a:lnTo>
                  <a:pt x="8552411" y="0"/>
                </a:lnTo>
                <a:cubicBezTo>
                  <a:pt x="8552411" y="345090"/>
                  <a:pt x="8832161" y="624840"/>
                  <a:pt x="9177251" y="624840"/>
                </a:cubicBezTo>
                <a:lnTo>
                  <a:pt x="9177251" y="3008193"/>
                </a:lnTo>
                <a:cubicBezTo>
                  <a:pt x="8875297" y="3008193"/>
                  <a:pt x="8623369" y="3222377"/>
                  <a:pt x="8565106" y="3507106"/>
                </a:cubicBezTo>
                <a:lnTo>
                  <a:pt x="8556638" y="3591098"/>
                </a:lnTo>
                <a:lnTo>
                  <a:pt x="620613" y="3591098"/>
                </a:lnTo>
                <a:lnTo>
                  <a:pt x="612146" y="3507106"/>
                </a:lnTo>
                <a:cubicBezTo>
                  <a:pt x="553882" y="3222377"/>
                  <a:pt x="301954" y="3008193"/>
                  <a:pt x="0" y="3008193"/>
                </a:cubicBezTo>
                <a:lnTo>
                  <a:pt x="0" y="624840"/>
                </a:lnTo>
                <a:cubicBezTo>
                  <a:pt x="345090" y="624840"/>
                  <a:pt x="624840" y="345090"/>
                  <a:pt x="624840" y="0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rgbClr val="444141"/>
            </a:soli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015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宋体" charset="-122"/>
              <a:cs typeface="+mn-cs"/>
            </a:endParaRPr>
          </a:p>
        </p:txBody>
      </p: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14:cpLocks xmlns:a14="http://schemas.microsoft.com/office/drawing/2010/main" noGrp="1"/>
          </p:cNvSpPr>
          <p:nvPr>
            <p:ph type="title" hasCustomPrompt="1"/>
            <p:custDataLst>
              <p:tags r:id="rId6"/>
            </p:custDataLst>
          </p:nvPr>
        </p:nvSpPr>
        <p:spPr>
          <a:xfrm>
            <a:off x="2491775" y="2256747"/>
            <a:ext cx="7072562" cy="1262683"/>
          </a:xfrm>
        </p:spPr>
        <p:txBody>
          <a:bodyPr vert="horz" lIns="90000" tIns="46800" rIns="90000" bIns="0" rtlCol="0" anchor="b" anchorCtr="0">
            <a:norm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8000" b="1" i="0" u="none" strike="noStrike" kern="1200" cap="none" spc="6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汉仪旗黑-85S" pitchFamily="18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编辑标题</a:t>
            </a:r>
            <a:endParaRPr>
              <a:sym typeface="+mn-ea"/>
            </a:endParaRPr>
          </a:p>
        </p:txBody>
      </p:sp>
      <p:sp>
        <p:nvSpPr>
          <p:cNvPr id="29" name="文本占位符 28"/>
          <p:cNvSpPr>
            <a14:cpLocks xmlns:a14="http://schemas.microsoft.com/office/drawing/2010/main" noGrp="1"/>
          </p:cNvSpPr>
          <p:nvPr>
            <p:ph type="body" sz="quarter" idx="13" hasCustomPrompt="1"/>
            <p:custDataLst>
              <p:tags r:id="rId7"/>
            </p:custDataLst>
          </p:nvPr>
        </p:nvSpPr>
        <p:spPr>
          <a:xfrm>
            <a:off x="3662550" y="3822753"/>
            <a:ext cx="4705610" cy="604800"/>
          </a:xfrm>
        </p:spPr>
        <p:txBody>
          <a:bodyPr lIns="90000" tIns="46800" rIns="90000" bIns="46800">
            <a:normAutofit/>
          </a:bodyPr>
          <a:lstStyle>
            <a:lvl1pPr marL="0" indent="0" algn="ctr">
              <a:buNone/>
              <a:defRPr sz="2400" baseline="0"/>
            </a:lvl1pPr>
            <a:lvl2pPr marL="457200" indent="0">
              <a:buNone/>
              <a:defRPr/>
            </a:lvl2pPr>
          </a:lstStyle>
          <a:p>
            <a:pPr lvl="0"/>
            <a:r>
              <a:rPr lang="zh-CN" altLang="en-US"/>
              <a:t>编辑文本</a:t>
            </a:r>
            <a:endParaRPr lang="zh-CN" altLang="en-US"/>
          </a:p>
        </p:txBody>
      </p:sp>
      <p:grpSp>
        <p:nvGrpSpPr>
          <p:cNvPr id="25" name="组合 24"/>
          <p:cNvGrpSpPr/>
          <p:nvPr>
            <p:custDataLst>
              <p:tags r:id="rId8"/>
            </p:custDataLst>
          </p:nvPr>
        </p:nvGrpSpPr>
        <p:grpSpPr>
          <a:xfrm>
            <a:off x="5754935" y="3655921"/>
            <a:ext cx="659130" cy="75565"/>
            <a:chOff x="9033" y="4243"/>
            <a:chExt cx="1038" cy="119"/>
          </a:xfrm>
        </p:grpSpPr>
        <p:grpSp>
          <p:nvGrpSpPr>
            <p:cNvPr id="26" name="组合 25"/>
            <p:cNvGrpSpPr/>
            <p:nvPr/>
          </p:nvGrpSpPr>
          <p:grpSpPr>
            <a:xfrm>
              <a:off x="9033" y="4243"/>
              <a:ext cx="401" cy="119"/>
              <a:chOff x="9033" y="4243"/>
              <a:chExt cx="401" cy="119"/>
            </a:xfrm>
          </p:grpSpPr>
          <p:sp>
            <p:nvSpPr>
              <p:cNvPr id="32" name="椭圆 31"/>
              <p:cNvSpPr/>
              <p:nvPr>
                <p:custDataLst>
                  <p:tags r:id="rId9"/>
                </p:custDataLst>
              </p:nvPr>
            </p:nvSpPr>
            <p:spPr>
              <a:xfrm>
                <a:off x="9033" y="4243"/>
                <a:ext cx="119" cy="119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33" name="椭圆 32"/>
              <p:cNvSpPr/>
              <p:nvPr>
                <p:custDataLst>
                  <p:tags r:id="rId10"/>
                </p:custDataLst>
              </p:nvPr>
            </p:nvSpPr>
            <p:spPr>
              <a:xfrm>
                <a:off x="9315" y="4243"/>
                <a:ext cx="119" cy="119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grpSp>
          <p:nvGrpSpPr>
            <p:cNvPr id="27" name="组合 26"/>
            <p:cNvGrpSpPr/>
            <p:nvPr/>
          </p:nvGrpSpPr>
          <p:grpSpPr>
            <a:xfrm>
              <a:off x="9670" y="4243"/>
              <a:ext cx="401" cy="119"/>
              <a:chOff x="9033" y="4243"/>
              <a:chExt cx="401" cy="119"/>
            </a:xfrm>
          </p:grpSpPr>
          <p:sp>
            <p:nvSpPr>
              <p:cNvPr id="28" name="椭圆 27"/>
              <p:cNvSpPr/>
              <p:nvPr>
                <p:custDataLst>
                  <p:tags r:id="rId11"/>
                </p:custDataLst>
              </p:nvPr>
            </p:nvSpPr>
            <p:spPr>
              <a:xfrm>
                <a:off x="9033" y="4243"/>
                <a:ext cx="119" cy="119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30" name="椭圆 29"/>
              <p:cNvSpPr/>
              <p:nvPr>
                <p:custDataLst>
                  <p:tags r:id="rId12"/>
                </p:custDataLst>
              </p:nvPr>
            </p:nvSpPr>
            <p:spPr>
              <a:xfrm>
                <a:off x="9315" y="4243"/>
                <a:ext cx="119" cy="119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</p:grpSp>
      <p:grpSp>
        <p:nvGrpSpPr>
          <p:cNvPr id="24" name="组合 23"/>
          <p:cNvGrpSpPr/>
          <p:nvPr>
            <p:custDataLst>
              <p:tags r:id="rId13"/>
            </p:custDataLst>
          </p:nvPr>
        </p:nvGrpSpPr>
        <p:grpSpPr>
          <a:xfrm>
            <a:off x="-12700" y="0"/>
            <a:ext cx="12214860" cy="6858000"/>
            <a:chOff x="-20" y="0"/>
            <a:chExt cx="19236" cy="10800"/>
          </a:xfrm>
        </p:grpSpPr>
        <p:pic>
          <p:nvPicPr>
            <p:cNvPr id="16" name="图片 15" descr="花1"/>
            <p:cNvPicPr>
              <a:picLocks noChangeAspect="1"/>
            </p:cNvPicPr>
            <p:nvPr userDrawn="1">
              <p:custDataLst>
                <p:tags r:id="rId14"/>
              </p:custDataLst>
            </p:nvPr>
          </p:nvPicPr>
          <p:blipFill>
            <a:blip r:embed="rId15"/>
            <a:stretch>
              <a:fillRect/>
            </a:stretch>
          </p:blipFill>
          <p:spPr>
            <a:xfrm>
              <a:off x="16993" y="0"/>
              <a:ext cx="1873" cy="1911"/>
            </a:xfrm>
            <a:prstGeom prst="rect">
              <a:avLst/>
            </a:prstGeom>
          </p:spPr>
        </p:pic>
        <p:pic>
          <p:nvPicPr>
            <p:cNvPr id="17" name="图片 16" descr="图层 1"/>
            <p:cNvPicPr>
              <a:picLocks noChangeAspect="1"/>
            </p:cNvPicPr>
            <p:nvPr userDrawn="1">
              <p:custDataLst>
                <p:tags r:id="rId16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18119" y="1124"/>
              <a:ext cx="1097" cy="1135"/>
            </a:xfrm>
            <a:prstGeom prst="rect">
              <a:avLst/>
            </a:prstGeom>
          </p:spPr>
        </p:pic>
        <p:pic>
          <p:nvPicPr>
            <p:cNvPr id="18" name="图片 17" descr="花"/>
            <p:cNvPicPr>
              <a:picLocks noChangeAspect="1"/>
            </p:cNvPicPr>
            <p:nvPr userDrawn="1">
              <p:custDataLst>
                <p:tags r:id="rId1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 flipV="1">
              <a:off x="-4" y="6005"/>
              <a:ext cx="2678" cy="4795"/>
            </a:xfrm>
            <a:prstGeom prst="rect">
              <a:avLst/>
            </a:prstGeom>
          </p:spPr>
        </p:pic>
        <p:pic>
          <p:nvPicPr>
            <p:cNvPr id="19" name="图片 18" descr="花"/>
            <p:cNvPicPr>
              <a:picLocks noChangeAspect="1"/>
            </p:cNvPicPr>
            <p:nvPr userDrawn="1">
              <p:custDataLst>
                <p:tags r:id="rId20"/>
              </p:custDataLst>
            </p:nvPr>
          </p:nvPicPr>
          <p:blipFill>
            <a:blip r:embed="rId21"/>
            <a:stretch>
              <a:fillRect/>
            </a:stretch>
          </p:blipFill>
          <p:spPr>
            <a:xfrm>
              <a:off x="15549" y="6912"/>
              <a:ext cx="3647" cy="3888"/>
            </a:xfrm>
            <a:prstGeom prst="rect">
              <a:avLst/>
            </a:prstGeom>
          </p:spPr>
        </p:pic>
        <p:pic>
          <p:nvPicPr>
            <p:cNvPr id="20" name="图片 19" descr="花1"/>
            <p:cNvPicPr>
              <a:picLocks noChangeAspect="1"/>
            </p:cNvPicPr>
            <p:nvPr userDrawn="1">
              <p:custDataLst>
                <p:tags r:id="rId22"/>
              </p:custDataLst>
            </p:nvPr>
          </p:nvPicPr>
          <p:blipFill>
            <a:blip r:embed="rId23"/>
            <a:stretch>
              <a:fillRect/>
            </a:stretch>
          </p:blipFill>
          <p:spPr>
            <a:xfrm>
              <a:off x="-4" y="0"/>
              <a:ext cx="2963" cy="5089"/>
            </a:xfrm>
            <a:prstGeom prst="rect">
              <a:avLst/>
            </a:prstGeom>
          </p:spPr>
        </p:pic>
        <p:pic>
          <p:nvPicPr>
            <p:cNvPr id="21" name="图片 20" descr="图层 1"/>
            <p:cNvPicPr>
              <a:picLocks noChangeAspect="1"/>
            </p:cNvPicPr>
            <p:nvPr userDrawn="1">
              <p:custDataLst>
                <p:tags r:id="rId24"/>
              </p:custDataLst>
            </p:nvPr>
          </p:nvPicPr>
          <p:blipFill>
            <a:blip r:embed="rId25"/>
            <a:stretch>
              <a:fillRect/>
            </a:stretch>
          </p:blipFill>
          <p:spPr>
            <a:xfrm>
              <a:off x="-20" y="9244"/>
              <a:ext cx="1504" cy="1556"/>
            </a:xfrm>
            <a:prstGeom prst="rect">
              <a:avLst/>
            </a:prstGeom>
          </p:spPr>
        </p:pic>
        <p:pic>
          <p:nvPicPr>
            <p:cNvPr id="22" name="图片 21" descr="花"/>
            <p:cNvPicPr>
              <a:picLocks noChangeAspect="1"/>
            </p:cNvPicPr>
            <p:nvPr userDrawn="1">
              <p:custDataLst>
                <p:tags r:id="rId26"/>
              </p:custDataLst>
            </p:nvPr>
          </p:nvPicPr>
          <p:blipFill>
            <a:blip r:embed="rId27"/>
            <a:stretch>
              <a:fillRect/>
            </a:stretch>
          </p:blipFill>
          <p:spPr>
            <a:xfrm rot="16200000">
              <a:off x="14247" y="2668"/>
              <a:ext cx="2344" cy="2499"/>
            </a:xfrm>
            <a:prstGeom prst="rect">
              <a:avLst/>
            </a:prstGeom>
          </p:spPr>
        </p:pic>
        <p:pic>
          <p:nvPicPr>
            <p:cNvPr id="23" name="图片 22" descr="花1"/>
            <p:cNvPicPr>
              <a:picLocks noChangeAspect="1"/>
            </p:cNvPicPr>
            <p:nvPr userDrawn="1">
              <p:custDataLst>
                <p:tags r:id="rId28"/>
              </p:custDataLst>
            </p:nvPr>
          </p:nvPicPr>
          <p:blipFill>
            <a:blip r:embed="rId29"/>
            <a:stretch>
              <a:fillRect/>
            </a:stretch>
          </p:blipFill>
          <p:spPr>
            <a:xfrm rot="13601012">
              <a:off x="2111" y="6368"/>
              <a:ext cx="2016" cy="1538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wip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通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2"/>
            </p:custDataLst>
          </p:nvPr>
        </p:nvSpPr>
        <p:spPr/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20" name="图片 19" descr="花1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7"/>
          <a:stretch>
            <a:fillRect/>
          </a:stretch>
        </p:blipFill>
        <p:spPr>
          <a:xfrm rot="10800000">
            <a:off x="11310620" y="5422265"/>
            <a:ext cx="883285" cy="151765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相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221615" y="273050"/>
            <a:ext cx="11692255" cy="63119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3"/>
            </p:custDataLst>
          </p:nvPr>
        </p:nvSpPr>
        <p:spPr>
          <a:xfrm>
            <a:off x="1281600" y="1249200"/>
            <a:ext cx="9626400" cy="723600"/>
          </a:xfrm>
        </p:spPr>
        <p:txBody>
          <a:bodyPr anchor="ctr">
            <a:normAutofit/>
          </a:bodyPr>
          <a:lstStyle>
            <a:lvl1pPr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7" name="内容占位符 6"/>
          <p:cNvSpPr>
            <a14:cpLocks xmlns:a14="http://schemas.microsoft.com/office/drawing/2010/main" noGrp="1"/>
          </p:cNvSpPr>
          <p:nvPr>
            <p:ph sz="quarter" idx="13"/>
            <p:custDataLst>
              <p:tags r:id="rId4"/>
            </p:custDataLst>
          </p:nvPr>
        </p:nvSpPr>
        <p:spPr>
          <a:xfrm>
            <a:off x="1281113" y="2163600"/>
            <a:ext cx="9626600" cy="3445200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  <p:custDataLst>
              <p:tags r:id="rId6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20" name="图片 19" descr="花1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-3543" y="0"/>
            <a:ext cx="883285" cy="151765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左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-7620" y="-3809"/>
            <a:ext cx="4823460" cy="686562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83200" y="770400"/>
            <a:ext cx="3960000" cy="882000"/>
          </a:xfrm>
        </p:spPr>
        <p:txBody>
          <a:bodyPr anchor="ctr">
            <a:normAutofit/>
          </a:bodyPr>
          <a:lstStyle>
            <a:lvl1pPr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r>
              <a:rPr lang="zh-CN" altLang="en-US"/>
              <a:t>单击编辑标题</a:t>
            </a:r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14:cpLocks xmlns:a14="http://schemas.microsoft.com/office/drawing/2010/main" noGrp="1"/>
          </p:cNvSpPr>
          <p:nvPr>
            <p:ph type="body" sz="quarter" idx="13"/>
            <p:custDataLst>
              <p:tags r:id="rId6"/>
            </p:custDataLst>
          </p:nvPr>
        </p:nvSpPr>
        <p:spPr>
          <a:xfrm>
            <a:off x="586800" y="1764000"/>
            <a:ext cx="3956400" cy="4093200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" name="内容占位符 8"/>
          <p:cNvSpPr>
            <a14:cpLocks xmlns:a14="http://schemas.microsoft.com/office/drawing/2010/main"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5101200" y="769939"/>
            <a:ext cx="6480000" cy="5087937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pic>
        <p:nvPicPr>
          <p:cNvPr id="20" name="图片 19" descr="花1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 rot="10800000" flipH="1">
            <a:off x="-30480" y="5422265"/>
            <a:ext cx="883285" cy="1517650"/>
          </a:xfrm>
          <a:prstGeom prst="rect">
            <a:avLst/>
          </a:prstGeom>
        </p:spPr>
      </p:pic>
      <p:pic>
        <p:nvPicPr>
          <p:cNvPr id="18" name="图片 17" descr="花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 rot="9600000" flipV="1">
            <a:off x="11492230" y="-6350"/>
            <a:ext cx="656590" cy="117602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上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-19685"/>
            <a:ext cx="12191365" cy="2663825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12000" y="781200"/>
            <a:ext cx="10976400" cy="626400"/>
          </a:xfrm>
        </p:spPr>
        <p:txBody>
          <a:bodyPr anchor="ctr">
            <a:normAutofit/>
          </a:bodyPr>
          <a:lstStyle>
            <a:lvl1pPr algn="ctr">
              <a:defRPr sz="3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14:cpLocks xmlns:a14="http://schemas.microsoft.com/office/drawing/2010/main"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612000" y="1659600"/>
            <a:ext cx="10975975" cy="828000"/>
          </a:xfrm>
        </p:spPr>
        <p:txBody>
          <a:bodyPr>
            <a:normAutofit/>
          </a:bodyPr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9" name="内容占位符 8"/>
          <p:cNvSpPr>
            <a14:cpLocks xmlns:a14="http://schemas.microsoft.com/office/drawing/2010/main" noGrp="1"/>
          </p:cNvSpPr>
          <p:nvPr>
            <p:ph sz="quarter" idx="14"/>
            <p:custDataLst>
              <p:tags r:id="rId8"/>
            </p:custDataLst>
          </p:nvPr>
        </p:nvSpPr>
        <p:spPr>
          <a:xfrm>
            <a:off x="612775" y="2808000"/>
            <a:ext cx="10965600" cy="3430800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pic>
        <p:nvPicPr>
          <p:cNvPr id="20" name="图片 19" descr="花1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0" y="-19685"/>
            <a:ext cx="883285" cy="1517650"/>
          </a:xfrm>
          <a:prstGeom prst="rect">
            <a:avLst/>
          </a:prstGeom>
        </p:spPr>
      </p:pic>
      <p:pic>
        <p:nvPicPr>
          <p:cNvPr id="21" name="图片 20" descr="图层 1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11444605" y="22860"/>
            <a:ext cx="695960" cy="72009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下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4445" y="5029200"/>
            <a:ext cx="12191365" cy="18288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3"/>
            </p:custDataLst>
          </p:nvPr>
        </p:nvSpPr>
        <p:spPr>
          <a:xfrm>
            <a:off x="604800" y="669600"/>
            <a:ext cx="10976400" cy="565200"/>
          </a:xfrm>
        </p:spPr>
        <p:txBody>
          <a:bodyPr anchor="ctr">
            <a:normAutofit/>
          </a:bodyPr>
          <a:lstStyle>
            <a:lvl1pPr algn="ctr">
              <a:defRPr sz="32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14:cpLocks xmlns:a14="http://schemas.microsoft.com/office/drawing/2010/main" noGrp="1"/>
          </p:cNvSpPr>
          <p:nvPr>
            <p:ph sz="quarter" idx="13"/>
            <p:custDataLst>
              <p:tags r:id="rId7"/>
            </p:custDataLst>
          </p:nvPr>
        </p:nvSpPr>
        <p:spPr>
          <a:xfrm>
            <a:off x="604837" y="1681200"/>
            <a:ext cx="10990800" cy="3211200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" name="文本占位符 8"/>
          <p:cNvSpPr>
            <a14:cpLocks xmlns:a14="http://schemas.microsoft.com/office/drawing/2010/main" noGrp="1"/>
          </p:cNvSpPr>
          <p:nvPr>
            <p:ph type="body" sz="quarter" idx="14"/>
            <p:custDataLst>
              <p:tags r:id="rId8"/>
            </p:custDataLst>
          </p:nvPr>
        </p:nvSpPr>
        <p:spPr>
          <a:xfrm>
            <a:off x="594000" y="5180400"/>
            <a:ext cx="11001600" cy="1011600"/>
          </a:xfrm>
        </p:spPr>
        <p:txBody>
          <a:bodyPr>
            <a:normAutofit/>
          </a:bodyPr>
          <a:lstStyle>
            <a:lvl1pPr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pic>
        <p:nvPicPr>
          <p:cNvPr id="20" name="图片 19" descr="花1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0"/>
          <a:stretch>
            <a:fillRect/>
          </a:stretch>
        </p:blipFill>
        <p:spPr>
          <a:xfrm>
            <a:off x="0" y="-19685"/>
            <a:ext cx="883285" cy="151765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导航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矩形 5"/>
          <p:cNvSpPr/>
          <p:nvPr>
            <p:custDataLst>
              <p:tags r:id="rId2"/>
            </p:custDataLst>
          </p:nvPr>
        </p:nvSpPr>
        <p:spPr>
          <a:xfrm>
            <a:off x="0" y="1271"/>
            <a:ext cx="12191365" cy="914400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3"/>
            </p:custDataLst>
          </p:nvPr>
        </p:nvSpPr>
        <p:spPr>
          <a:xfrm>
            <a:off x="579755" y="237490"/>
            <a:ext cx="11037570" cy="558800"/>
          </a:xfrm>
        </p:spPr>
        <p:txBody>
          <a:bodyPr>
            <a:normAutofit/>
          </a:bodyPr>
          <a:lstStyle>
            <a:lvl1pPr>
              <a:defRPr sz="2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内容占位符 6"/>
          <p:cNvSpPr>
            <a14:cpLocks xmlns:a14="http://schemas.microsoft.com/office/drawing/2010/main" noGrp="1"/>
          </p:cNvSpPr>
          <p:nvPr>
            <p:ph sz="quarter" idx="13"/>
            <p:custDataLst>
              <p:tags r:id="rId6"/>
            </p:custDataLst>
          </p:nvPr>
        </p:nvSpPr>
        <p:spPr>
          <a:xfrm>
            <a:off x="579600" y="1663200"/>
            <a:ext cx="5342400" cy="2894400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9" name="内容占位符 8"/>
          <p:cNvSpPr>
            <a14:cpLocks xmlns:a14="http://schemas.microsoft.com/office/drawing/2010/main" noGrp="1"/>
          </p:cNvSpPr>
          <p:nvPr>
            <p:ph sz="quarter" idx="14"/>
            <p:custDataLst>
              <p:tags r:id="rId7"/>
            </p:custDataLst>
          </p:nvPr>
        </p:nvSpPr>
        <p:spPr>
          <a:xfrm>
            <a:off x="6242400" y="1663200"/>
            <a:ext cx="5367600" cy="2894400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  <a:lvl2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2pPr>
            <a:lvl3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3pPr>
            <a:lvl4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4pPr>
            <a:lvl5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11" name="文本占位符 10"/>
          <p:cNvSpPr>
            <a14:cpLocks xmlns:a14="http://schemas.microsoft.com/office/drawing/2010/main" noGrp="1"/>
          </p:cNvSpPr>
          <p:nvPr>
            <p:ph type="body" sz="quarter" idx="15"/>
            <p:custDataLst>
              <p:tags r:id="rId8"/>
            </p:custDataLst>
          </p:nvPr>
        </p:nvSpPr>
        <p:spPr>
          <a:xfrm>
            <a:off x="572400" y="4816800"/>
            <a:ext cx="5342400" cy="781200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13" name="文本占位符 12"/>
          <p:cNvSpPr>
            <a14:cpLocks xmlns:a14="http://schemas.microsoft.com/office/drawing/2010/main" noGrp="1"/>
          </p:cNvSpPr>
          <p:nvPr>
            <p:ph type="body" sz="quarter" idx="16"/>
            <p:custDataLst>
              <p:tags r:id="rId9"/>
            </p:custDataLst>
          </p:nvPr>
        </p:nvSpPr>
        <p:spPr>
          <a:xfrm>
            <a:off x="6253200" y="4813200"/>
            <a:ext cx="5367600" cy="781200"/>
          </a:xfrm>
        </p:spPr>
        <p:txBody>
          <a:bodyPr>
            <a:normAutofit/>
          </a:bodyPr>
          <a:lstStyle>
            <a:lvl1pPr>
              <a:defRPr sz="14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pic>
        <p:nvPicPr>
          <p:cNvPr id="19" name="图片 18" descr="花"/>
          <p:cNvPicPr>
            <a:picLocks noChangeAspect="1"/>
          </p:cNvPicPr>
          <p:nvPr>
            <p:custDataLst>
              <p:tags r:id="rId1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10782300" y="5347970"/>
            <a:ext cx="1421765" cy="151638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腰带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>
            <p:custDataLst>
              <p:tags r:id="rId2"/>
            </p:custDataLst>
          </p:nvPr>
        </p:nvSpPr>
        <p:spPr>
          <a:xfrm>
            <a:off x="-1905" y="959485"/>
            <a:ext cx="12192635" cy="4939031"/>
          </a:xfrm>
          <a:prstGeom prst="rect">
            <a:avLst/>
          </a:prstGeom>
          <a:solidFill>
            <a:schemeClr val="bg2"/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 altLang="zh-CN">
              <a:sym typeface="+mn-ea"/>
            </a:endParaRPr>
          </a:p>
        </p:txBody>
      </p:sp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3"/>
            </p:custDataLst>
          </p:nvPr>
        </p:nvSpPr>
        <p:spPr>
          <a:xfrm>
            <a:off x="1522800" y="1339200"/>
            <a:ext cx="9144000" cy="2386800"/>
          </a:xfrm>
        </p:spPr>
        <p:txBody>
          <a:bodyPr anchor="b">
            <a:normAutofit/>
          </a:bodyPr>
          <a:lstStyle>
            <a:lvl1pPr algn="ctr">
              <a:defRPr sz="60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文本占位符 6"/>
          <p:cNvSpPr>
            <a14:cpLocks xmlns:a14="http://schemas.microsoft.com/office/drawing/2010/main" noGrp="1"/>
          </p:cNvSpPr>
          <p:nvPr>
            <p:ph type="body" sz="quarter" idx="13"/>
            <p:custDataLst>
              <p:tags r:id="rId7"/>
            </p:custDataLst>
          </p:nvPr>
        </p:nvSpPr>
        <p:spPr>
          <a:xfrm>
            <a:off x="1522413" y="3862800"/>
            <a:ext cx="9144000" cy="1656000"/>
          </a:xfrm>
        </p:spPr>
        <p:txBody>
          <a:bodyPr>
            <a:normAutofit/>
          </a:bodyPr>
          <a:lstStyle>
            <a:lvl1pPr algn="ctr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pic>
        <p:nvPicPr>
          <p:cNvPr id="20" name="图片 19" descr="花1"/>
          <p:cNvPicPr>
            <a:picLocks noChangeAspect="1"/>
          </p:cNvPicPr>
          <p:nvPr>
            <p:custDataLst>
              <p:tags r:id="rId8"/>
            </p:custDataLst>
          </p:nvPr>
        </p:nvPicPr>
        <p:blipFill>
          <a:blip r:embed="rId9"/>
          <a:stretch>
            <a:fillRect/>
          </a:stretch>
        </p:blipFill>
        <p:spPr>
          <a:xfrm>
            <a:off x="0" y="-19685"/>
            <a:ext cx="883285" cy="1517650"/>
          </a:xfrm>
          <a:prstGeom prst="rect">
            <a:avLst/>
          </a:prstGeom>
        </p:spPr>
      </p:pic>
      <p:pic>
        <p:nvPicPr>
          <p:cNvPr id="10" name="图片 9" descr="花1"/>
          <p:cNvPicPr>
            <a:picLocks noChangeAspect="1"/>
          </p:cNvPicPr>
          <p:nvPr>
            <p:custDataLst>
              <p:tags r:id="rId10"/>
            </p:custDataLst>
          </p:nvPr>
        </p:nvPicPr>
        <p:blipFill>
          <a:blip r:embed="rId9"/>
          <a:stretch>
            <a:fillRect/>
          </a:stretch>
        </p:blipFill>
        <p:spPr>
          <a:xfrm flipH="1" flipV="1">
            <a:off x="11310620" y="5365115"/>
            <a:ext cx="883285" cy="1517650"/>
          </a:xfrm>
          <a:prstGeom prst="rect">
            <a:avLst/>
          </a:prstGeom>
        </p:spPr>
      </p:pic>
    </p:spTree>
  </p:cSld>
  <p:clrMapOvr>
    <a:masterClrMapping/>
  </p:clrMapOvr>
  <p:transition spd="slow">
    <p:wipe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>
            <p:custDataLst>
              <p:tags r:id="rId2"/>
            </p:custDataLst>
          </p:nvPr>
        </p:nvGrpSpPr>
        <p:grpSpPr>
          <a:xfrm>
            <a:off x="-19050" y="-182880"/>
            <a:ext cx="12219940" cy="7268210"/>
            <a:chOff x="-30" y="-288"/>
            <a:chExt cx="19244" cy="11446"/>
          </a:xfrm>
        </p:grpSpPr>
        <p:pic>
          <p:nvPicPr>
            <p:cNvPr id="10" name="图片 9" descr="花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-30" y="-288"/>
              <a:ext cx="1483" cy="2547"/>
            </a:xfrm>
            <a:prstGeom prst="rect">
              <a:avLst/>
            </a:prstGeom>
          </p:spPr>
        </p:pic>
        <p:pic>
          <p:nvPicPr>
            <p:cNvPr id="11" name="图片 10" descr="花1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4"/>
            <a:stretch>
              <a:fillRect/>
            </a:stretch>
          </p:blipFill>
          <p:spPr>
            <a:xfrm rot="10800000">
              <a:off x="17732" y="8612"/>
              <a:ext cx="1483" cy="2547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14:cpLocks xmlns:a14="http://schemas.microsoft.com/office/drawing/2010/main" noGrp="1"/>
          </p:cNvSpPr>
          <p:nvPr>
            <p:ph idx="1"/>
            <p:custDataLst>
              <p:tags r:id="rId7"/>
            </p:custDataLst>
          </p:nvPr>
        </p:nvSpPr>
        <p:spPr>
          <a:xfrm>
            <a:off x="669882" y="952508"/>
            <a:ext cx="10852237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日期占位符 3"/>
          <p:cNvSpPr>
            <a14:cpLocks xmlns:a14="http://schemas.microsoft.com/office/drawing/2010/main"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任意多边形 7"/>
          <p:cNvSpPr/>
          <p:nvPr>
            <p:custDataLst>
              <p:tags r:id="rId2"/>
            </p:custDataLst>
          </p:nvPr>
        </p:nvSpPr>
        <p:spPr>
          <a:xfrm>
            <a:off x="1985645" y="2046605"/>
            <a:ext cx="8293100" cy="2899410"/>
          </a:xfrm>
          <a:custGeom>
            <a:avLst/>
            <a:gdLst>
              <a:gd name="connsiteX0" fmla="*/ 624840 w 9177251"/>
              <a:gd name="connsiteY0" fmla="*/ 0 h 3591098"/>
              <a:gd name="connsiteX1" fmla="*/ 8552411 w 9177251"/>
              <a:gd name="connsiteY1" fmla="*/ 0 h 3591098"/>
              <a:gd name="connsiteX2" fmla="*/ 9177251 w 9177251"/>
              <a:gd name="connsiteY2" fmla="*/ 624840 h 3591098"/>
              <a:gd name="connsiteX3" fmla="*/ 9177251 w 9177251"/>
              <a:gd name="connsiteY3" fmla="*/ 3008193 h 3591098"/>
              <a:gd name="connsiteX4" fmla="*/ 8565106 w 9177251"/>
              <a:gd name="connsiteY4" fmla="*/ 3507106 h 3591098"/>
              <a:gd name="connsiteX5" fmla="*/ 8556638 w 9177251"/>
              <a:gd name="connsiteY5" fmla="*/ 3591098 h 3591098"/>
              <a:gd name="connsiteX6" fmla="*/ 620613 w 9177251"/>
              <a:gd name="connsiteY6" fmla="*/ 3591098 h 3591098"/>
              <a:gd name="connsiteX7" fmla="*/ 612146 w 9177251"/>
              <a:gd name="connsiteY7" fmla="*/ 3507106 h 3591098"/>
              <a:gd name="connsiteX8" fmla="*/ 0 w 9177251"/>
              <a:gd name="connsiteY8" fmla="*/ 3008193 h 3591098"/>
              <a:gd name="connsiteX9" fmla="*/ 0 w 9177251"/>
              <a:gd name="connsiteY9" fmla="*/ 624840 h 3591098"/>
              <a:gd name="connsiteX10" fmla="*/ 624840 w 9177251"/>
              <a:gd name="connsiteY10" fmla="*/ 0 h 35910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9177251" h="3591098">
                <a:moveTo>
                  <a:pt x="624840" y="0"/>
                </a:moveTo>
                <a:lnTo>
                  <a:pt x="8552411" y="0"/>
                </a:lnTo>
                <a:cubicBezTo>
                  <a:pt x="8552411" y="345090"/>
                  <a:pt x="8832161" y="624840"/>
                  <a:pt x="9177251" y="624840"/>
                </a:cubicBezTo>
                <a:lnTo>
                  <a:pt x="9177251" y="3008193"/>
                </a:lnTo>
                <a:cubicBezTo>
                  <a:pt x="8875297" y="3008193"/>
                  <a:pt x="8623369" y="3222377"/>
                  <a:pt x="8565106" y="3507106"/>
                </a:cubicBezTo>
                <a:lnTo>
                  <a:pt x="8556638" y="3591098"/>
                </a:lnTo>
                <a:lnTo>
                  <a:pt x="620613" y="3591098"/>
                </a:lnTo>
                <a:lnTo>
                  <a:pt x="612146" y="3507106"/>
                </a:lnTo>
                <a:cubicBezTo>
                  <a:pt x="553882" y="3222377"/>
                  <a:pt x="301954" y="3008193"/>
                  <a:pt x="0" y="3008193"/>
                </a:cubicBezTo>
                <a:lnTo>
                  <a:pt x="0" y="624840"/>
                </a:lnTo>
                <a:cubicBezTo>
                  <a:pt x="345090" y="624840"/>
                  <a:pt x="624840" y="345090"/>
                  <a:pt x="624840" y="0"/>
                </a:cubicBezTo>
                <a:close/>
              </a:path>
            </a:pathLst>
          </a:custGeom>
          <a:solidFill>
            <a:schemeClr val="bg1"/>
          </a:solidFill>
          <a:ln w="3175">
            <a:solidFill>
              <a:srgbClr val="444141"/>
            </a:solidFill>
          </a:ln>
          <a:effectLst>
            <a:outerShdw blurRad="635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68580" tIns="34290" rIns="68580" bIns="34290" numCol="1" spcCol="0" rtlCol="0" fromWordArt="0" anchor="ctr" anchorCtr="0" forceAA="0" compatLnSpc="1">
            <a:noAutofit/>
          </a:bodyPr>
          <a:lstStyle>
            <a:defPPr>
              <a:defRPr lang="zh-CN">
                <a:solidFill>
                  <a:schemeClr val="lt1"/>
                </a:solidFill>
              </a:defRPr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zh-CN" altLang="en-US" sz="1015">
              <a:solidFill>
                <a:prstClr val="white"/>
              </a:solidFill>
            </a:endParaRPr>
          </a:p>
        </p:txBody>
      </p:sp>
      <p:sp>
        <p:nvSpPr>
          <p:cNvPr id="4" name="日期占位符 3"/>
          <p:cNvSpPr>
            <a14:cpLocks xmlns:a14="http://schemas.microsoft.com/office/drawing/2010/main"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grpSp>
        <p:nvGrpSpPr>
          <p:cNvPr id="22" name="组合 21"/>
          <p:cNvGrpSpPr/>
          <p:nvPr>
            <p:custDataLst>
              <p:tags r:id="rId6"/>
            </p:custDataLst>
          </p:nvPr>
        </p:nvGrpSpPr>
        <p:grpSpPr>
          <a:xfrm>
            <a:off x="5754935" y="3751615"/>
            <a:ext cx="659130" cy="75565"/>
            <a:chOff x="9033" y="4243"/>
            <a:chExt cx="1038" cy="119"/>
          </a:xfrm>
        </p:grpSpPr>
        <p:grpSp>
          <p:nvGrpSpPr>
            <p:cNvPr id="24" name="组合 23"/>
            <p:cNvGrpSpPr/>
            <p:nvPr/>
          </p:nvGrpSpPr>
          <p:grpSpPr>
            <a:xfrm>
              <a:off x="9033" y="4243"/>
              <a:ext cx="401" cy="119"/>
              <a:chOff x="9033" y="4243"/>
              <a:chExt cx="401" cy="119"/>
            </a:xfrm>
          </p:grpSpPr>
          <p:sp>
            <p:nvSpPr>
              <p:cNvPr id="28" name="椭圆 27"/>
              <p:cNvSpPr/>
              <p:nvPr>
                <p:custDataLst>
                  <p:tags r:id="rId7"/>
                </p:custDataLst>
              </p:nvPr>
            </p:nvSpPr>
            <p:spPr>
              <a:xfrm>
                <a:off x="9033" y="4243"/>
                <a:ext cx="119" cy="119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9" name="椭圆 28"/>
              <p:cNvSpPr/>
              <p:nvPr>
                <p:custDataLst>
                  <p:tags r:id="rId8"/>
                </p:custDataLst>
              </p:nvPr>
            </p:nvSpPr>
            <p:spPr>
              <a:xfrm>
                <a:off x="9315" y="4243"/>
                <a:ext cx="119" cy="119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9670" y="4243"/>
              <a:ext cx="401" cy="119"/>
              <a:chOff x="9033" y="4243"/>
              <a:chExt cx="401" cy="119"/>
            </a:xfrm>
          </p:grpSpPr>
          <p:sp>
            <p:nvSpPr>
              <p:cNvPr id="26" name="椭圆 25"/>
              <p:cNvSpPr/>
              <p:nvPr>
                <p:custDataLst>
                  <p:tags r:id="rId9"/>
                </p:custDataLst>
              </p:nvPr>
            </p:nvSpPr>
            <p:spPr>
              <a:xfrm>
                <a:off x="9033" y="4243"/>
                <a:ext cx="119" cy="119"/>
              </a:xfrm>
              <a:prstGeom prst="ellipse">
                <a:avLst/>
              </a:prstGeom>
              <a:solidFill>
                <a:schemeClr val="accent6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  <p:sp>
            <p:nvSpPr>
              <p:cNvPr id="27" name="椭圆 26"/>
              <p:cNvSpPr/>
              <p:nvPr>
                <p:custDataLst>
                  <p:tags r:id="rId10"/>
                </p:custDataLst>
              </p:nvPr>
            </p:nvSpPr>
            <p:spPr>
              <a:xfrm>
                <a:off x="9315" y="4243"/>
                <a:ext cx="119" cy="119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>
                <a:normAutofit fontScale="25000" lnSpcReduction="20000"/>
              </a:bodyPr>
              <a:lstStyle>
                <a:defPPr>
                  <a:defRPr lang="zh-CN">
                    <a:solidFill>
                      <a:schemeClr val="lt1"/>
                    </a:solidFill>
                  </a:defRPr>
                </a:defPPr>
                <a:lvl1pPr marL="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algn="l" defTabSz="914400" rtl="0" eaLnBrk="1" latinLnBrk="0" hangingPunct="1">
                  <a:defRPr sz="1800" kern="120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algn="ctr"/>
                <a:endParaRPr lang="zh-CN" altLang="en-US">
                  <a:latin typeface="微软雅黑" pitchFamily="34" charset="-122"/>
                  <a:ea typeface="微软雅黑" pitchFamily="34" charset="-122"/>
                </a:endParaRPr>
              </a:p>
            </p:txBody>
          </p:sp>
        </p:grpSp>
      </p:grpSp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11"/>
            </p:custDataLst>
          </p:nvPr>
        </p:nvSpPr>
        <p:spPr>
          <a:xfrm>
            <a:off x="2826748" y="2823292"/>
            <a:ext cx="6538504" cy="803193"/>
          </a:xfrm>
        </p:spPr>
        <p:txBody>
          <a:bodyPr lIns="90000" tIns="46800" rIns="90000" bIns="0" anchor="b" anchorCtr="0">
            <a:normAutofit/>
          </a:bodyPr>
          <a:lstStyle>
            <a:lvl1pPr algn="ctr">
              <a:defRPr sz="3600" u="none" strike="noStrike" kern="1200" cap="none" spc="3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汉仪旗黑-85S" pitchFamily="18" charset="-122"/>
              </a:defRPr>
            </a:lvl1pPr>
          </a:lstStyle>
          <a:p>
            <a:r>
              <a:rPr lang="zh-CN" altLang="en-US"/>
              <a:t>单击此处编辑标题</a:t>
            </a:r>
            <a:endParaRPr lang="zh-CN" altLang="en-US"/>
          </a:p>
        </p:txBody>
      </p:sp>
      <p:sp>
        <p:nvSpPr>
          <p:cNvPr id="3" name="文本占位符 2"/>
          <p:cNvSpPr>
            <a14:cpLocks xmlns:a14="http://schemas.microsoft.com/office/drawing/2010/main" noGrp="1"/>
          </p:cNvSpPr>
          <p:nvPr>
            <p:ph type="body" idx="1"/>
            <p:custDataLst>
              <p:tags r:id="rId12"/>
            </p:custDataLst>
          </p:nvPr>
        </p:nvSpPr>
        <p:spPr>
          <a:xfrm>
            <a:off x="2817324" y="3855721"/>
            <a:ext cx="6557351" cy="930742"/>
          </a:xfrm>
        </p:spPr>
        <p:txBody>
          <a:bodyPr lIns="90000" tIns="0" rIns="90000" bIns="46800">
            <a:normAutofit/>
          </a:bodyPr>
          <a:lstStyle>
            <a:lvl1pPr marL="0" indent="0" algn="ctr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grpSp>
        <p:nvGrpSpPr>
          <p:cNvPr id="45" name="组合 44"/>
          <p:cNvGrpSpPr/>
          <p:nvPr>
            <p:custDataLst>
              <p:tags r:id="rId13"/>
            </p:custDataLst>
          </p:nvPr>
        </p:nvGrpSpPr>
        <p:grpSpPr>
          <a:xfrm>
            <a:off x="-50800" y="1270"/>
            <a:ext cx="12242165" cy="6864350"/>
            <a:chOff x="-80" y="2"/>
            <a:chExt cx="19279" cy="10810"/>
          </a:xfrm>
        </p:grpSpPr>
        <p:pic>
          <p:nvPicPr>
            <p:cNvPr id="36" name="图片 35" descr="花1"/>
            <p:cNvPicPr>
              <a:picLocks noChangeAspect="1"/>
            </p:cNvPicPr>
            <p:nvPr userDrawn="1">
              <p:custDataLst>
                <p:tags r:id="rId14"/>
              </p:custDataLst>
            </p:nvPr>
          </p:nvPicPr>
          <p:blipFill>
            <a:blip r:embed="rId15"/>
            <a:stretch>
              <a:fillRect/>
            </a:stretch>
          </p:blipFill>
          <p:spPr>
            <a:xfrm rot="10800000">
              <a:off x="16237" y="5664"/>
              <a:ext cx="2963" cy="5089"/>
            </a:xfrm>
            <a:prstGeom prst="rect">
              <a:avLst/>
            </a:prstGeom>
          </p:spPr>
        </p:pic>
        <p:pic>
          <p:nvPicPr>
            <p:cNvPr id="37" name="图片 36" descr="图层 1"/>
            <p:cNvPicPr>
              <a:picLocks noChangeAspect="1"/>
            </p:cNvPicPr>
            <p:nvPr userDrawn="1">
              <p:custDataLst>
                <p:tags r:id="rId16"/>
              </p:custDataLst>
            </p:nvPr>
          </p:nvPicPr>
          <p:blipFill>
            <a:blip r:embed="rId17"/>
            <a:stretch>
              <a:fillRect/>
            </a:stretch>
          </p:blipFill>
          <p:spPr>
            <a:xfrm>
              <a:off x="17881" y="66"/>
              <a:ext cx="1263" cy="1308"/>
            </a:xfrm>
            <a:prstGeom prst="rect">
              <a:avLst/>
            </a:prstGeom>
          </p:spPr>
        </p:pic>
        <p:pic>
          <p:nvPicPr>
            <p:cNvPr id="38" name="图片 37" descr="图层 1"/>
            <p:cNvPicPr>
              <a:picLocks noChangeAspect="1"/>
            </p:cNvPicPr>
            <p:nvPr userDrawn="1">
              <p:custDataLst>
                <p:tags r:id="rId18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17449" y="509"/>
              <a:ext cx="835" cy="865"/>
            </a:xfrm>
            <a:prstGeom prst="rect">
              <a:avLst/>
            </a:prstGeom>
          </p:spPr>
        </p:pic>
        <p:pic>
          <p:nvPicPr>
            <p:cNvPr id="39" name="图片 38" descr="图层 1"/>
            <p:cNvPicPr>
              <a:picLocks noChangeAspect="1"/>
            </p:cNvPicPr>
            <p:nvPr userDrawn="1">
              <p:custDataLst>
                <p:tags r:id="rId20"/>
              </p:custDataLst>
            </p:nvPr>
          </p:nvPicPr>
          <p:blipFill>
            <a:blip r:embed="rId19"/>
            <a:stretch>
              <a:fillRect/>
            </a:stretch>
          </p:blipFill>
          <p:spPr>
            <a:xfrm>
              <a:off x="18095" y="929"/>
              <a:ext cx="835" cy="865"/>
            </a:xfrm>
            <a:prstGeom prst="rect">
              <a:avLst/>
            </a:prstGeom>
          </p:spPr>
        </p:pic>
        <p:pic>
          <p:nvPicPr>
            <p:cNvPr id="40" name="图片 39" descr="花"/>
            <p:cNvPicPr>
              <a:picLocks noChangeAspect="1"/>
            </p:cNvPicPr>
            <p:nvPr userDrawn="1">
              <p:custDataLst>
                <p:tags r:id="rId21"/>
              </p:custDataLst>
            </p:nvPr>
          </p:nvPicPr>
          <p:blipFill>
            <a:blip r:embed="rId22"/>
            <a:stretch>
              <a:fillRect/>
            </a:stretch>
          </p:blipFill>
          <p:spPr>
            <a:xfrm rot="10800000" flipH="1" flipV="1">
              <a:off x="16" y="2"/>
              <a:ext cx="2678" cy="4795"/>
            </a:xfrm>
            <a:prstGeom prst="rect">
              <a:avLst/>
            </a:prstGeom>
          </p:spPr>
        </p:pic>
        <p:pic>
          <p:nvPicPr>
            <p:cNvPr id="41" name="图片 40" descr="图层 1"/>
            <p:cNvPicPr>
              <a:picLocks noChangeAspect="1"/>
            </p:cNvPicPr>
            <p:nvPr userDrawn="1">
              <p:custDataLst>
                <p:tags r:id="rId23"/>
              </p:custDataLst>
            </p:nvPr>
          </p:nvPicPr>
          <p:blipFill>
            <a:blip r:embed="rId24"/>
            <a:stretch>
              <a:fillRect/>
            </a:stretch>
          </p:blipFill>
          <p:spPr>
            <a:xfrm rot="10800000" flipH="1">
              <a:off x="-80" y="2"/>
              <a:ext cx="1504" cy="1556"/>
            </a:xfrm>
            <a:prstGeom prst="rect">
              <a:avLst/>
            </a:prstGeom>
          </p:spPr>
        </p:pic>
        <p:pic>
          <p:nvPicPr>
            <p:cNvPr id="42" name="图片 41" descr="图片7"/>
            <p:cNvPicPr>
              <a:picLocks noChangeAspect="1"/>
            </p:cNvPicPr>
            <p:nvPr userDrawn="1">
              <p:custDataLst>
                <p:tags r:id="rId25"/>
              </p:custDataLst>
            </p:nvPr>
          </p:nvPicPr>
          <p:blipFill>
            <a:blip r:embed="rId26"/>
            <a:stretch>
              <a:fillRect/>
            </a:stretch>
          </p:blipFill>
          <p:spPr>
            <a:xfrm>
              <a:off x="8" y="9336"/>
              <a:ext cx="1793" cy="1477"/>
            </a:xfrm>
            <a:prstGeom prst="rect">
              <a:avLst/>
            </a:prstGeom>
          </p:spPr>
        </p:pic>
        <p:pic>
          <p:nvPicPr>
            <p:cNvPr id="43" name="图片 42" descr="花"/>
            <p:cNvPicPr>
              <a:picLocks noChangeAspect="1"/>
            </p:cNvPicPr>
            <p:nvPr userDrawn="1">
              <p:custDataLst>
                <p:tags r:id="rId27"/>
              </p:custDataLst>
            </p:nvPr>
          </p:nvPicPr>
          <p:blipFill>
            <a:blip r:embed="rId28"/>
            <a:stretch>
              <a:fillRect/>
            </a:stretch>
          </p:blipFill>
          <p:spPr>
            <a:xfrm rot="16200000" flipH="1" flipV="1">
              <a:off x="2552" y="4876"/>
              <a:ext cx="3316" cy="3536"/>
            </a:xfrm>
            <a:prstGeom prst="rect">
              <a:avLst/>
            </a:prstGeom>
          </p:spPr>
        </p:pic>
        <p:pic>
          <p:nvPicPr>
            <p:cNvPr id="44" name="图片 43" descr="花1"/>
            <p:cNvPicPr>
              <a:picLocks noChangeAspect="1"/>
            </p:cNvPicPr>
            <p:nvPr userDrawn="1">
              <p:custDataLst>
                <p:tags r:id="rId29"/>
              </p:custDataLst>
            </p:nvPr>
          </p:nvPicPr>
          <p:blipFill>
            <a:blip r:embed="rId30"/>
            <a:stretch>
              <a:fillRect/>
            </a:stretch>
          </p:blipFill>
          <p:spPr>
            <a:xfrm rot="13601011" flipH="1" flipV="1">
              <a:off x="14471" y="2830"/>
              <a:ext cx="2657" cy="2027"/>
            </a:xfrm>
            <a:prstGeom prst="rect">
              <a:avLst/>
            </a:prstGeom>
          </p:spPr>
        </p:pic>
      </p:grpSp>
    </p:spTree>
  </p:cSld>
  <p:clrMapOvr>
    <a:masterClrMapping/>
  </p:clrMapOvr>
  <p:transition spd="slow"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>
            <p:custDataLst>
              <p:tags r:id="rId2"/>
            </p:custDataLst>
          </p:nvPr>
        </p:nvGrpSpPr>
        <p:grpSpPr>
          <a:xfrm>
            <a:off x="-19050" y="-182880"/>
            <a:ext cx="12219940" cy="7268210"/>
            <a:chOff x="-30" y="-288"/>
            <a:chExt cx="19244" cy="11446"/>
          </a:xfrm>
        </p:grpSpPr>
        <p:pic>
          <p:nvPicPr>
            <p:cNvPr id="11" name="图片 10" descr="花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-30" y="-288"/>
              <a:ext cx="1483" cy="2547"/>
            </a:xfrm>
            <a:prstGeom prst="rect">
              <a:avLst/>
            </a:prstGeom>
          </p:spPr>
        </p:pic>
        <p:pic>
          <p:nvPicPr>
            <p:cNvPr id="13" name="图片 12" descr="花1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4"/>
            <a:stretch>
              <a:fillRect/>
            </a:stretch>
          </p:blipFill>
          <p:spPr>
            <a:xfrm rot="10800000">
              <a:off x="17732" y="8612"/>
              <a:ext cx="1483" cy="2547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内容占位符 2"/>
          <p:cNvSpPr>
            <a14:cpLocks xmlns:a14="http://schemas.microsoft.com/office/drawing/2010/main" noGrp="1"/>
          </p:cNvSpPr>
          <p:nvPr>
            <p:ph sz="half" idx="1"/>
            <p:custDataLst>
              <p:tags r:id="rId7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4" name="内容占位符 3"/>
          <p:cNvSpPr>
            <a14:cpLocks xmlns:a14="http://schemas.microsoft.com/office/drawing/2010/main"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6238877" y="952508"/>
            <a:ext cx="5283242" cy="5388907"/>
          </a:xfrm>
        </p:spPr>
        <p:txBody>
          <a:bodyPr lIns="90170" tIns="46990" rIns="90170" bIns="46990">
            <a:normAutofit/>
          </a:bodyPr>
          <a:lstStyle>
            <a:lvl1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  <a:lvl2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2pPr>
            <a:lvl3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3pPr>
            <a:lvl4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4pPr>
            <a:lvl5pPr>
              <a:defRPr sz="1600"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14:cpLocks xmlns:a14="http://schemas.microsoft.com/office/drawing/2010/main"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组合 12"/>
          <p:cNvGrpSpPr/>
          <p:nvPr>
            <p:custDataLst>
              <p:tags r:id="rId2"/>
            </p:custDataLst>
          </p:nvPr>
        </p:nvGrpSpPr>
        <p:grpSpPr>
          <a:xfrm>
            <a:off x="-19050" y="-182880"/>
            <a:ext cx="12219940" cy="7268210"/>
            <a:chOff x="-30" y="-288"/>
            <a:chExt cx="19244" cy="11446"/>
          </a:xfrm>
        </p:grpSpPr>
        <p:pic>
          <p:nvPicPr>
            <p:cNvPr id="14" name="图片 13" descr="花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-30" y="-288"/>
              <a:ext cx="1483" cy="2547"/>
            </a:xfrm>
            <a:prstGeom prst="rect">
              <a:avLst/>
            </a:prstGeom>
          </p:spPr>
        </p:pic>
        <p:pic>
          <p:nvPicPr>
            <p:cNvPr id="15" name="图片 14" descr="花1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4"/>
            <a:stretch>
              <a:fillRect/>
            </a:stretch>
          </p:blipFill>
          <p:spPr>
            <a:xfrm rot="10800000">
              <a:off x="17732" y="8612"/>
              <a:ext cx="1483" cy="2547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882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文本占位符 2"/>
          <p:cNvSpPr>
            <a14:cpLocks xmlns:a14="http://schemas.microsoft.com/office/drawing/2010/main" noGrp="1"/>
          </p:cNvSpPr>
          <p:nvPr>
            <p:ph type="body" idx="1"/>
            <p:custDataLst>
              <p:tags r:id="rId7"/>
            </p:custDataLst>
          </p:nvPr>
        </p:nvSpPr>
        <p:spPr>
          <a:xfrm>
            <a:off x="669930" y="952508"/>
            <a:ext cx="5283242" cy="381003"/>
          </a:xfrm>
        </p:spPr>
        <p:txBody>
          <a:bodyPr lIns="90170" tIns="46990" rIns="90170" bIns="46990" anchor="t" anchorCtr="0">
            <a:norm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sz="2000" b="0" u="none" strike="noStrike" kern="1200" cap="none" spc="200" normalizeH="0" baseline="0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单击此处编辑文本</a:t>
            </a:r>
            <a:endParaRPr lang="zh-CN" altLang="en-US"/>
          </a:p>
        </p:txBody>
      </p:sp>
      <p:sp>
        <p:nvSpPr>
          <p:cNvPr id="4" name="内容占位符 3"/>
          <p:cNvSpPr>
            <a14:cpLocks xmlns:a14="http://schemas.microsoft.com/office/drawing/2010/main" noGrp="1"/>
          </p:cNvSpPr>
          <p:nvPr>
            <p:ph sz="half" idx="2"/>
            <p:custDataLst>
              <p:tags r:id="rId8"/>
            </p:custDataLst>
          </p:nvPr>
        </p:nvSpPr>
        <p:spPr>
          <a:xfrm>
            <a:off x="669925" y="1406525"/>
            <a:ext cx="5283200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5" name="文本占位符 4"/>
          <p:cNvSpPr>
            <a14:cpLocks xmlns:a14="http://schemas.microsoft.com/office/drawing/2010/main" noGrp="1"/>
          </p:cNvSpPr>
          <p:nvPr>
            <p:ph type="body" sz="quarter" idx="3"/>
            <p:custDataLst>
              <p:tags r:id="rId9"/>
            </p:custDataLst>
          </p:nvPr>
        </p:nvSpPr>
        <p:spPr>
          <a:xfrm>
            <a:off x="6235750" y="952508"/>
            <a:ext cx="5283242" cy="381003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Font typeface="Arial" charset="0"/>
              <a:buNone/>
              <a:defRPr kumimoji="0" lang="zh-CN" altLang="en-US" sz="2000" b="0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14:cpLocks xmlns:a14="http://schemas.microsoft.com/office/drawing/2010/main" noGrp="1"/>
          </p:cNvSpPr>
          <p:nvPr>
            <p:ph sz="quarter" idx="4"/>
            <p:custDataLst>
              <p:tags r:id="rId10"/>
            </p:custDataLst>
          </p:nvPr>
        </p:nvSpPr>
        <p:spPr>
          <a:xfrm>
            <a:off x="6235750" y="1406525"/>
            <a:ext cx="5283242" cy="4934752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5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  <a:p>
            <a:pPr lvl="1"/>
            <a:r>
              <a:rPr>
                <a:sym typeface="+mn-ea"/>
              </a:rPr>
              <a:t>第二级</a:t>
            </a:r>
            <a:endParaRPr>
              <a:sym typeface="+mn-ea"/>
            </a:endParaRPr>
          </a:p>
          <a:p>
            <a:pPr lvl="2"/>
            <a:r>
              <a:rPr>
                <a:sym typeface="+mn-ea"/>
              </a:rPr>
              <a:t>第三级</a:t>
            </a:r>
            <a:endParaRPr>
              <a:sym typeface="+mn-ea"/>
            </a:endParaRPr>
          </a:p>
          <a:p>
            <a:pPr lvl="3"/>
            <a:r>
              <a:rPr>
                <a:sym typeface="+mn-ea"/>
              </a:rPr>
              <a:t>第四级</a:t>
            </a:r>
            <a:endParaRPr>
              <a:sym typeface="+mn-ea"/>
            </a:endParaRPr>
          </a:p>
          <a:p>
            <a:pPr lvl="4"/>
            <a:r>
              <a:rPr>
                <a:sym typeface="+mn-ea"/>
              </a:rPr>
              <a:t>第五级</a:t>
            </a:r>
            <a:endParaRPr>
              <a:sym typeface="+mn-ea"/>
            </a:endParaRPr>
          </a:p>
        </p:txBody>
      </p:sp>
      <p:sp>
        <p:nvSpPr>
          <p:cNvPr id="7" name="日期占位符 6"/>
          <p:cNvSpPr>
            <a14:cpLocks xmlns:a14="http://schemas.microsoft.com/office/drawing/2010/main" noGrp="1"/>
          </p:cNvSpPr>
          <p:nvPr>
            <p:ph type="dt" sz="half" idx="10"/>
            <p:custDataLst>
              <p:tags r:id="rId11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12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13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组合 5"/>
          <p:cNvGrpSpPr/>
          <p:nvPr>
            <p:custDataLst>
              <p:tags r:id="rId2"/>
            </p:custDataLst>
          </p:nvPr>
        </p:nvGrpSpPr>
        <p:grpSpPr>
          <a:xfrm>
            <a:off x="0" y="0"/>
            <a:ext cx="12192001" cy="6858000"/>
            <a:chOff x="0" y="0"/>
            <a:chExt cx="12192001" cy="6858000"/>
          </a:xfrm>
        </p:grpSpPr>
        <p:pic>
          <p:nvPicPr>
            <p:cNvPr id="7" name="图片 6" descr="花1"/>
            <p:cNvPicPr>
              <a:picLocks noChangeAspect="1"/>
            </p:cNvPicPr>
            <p:nvPr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0" y="0"/>
              <a:ext cx="1881505" cy="3231515"/>
            </a:xfrm>
            <a:prstGeom prst="rect">
              <a:avLst/>
            </a:prstGeom>
          </p:spPr>
        </p:pic>
        <p:pic>
          <p:nvPicPr>
            <p:cNvPr id="8" name="图片 7" descr="花"/>
            <p:cNvPicPr>
              <a:picLocks noChangeAspect="1"/>
            </p:cNvPicPr>
            <p:nvPr>
              <p:custDataLst>
                <p:tags r:id="rId5"/>
              </p:custDataLst>
            </p:nvPr>
          </p:nvPicPr>
          <p:blipFill>
            <a:blip r:embed="rId6"/>
            <a:stretch>
              <a:fillRect/>
            </a:stretch>
          </p:blipFill>
          <p:spPr>
            <a:xfrm>
              <a:off x="9875847" y="4389120"/>
              <a:ext cx="2316154" cy="2468880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7"/>
            </p:custDataLst>
          </p:nvPr>
        </p:nvSpPr>
        <p:spPr/>
        <p:txBody>
          <a:bodyPr vert="horz" lIns="90170" tIns="46990" rIns="90170" bIns="46990" rtlCol="0" anchor="t" anchorCtr="0">
            <a:normAutofit/>
          </a:bodyPr>
          <a:lstStyle>
            <a:lvl1pPr marL="0" marR="0" lvl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14:cpLocks xmlns:a14="http://schemas.microsoft.com/office/drawing/2010/main"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14:cpLocks xmlns:a14="http://schemas.microsoft.com/office/drawing/2010/main"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>
            <p:custDataLst>
              <p:tags r:id="rId2"/>
            </p:custDataLst>
          </p:nvPr>
        </p:nvGrpSpPr>
        <p:grpSpPr>
          <a:xfrm>
            <a:off x="-19050" y="-182880"/>
            <a:ext cx="12219940" cy="7268210"/>
            <a:chOff x="-30" y="-288"/>
            <a:chExt cx="19244" cy="11446"/>
          </a:xfrm>
        </p:grpSpPr>
        <p:pic>
          <p:nvPicPr>
            <p:cNvPr id="11" name="图片 10" descr="花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-30" y="-288"/>
              <a:ext cx="1483" cy="2547"/>
            </a:xfrm>
            <a:prstGeom prst="rect">
              <a:avLst/>
            </a:prstGeom>
          </p:spPr>
        </p:pic>
        <p:pic>
          <p:nvPicPr>
            <p:cNvPr id="13" name="图片 12" descr="花1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4"/>
            <a:stretch>
              <a:fillRect/>
            </a:stretch>
          </p:blipFill>
          <p:spPr>
            <a:xfrm rot="10800000">
              <a:off x="17732" y="8612"/>
              <a:ext cx="1483" cy="2547"/>
            </a:xfrm>
            <a:prstGeom prst="rect">
              <a:avLst/>
            </a:prstGeom>
          </p:spPr>
        </p:pic>
      </p:grpSp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  <p:custDataLst>
              <p:tags r:id="rId6"/>
            </p:custDataLst>
          </p:nvPr>
        </p:nvSpPr>
        <p:spPr>
          <a:xfrm>
            <a:off x="669930" y="443234"/>
            <a:ext cx="10852237" cy="441964"/>
          </a:xfrm>
        </p:spPr>
        <p:txBody>
          <a:bodyPr vert="horz" lIns="90170" tIns="46990" rIns="90170" bIns="46990" rtlCol="0" anchor="t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图片占位符 2"/>
          <p:cNvSpPr>
            <a14:cpLocks xmlns:a14="http://schemas.microsoft.com/office/drawing/2010/main" noGrp="1"/>
          </p:cNvSpPr>
          <p:nvPr>
            <p:ph type="pic" idx="1"/>
            <p:custDataLst>
              <p:tags r:id="rId7"/>
            </p:custDataLst>
          </p:nvPr>
        </p:nvSpPr>
        <p:spPr>
          <a:xfrm>
            <a:off x="669930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>
              <a:sym typeface="+mn-ea"/>
            </a:endParaRPr>
          </a:p>
        </p:txBody>
      </p:sp>
      <p:sp>
        <p:nvSpPr>
          <p:cNvPr id="4" name="文本占位符 3"/>
          <p:cNvSpPr>
            <a14:cpLocks xmlns:a14="http://schemas.microsoft.com/office/drawing/2010/main" noGrp="1"/>
          </p:cNvSpPr>
          <p:nvPr>
            <p:ph type="body" sz="half" idx="2"/>
            <p:custDataLst>
              <p:tags r:id="rId8"/>
            </p:custDataLst>
          </p:nvPr>
        </p:nvSpPr>
        <p:spPr>
          <a:xfrm>
            <a:off x="6238925" y="952508"/>
            <a:ext cx="5283242" cy="5388907"/>
          </a:xfrm>
        </p:spPr>
        <p:txBody>
          <a:bodyPr vert="horz" lIns="90170" tIns="46990" rIns="90170" bIns="4699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ct val="0"/>
              </a:spcBef>
              <a:spcAft>
                <a:spcPts val="1000"/>
              </a:spcAft>
              <a:buFont typeface="Arial" charset="0"/>
              <a:buChar char="•"/>
              <a:defRPr kumimoji="0" lang="zh-CN" altLang="en-US" sz="1600" b="0" i="0" u="none" strike="noStrike" kern="1200" cap="none" spc="15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14:cpLocks xmlns:a14="http://schemas.microsoft.com/office/drawing/2010/main" noGrp="1"/>
          </p:cNvSpPr>
          <p:nvPr>
            <p:ph type="dt" sz="half" idx="10"/>
            <p:custDataLst>
              <p:tags r:id="rId9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10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11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组合 11"/>
          <p:cNvGrpSpPr/>
          <p:nvPr>
            <p:custDataLst>
              <p:tags r:id="rId2"/>
            </p:custDataLst>
          </p:nvPr>
        </p:nvGrpSpPr>
        <p:grpSpPr>
          <a:xfrm>
            <a:off x="-19050" y="-182880"/>
            <a:ext cx="12219940" cy="7268210"/>
            <a:chOff x="-30" y="-288"/>
            <a:chExt cx="19244" cy="11446"/>
          </a:xfrm>
        </p:grpSpPr>
        <p:pic>
          <p:nvPicPr>
            <p:cNvPr id="10" name="图片 9" descr="花1"/>
            <p:cNvPicPr>
              <a:picLocks noChangeAspect="1"/>
            </p:cNvPicPr>
            <p:nvPr userDrawn="1">
              <p:custDataLst>
                <p:tags r:id="rId3"/>
              </p:custDataLst>
            </p:nvPr>
          </p:nvPicPr>
          <p:blipFill>
            <a:blip r:embed="rId4"/>
            <a:stretch>
              <a:fillRect/>
            </a:stretch>
          </p:blipFill>
          <p:spPr>
            <a:xfrm>
              <a:off x="-30" y="-288"/>
              <a:ext cx="1483" cy="2547"/>
            </a:xfrm>
            <a:prstGeom prst="rect">
              <a:avLst/>
            </a:prstGeom>
          </p:spPr>
        </p:pic>
        <p:pic>
          <p:nvPicPr>
            <p:cNvPr id="11" name="图片 10" descr="花1"/>
            <p:cNvPicPr>
              <a:picLocks noChangeAspect="1"/>
            </p:cNvPicPr>
            <p:nvPr userDrawn="1">
              <p:custDataLst>
                <p:tags r:id="rId5"/>
              </p:custDataLst>
            </p:nvPr>
          </p:nvPicPr>
          <p:blipFill>
            <a:blip r:embed="rId4"/>
            <a:stretch>
              <a:fillRect/>
            </a:stretch>
          </p:blipFill>
          <p:spPr>
            <a:xfrm rot="10800000">
              <a:off x="17732" y="8612"/>
              <a:ext cx="1483" cy="2547"/>
            </a:xfrm>
            <a:prstGeom prst="rect">
              <a:avLst/>
            </a:prstGeom>
          </p:spPr>
        </p:pic>
      </p:grpSp>
      <p:sp>
        <p:nvSpPr>
          <p:cNvPr id="2" name="竖排标题 1"/>
          <p:cNvSpPr>
            <a14:cpLocks xmlns:a14="http://schemas.microsoft.com/office/drawing/2010/main" noGrp="1"/>
          </p:cNvSpPr>
          <p:nvPr>
            <p:ph type="title" orient="vert"/>
            <p:custDataLst>
              <p:tags r:id="rId6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90170" tIns="46990" rIns="90170" bIns="46990" rtlCol="0" anchor="ctr" anchorCtr="0">
            <a:norm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ct val="0"/>
              </a:spcAft>
              <a:buNone/>
              <a:defRPr kumimoji="0" lang="zh-CN" altLang="en-US" sz="2400" b="1" i="0" u="none" strike="noStrike" kern="1200" cap="none" spc="200" normalizeH="0" baseline="0" noProof="1">
                <a:solidFill>
                  <a:schemeClr val="tx1">
                    <a:lumMod val="85000"/>
                    <a:lumOff val="15000"/>
                  </a:schemeClr>
                </a:solidFill>
                <a:uFillTx/>
                <a:latin typeface="Arial" charset="0"/>
                <a:ea typeface="微软雅黑" pitchFamily="34" charset="-122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14:cpLocks xmlns:a14="http://schemas.microsoft.com/office/drawing/2010/main" noGrp="1"/>
          </p:cNvSpPr>
          <p:nvPr>
            <p:ph type="body" orient="vert" idx="1"/>
            <p:custDataLst>
              <p:tags r:id="rId7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 lIns="90170" tIns="46990" rIns="90170" bIns="46990">
            <a:normAutofit/>
          </a:bodyPr>
          <a:lstStyle>
            <a:lvl1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1pPr>
            <a:lvl2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2pPr>
            <a:lvl3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3pPr>
            <a:lvl4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4pPr>
            <a:lvl5pPr indent="0" eaLnBrk="1" fontAlgn="auto" latinLnBrk="0" hangingPunct="1">
              <a:defRPr baseline="0">
                <a:solidFill>
                  <a:schemeClr val="tx1">
                    <a:lumMod val="85000"/>
                    <a:lumOff val="15000"/>
                  </a:schemeClr>
                </a:solidFill>
                <a:latin typeface="Arial" charset="0"/>
                <a:ea typeface="微软雅黑" pitchFamily="34" charset="-122"/>
              </a:defRPr>
            </a:lvl5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14:cpLocks xmlns:a14="http://schemas.microsoft.com/office/drawing/2010/main" noGrp="1"/>
          </p:cNvSpPr>
          <p:nvPr>
            <p:ph type="dt" sz="half" idx="10"/>
            <p:custDataLst>
              <p:tags r:id="rId8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14:cpLocks xmlns:a14="http://schemas.microsoft.com/office/drawing/2010/main" noGrp="1"/>
          </p:cNvSpPr>
          <p:nvPr>
            <p:ph type="ftr" sz="quarter" idx="11"/>
            <p:custDataLst>
              <p:tags r:id="rId9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endParaRPr lang="zh-CN" altLang="en-US"/>
          </a:p>
        </p:txBody>
      </p:sp>
      <p:sp>
        <p:nvSpPr>
          <p:cNvPr id="6" name="灯片编号占位符 5"/>
          <p:cNvSpPr>
            <a14:cpLocks xmlns:a14="http://schemas.microsoft.com/office/drawing/2010/main" noGrp="1"/>
          </p:cNvSpPr>
          <p:nvPr>
            <p:ph type="sldNum" sz="quarter" idx="12"/>
            <p:custDataLst>
              <p:tags r:id="rId10"/>
            </p:custDataLst>
          </p:nvPr>
        </p:nvSpPr>
        <p:spPr/>
        <p:txBody>
          <a:bodyPr lIns="90170" tIns="46990" rIns="90170" bIns="46990">
            <a:normAutofit/>
          </a:bodyPr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transition spd="slow">
    <p:wipe/>
  </p:transition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6" Type="http://schemas.openxmlformats.org/officeDocument/2006/relationships/theme" Target="../theme/theme1.xml"/><Relationship Id="rId25" Type="http://schemas.openxmlformats.org/officeDocument/2006/relationships/tags" Target="../tags/tag186.xml"/><Relationship Id="rId24" Type="http://schemas.openxmlformats.org/officeDocument/2006/relationships/tags" Target="../tags/tag185.xml"/><Relationship Id="rId23" Type="http://schemas.openxmlformats.org/officeDocument/2006/relationships/tags" Target="../tags/tag184.xml"/><Relationship Id="rId22" Type="http://schemas.openxmlformats.org/officeDocument/2006/relationships/tags" Target="../tags/tag183.xml"/><Relationship Id="rId21" Type="http://schemas.openxmlformats.org/officeDocument/2006/relationships/tags" Target="../tags/tag182.xml"/><Relationship Id="rId20" Type="http://schemas.openxmlformats.org/officeDocument/2006/relationships/tags" Target="../tags/tag181.xml"/><Relationship Id="rId2" Type="http://schemas.openxmlformats.org/officeDocument/2006/relationships/slideLayout" Target="../slideLayouts/slideLayout2.xml"/><Relationship Id="rId19" Type="http://schemas.openxmlformats.org/officeDocument/2006/relationships/slideLayout" Target="../slideLayouts/slideLayout19.xml"/><Relationship Id="rId18" Type="http://schemas.openxmlformats.org/officeDocument/2006/relationships/slideLayout" Target="../slideLayouts/slideLayout18.xml"/><Relationship Id="rId17" Type="http://schemas.openxmlformats.org/officeDocument/2006/relationships/slideLayout" Target="../slideLayouts/slideLayout17.xml"/><Relationship Id="rId16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15.xml"/><Relationship Id="rId14" Type="http://schemas.openxmlformats.org/officeDocument/2006/relationships/slideLayout" Target="../slideLayouts/slideLayout14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14:cpLocks xmlns:a14="http://schemas.microsoft.com/office/drawing/2010/main" noGrp="1"/>
          </p:cNvSpPr>
          <p:nvPr>
            <p:ph type="title"/>
            <p:custDataLst>
              <p:tags r:id="rId20"/>
            </p:custDataLst>
          </p:nvPr>
        </p:nvSpPr>
        <p:spPr>
          <a:xfrm>
            <a:off x="669882" y="443230"/>
            <a:ext cx="10852237" cy="441964"/>
          </a:xfrm>
          <a:prstGeom prst="rect">
            <a:avLst/>
          </a:prstGeom>
        </p:spPr>
        <p:txBody>
          <a:bodyPr vert="horz" lIns="101600" tIns="38100" rIns="76200" bIns="38100" rtlCol="0" anchor="t" anchorCtr="0">
            <a:no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14:cpLocks xmlns:a14="http://schemas.microsoft.com/office/drawing/2010/main" noGrp="1"/>
          </p:cNvSpPr>
          <p:nvPr>
            <p:ph type="body" idx="1"/>
            <p:custDataLst>
              <p:tags r:id="rId21"/>
            </p:custDataLst>
          </p:nvPr>
        </p:nvSpPr>
        <p:spPr>
          <a:xfrm>
            <a:off x="669882" y="952508"/>
            <a:ext cx="10852237" cy="5388907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14:cpLocks xmlns:a14="http://schemas.microsoft.com/office/drawing/2010/main" noGrp="1"/>
          </p:cNvSpPr>
          <p:nvPr>
            <p:ph type="dt" sz="half" idx="2"/>
            <p:custDataLst>
              <p:tags r:id="rId22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14:cpLocks xmlns:a14="http://schemas.microsoft.com/office/drawing/2010/main" noGrp="1"/>
          </p:cNvSpPr>
          <p:nvPr>
            <p:ph type="ftr" sz="quarter" idx="3"/>
            <p:custDataLst>
              <p:tags r:id="rId23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14:cpLocks xmlns:a14="http://schemas.microsoft.com/office/drawing/2010/main" noGrp="1"/>
          </p:cNvSpPr>
          <p:nvPr>
            <p:ph type="sldNum" sz="quarter" idx="4"/>
            <p:custDataLst>
              <p:tags r:id="rId24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KSO_TEMPLATE" hidden="1"/>
          <p:cNvSpPr/>
          <p:nvPr>
            <p:custDataLst>
              <p:tags r:id="rId25"/>
            </p:custDataLst>
          </p:nvPr>
        </p:nvSpPr>
        <p:spPr>
          <a:xfrm flipH="1"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  <p:sldLayoutId id="2147483664" r:id="rId16"/>
    <p:sldLayoutId id="2147483665" r:id="rId17"/>
    <p:sldLayoutId id="2147483666" r:id="rId18"/>
    <p:sldLayoutId id="2147483667" r:id="rId19"/>
  </p:sldLayoutIdLst>
  <p:transition spd="slow">
    <p:wipe/>
  </p:transition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400" b="1" u="none" strike="noStrike" kern="1200" cap="none" spc="200" normalizeH="0" baseline="0">
          <a:solidFill>
            <a:schemeClr val="tx1">
              <a:lumMod val="85000"/>
              <a:lumOff val="15000"/>
            </a:schemeClr>
          </a:solidFill>
          <a:uFillTx/>
          <a:latin typeface="Arial" charset="0"/>
          <a:ea typeface="微软雅黑" pitchFamily="34" charset="-122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charset="0"/>
          <a:ea typeface="微软雅黑" pitchFamily="34" charset="-122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charset="0"/>
          <a:ea typeface="微软雅黑" pitchFamily="34" charset="-122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charset="0"/>
          <a:ea typeface="微软雅黑" pitchFamily="34" charset="-122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charset="0"/>
          <a:ea typeface="微软雅黑" pitchFamily="34" charset="-122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ct val="0"/>
        </a:spcBef>
        <a:spcAft>
          <a:spcPts val="1000"/>
        </a:spcAft>
        <a:buFont typeface="Arial" charset="0"/>
        <a:buChar char="•"/>
        <a:defRPr sz="1600" u="none" strike="noStrike" kern="1200" cap="none" spc="150" normalizeH="0" baseline="0">
          <a:solidFill>
            <a:schemeClr val="tx1">
              <a:lumMod val="85000"/>
              <a:lumOff val="15000"/>
            </a:schemeClr>
          </a:solidFill>
          <a:uFillTx/>
          <a:latin typeface="Arial" charset="0"/>
          <a:ea typeface="微软雅黑" pitchFamily="34" charset="-122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8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09.xml"/></Relationships>
</file>

<file path=ppt/slides/_rels/slide14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8.xml"/><Relationship Id="rId4" Type="http://schemas.openxmlformats.org/officeDocument/2006/relationships/themeOverride" Target="../theme/themeOverride5.xml"/><Relationship Id="rId3" Type="http://schemas.openxmlformats.org/officeDocument/2006/relationships/tags" Target="../tags/tag212.xml"/><Relationship Id="rId2" Type="http://schemas.openxmlformats.org/officeDocument/2006/relationships/tags" Target="../tags/tag211.xml"/><Relationship Id="rId1" Type="http://schemas.openxmlformats.org/officeDocument/2006/relationships/tags" Target="../tags/tag210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13.xml"/></Relationships>
</file>

<file path=ppt/slides/_rels/slide16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11.xml"/><Relationship Id="rId5" Type="http://schemas.openxmlformats.org/officeDocument/2006/relationships/themeOverride" Target="../theme/themeOverride6.xml"/><Relationship Id="rId4" Type="http://schemas.openxmlformats.org/officeDocument/2006/relationships/tags" Target="../tags/tag215.xml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tags" Target="../tags/tag2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89.xml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1.xml"/><Relationship Id="rId3" Type="http://schemas.openxmlformats.org/officeDocument/2006/relationships/tags" Target="../tags/tag192.xml"/><Relationship Id="rId2" Type="http://schemas.openxmlformats.org/officeDocument/2006/relationships/tags" Target="../tags/tag191.xml"/><Relationship Id="rId1" Type="http://schemas.openxmlformats.org/officeDocument/2006/relationships/tags" Target="../tags/tag190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193.xml"/><Relationship Id="rId1" Type="http://schemas.openxmlformats.org/officeDocument/2006/relationships/image" Target="../media/image18.jpeg"/></Relationships>
</file>

<file path=ppt/slides/_rels/slide6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8.xml"/><Relationship Id="rId4" Type="http://schemas.openxmlformats.org/officeDocument/2006/relationships/themeOverride" Target="../theme/themeOverride1.xml"/><Relationship Id="rId3" Type="http://schemas.openxmlformats.org/officeDocument/2006/relationships/tags" Target="../tags/tag196.xml"/><Relationship Id="rId2" Type="http://schemas.openxmlformats.org/officeDocument/2006/relationships/tags" Target="../tags/tag195.xml"/><Relationship Id="rId1" Type="http://schemas.openxmlformats.org/officeDocument/2006/relationships/tags" Target="../tags/tag194.xml"/></Relationships>
</file>

<file path=ppt/slides/_rels/slide7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8.xml"/><Relationship Id="rId4" Type="http://schemas.openxmlformats.org/officeDocument/2006/relationships/themeOverride" Target="../theme/themeOverride2.xml"/><Relationship Id="rId3" Type="http://schemas.openxmlformats.org/officeDocument/2006/relationships/tags" Target="../tags/tag199.xml"/><Relationship Id="rId2" Type="http://schemas.openxmlformats.org/officeDocument/2006/relationships/tags" Target="../tags/tag198.xml"/><Relationship Id="rId1" Type="http://schemas.openxmlformats.org/officeDocument/2006/relationships/tags" Target="../tags/tag197.xml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8.xml"/><Relationship Id="rId4" Type="http://schemas.openxmlformats.org/officeDocument/2006/relationships/themeOverride" Target="../theme/themeOverride3.xml"/><Relationship Id="rId3" Type="http://schemas.openxmlformats.org/officeDocument/2006/relationships/tags" Target="../tags/tag202.xml"/><Relationship Id="rId2" Type="http://schemas.openxmlformats.org/officeDocument/2006/relationships/tags" Target="../tags/tag201.xml"/><Relationship Id="rId1" Type="http://schemas.openxmlformats.org/officeDocument/2006/relationships/tags" Target="../tags/tag200.xml"/></Relationships>
</file>

<file path=ppt/slides/_rels/slide9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8.xml"/><Relationship Id="rId4" Type="http://schemas.openxmlformats.org/officeDocument/2006/relationships/themeOverride" Target="../theme/themeOverride4.xml"/><Relationship Id="rId3" Type="http://schemas.openxmlformats.org/officeDocument/2006/relationships/tags" Target="../tags/tag205.xml"/><Relationship Id="rId2" Type="http://schemas.openxmlformats.org/officeDocument/2006/relationships/tags" Target="../tags/tag204.xml"/><Relationship Id="rId1" Type="http://schemas.openxmlformats.org/officeDocument/2006/relationships/tags" Target="../tags/tag20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968188" y="379245"/>
            <a:ext cx="1886062" cy="59436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algn="ctr"/>
            <a:r>
              <a:rPr sz="2800" dirty="0">
                <a:solidFill>
                  <a:srgbClr val="FF0000"/>
                </a:solidFill>
              </a:rPr>
              <a:t>真题回顾</a:t>
            </a:r>
            <a:endParaRPr sz="2800" dirty="0">
              <a:solidFill>
                <a:srgbClr val="FF0000"/>
              </a:solidFill>
            </a:endParaRPr>
          </a:p>
        </p:txBody>
      </p:sp>
      <p:sp>
        <p:nvSpPr>
          <p:cNvPr id="3" name="内容占位符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850825" y="1351427"/>
            <a:ext cx="10595311" cy="5897880"/>
          </a:xfrm>
        </p:spPr>
        <p:txBody>
          <a:bodyPr>
            <a:no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zh-CN" altLang="en-US" sz="2800" b="1" dirty="0">
                <a:solidFill>
                  <a:srgbClr val="002060"/>
                </a:solidFill>
              </a:rPr>
              <a:t>阅读下面的材料，根据要求写作。</a:t>
            </a:r>
            <a:endParaRPr lang="zh-CN" altLang="en-US" sz="2800" b="1" dirty="0">
              <a:solidFill>
                <a:srgbClr val="002060"/>
              </a:solidFill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2800" b="1" dirty="0">
                <a:solidFill>
                  <a:srgbClr val="002060"/>
                </a:solidFill>
                <a:latin typeface="楷体" charset="-122"/>
                <a:ea typeface="楷体" charset="-122"/>
                <a:cs typeface="楷体" charset="-122"/>
              </a:rPr>
              <a:t>   </a:t>
            </a:r>
            <a:r>
              <a:rPr lang="en-US" altLang="zh-CN" sz="2800" b="1" dirty="0">
                <a:solidFill>
                  <a:srgbClr val="002060"/>
                </a:solidFill>
                <a:latin typeface="楷体" charset="-122"/>
                <a:ea typeface="楷体" charset="-122"/>
                <a:cs typeface="楷体" charset="-122"/>
              </a:rPr>
              <a:t> </a:t>
            </a:r>
            <a:r>
              <a:rPr lang="zh-CN" altLang="en-US" sz="2800" b="1" dirty="0">
                <a:solidFill>
                  <a:srgbClr val="002060"/>
                </a:solidFill>
                <a:latin typeface="楷体" charset="-122"/>
                <a:ea typeface="楷体" charset="-122"/>
                <a:cs typeface="楷体" charset="-122"/>
              </a:rPr>
              <a:t>1917年4月，毛泽东在《新青年》发表《体育之研究》一文，其中论及“体育之效”时指出：人的身体会天天变化。目不明可以明，耳不聪可以聪。生而强者如果滥用其强，即使是至强者，最终也许会转为至弱；而弱者如果勤自锻炼，增益其所不能，久之也会变而为强。因此，“生而强者不必自喜也，生而弱者不必自悲也。吾生而弱乎，或者天之诱我以至于强，未可知也”。</a:t>
            </a:r>
            <a:endParaRPr lang="zh-CN" altLang="en-US" sz="2800" b="1" dirty="0">
              <a:latin typeface="楷体" charset="-122"/>
              <a:ea typeface="楷体" charset="-122"/>
              <a:cs typeface="楷体" charset="-122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altLang="en-US" sz="2800" b="1" dirty="0" smtClean="0">
                <a:solidFill>
                  <a:srgbClr val="002060"/>
                </a:solidFill>
              </a:rPr>
              <a:t>       以上</a:t>
            </a:r>
            <a:r>
              <a:rPr lang="zh-CN" altLang="en-US" sz="2800" b="1" dirty="0">
                <a:solidFill>
                  <a:srgbClr val="002060"/>
                </a:solidFill>
              </a:rPr>
              <a:t>论述具有启示意义。请结合材料写一篇文章，体现你的感悟与思考。</a:t>
            </a:r>
            <a:endParaRPr lang="zh-CN" altLang="en-US" sz="2800" b="1" dirty="0">
              <a:solidFill>
                <a:srgbClr val="002060"/>
              </a:solidFill>
            </a:endParaRPr>
          </a:p>
        </p:txBody>
      </p:sp>
      <p:sp>
        <p:nvSpPr>
          <p:cNvPr id="4" name="椭圆 3"/>
          <p:cNvSpPr/>
          <p:nvPr/>
        </p:nvSpPr>
        <p:spPr>
          <a:xfrm>
            <a:off x="3059506" y="2345167"/>
            <a:ext cx="763793" cy="50112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5" name="椭圆 4"/>
          <p:cNvSpPr/>
          <p:nvPr/>
        </p:nvSpPr>
        <p:spPr>
          <a:xfrm>
            <a:off x="5912745" y="2846292"/>
            <a:ext cx="471543" cy="3872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5912523" y="3235173"/>
            <a:ext cx="471543" cy="387275"/>
          </a:xfrm>
          <a:prstGeom prst="ellipse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ldLvl="0" animBg="1"/>
      <p:bldP spid="5" grpId="0" bldLvl="0" animBg="1"/>
      <p:bldP spid="7" grpId="0" bldLvl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701806" y="649978"/>
            <a:ext cx="10676554" cy="3405767"/>
          </a:xfrm>
          <a:solidFill>
            <a:schemeClr val="bg1"/>
          </a:solidFill>
        </p:spPr>
        <p:txBody>
          <a:bodyPr>
            <a:normAutofit fontScale="97500"/>
          </a:bodyPr>
          <a:lstStyle/>
          <a:p>
            <a:pPr marL="0" algn="l">
              <a:buClrTx/>
              <a:buSzTx/>
              <a:buNone/>
            </a:pPr>
            <a:r>
              <a:rPr sz="28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例1．诚然，娱乐类新闻撕下某些明星不堪、丑陋的面具，的确起到新闻监督的作用，但此类娱乐新闻的过载，消耗的是当下最宝贵的注意力和时间资源，对当下互联网住民，接受太多此类娱乐信息，会造成认知上和观念的偏差，不利于社会价值观的确立。因此，娱乐新闻应弘扬人文精神，坚守文化品位。</a:t>
            </a:r>
            <a:endParaRPr sz="28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cxnSp>
        <p:nvCxnSpPr>
          <p:cNvPr id="2" name="直接连接符 1"/>
          <p:cNvCxnSpPr/>
          <p:nvPr/>
        </p:nvCxnSpPr>
        <p:spPr>
          <a:xfrm flipH="1">
            <a:off x="3718337" y="1259205"/>
            <a:ext cx="189230" cy="5245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 flipH="1">
            <a:off x="10716670" y="2363358"/>
            <a:ext cx="189230" cy="52451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椭圆 4"/>
          <p:cNvSpPr/>
          <p:nvPr/>
        </p:nvSpPr>
        <p:spPr>
          <a:xfrm>
            <a:off x="1627915" y="730101"/>
            <a:ext cx="894080" cy="558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7" name="椭圆 6"/>
          <p:cNvSpPr/>
          <p:nvPr/>
        </p:nvSpPr>
        <p:spPr>
          <a:xfrm>
            <a:off x="3990154" y="1197722"/>
            <a:ext cx="516890" cy="558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8" name="椭圆 7"/>
          <p:cNvSpPr/>
          <p:nvPr/>
        </p:nvSpPr>
        <p:spPr>
          <a:xfrm>
            <a:off x="733835" y="2802404"/>
            <a:ext cx="894080" cy="558800"/>
          </a:xfrm>
          <a:prstGeom prst="ellipse">
            <a:avLst/>
          </a:prstGeom>
          <a:noFill/>
          <a:ln w="38100">
            <a:solidFill>
              <a:srgbClr val="FF0000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TextBox 8"/>
          <p:cNvSpPr txBox="1"/>
          <p:nvPr/>
        </p:nvSpPr>
        <p:spPr>
          <a:xfrm>
            <a:off x="989704" y="4281544"/>
            <a:ext cx="8477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辩证思维：一分为二地看问题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9704" y="5045336"/>
            <a:ext cx="10639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语言标志</a:t>
            </a:r>
            <a:r>
              <a:rPr lang="en-US" altLang="zh-CN" sz="2400" b="1" dirty="0">
                <a:solidFill>
                  <a:srgbClr val="FF0000"/>
                </a:solidFill>
              </a:rPr>
              <a:t>: </a:t>
            </a:r>
            <a:r>
              <a:rPr lang="zh-CN" altLang="en-US" sz="2400" b="1" dirty="0">
                <a:solidFill>
                  <a:srgbClr val="FF0000"/>
                </a:solidFill>
              </a:rPr>
              <a:t>诚然</a:t>
            </a:r>
            <a:r>
              <a:rPr lang="en-US" altLang="zh-CN" sz="2400" b="1" dirty="0">
                <a:solidFill>
                  <a:srgbClr val="FF0000"/>
                </a:solidFill>
              </a:rPr>
              <a:t>( </a:t>
            </a:r>
            <a:r>
              <a:rPr lang="zh-CN" altLang="en-US" sz="2400" b="1" dirty="0">
                <a:solidFill>
                  <a:srgbClr val="FF0000"/>
                </a:solidFill>
              </a:rPr>
              <a:t>虽说 </a:t>
            </a:r>
            <a:r>
              <a:rPr lang="en-US" altLang="zh-CN" sz="2400" b="1" dirty="0">
                <a:solidFill>
                  <a:srgbClr val="FF0000"/>
                </a:solidFill>
              </a:rPr>
              <a:t>\ </a:t>
            </a:r>
            <a:r>
              <a:rPr lang="zh-CN" altLang="en-US" sz="2400" b="1" dirty="0">
                <a:solidFill>
                  <a:srgbClr val="FF0000"/>
                </a:solidFill>
              </a:rPr>
              <a:t>虽然</a:t>
            </a:r>
            <a:r>
              <a:rPr lang="en-US" altLang="zh-CN" sz="2400" b="1" dirty="0">
                <a:solidFill>
                  <a:srgbClr val="FF0000"/>
                </a:solidFill>
              </a:rPr>
              <a:t>) ……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，但是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……</a:t>
            </a:r>
            <a:r>
              <a:rPr lang="zh-CN" altLang="en-US" sz="2400" b="1" dirty="0">
                <a:solidFill>
                  <a:srgbClr val="FF0000"/>
                </a:solidFill>
              </a:rPr>
              <a:t>。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因此（所以），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……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7" grpId="0" animBg="1"/>
      <p:bldP spid="7" grpId="1" animBg="1"/>
      <p:bldP spid="8" grpId="0" animBg="1"/>
      <p:bldP spid="8" grpId="1" animBg="1"/>
      <p:bldP spid="9" grpId="0"/>
      <p:bldP spid="10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545951" y="200660"/>
            <a:ext cx="11451590" cy="489013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algn="l">
              <a:buClrTx/>
              <a:buSzTx/>
              <a:buNone/>
            </a:pP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例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2.“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负债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”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这个词，很容易让人有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“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负面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”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的联想。再加上物质积累本就不多的年轻人，借贷而来的钱花在了一些所谓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“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非刚需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”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的门类里，这似乎让舆论更强化了某种道德判断：年轻人正在陷入消费主义陷阱，这其中潜藏风险</a:t>
            </a:r>
            <a:r>
              <a:rPr sz="2700" b="1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。看待经济现象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，不能在静态框架下审视。就以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“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刚需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”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为例，在恩格尔系数不断下行的当下，如果还把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“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刚需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”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理解为基本的吃穿用度，那当然会觉得年轻人正在陷入消费陷阱，甚至是太过奢侈。但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“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刚需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”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本身是个有年代和地域区分性的动态概念，从茹毛饮血到男耕女织，从工业生产到数字生活，对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“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刚需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”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的定义是完全不同的。年轻人站在经济起步后的起点上，把养生、娱乐视作生活之必需，又如何不能理解？</a:t>
            </a:r>
            <a:endParaRPr sz="13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charset="-122"/>
              <a:ea typeface="楷体" charset="-122"/>
              <a:cs typeface="楷体" charset="-122"/>
              <a:sym typeface="+mn-ea"/>
            </a:endParaRPr>
          </a:p>
        </p:txBody>
      </p:sp>
      <p:cxnSp>
        <p:nvCxnSpPr>
          <p:cNvPr id="2" name="直接连接符 1"/>
          <p:cNvCxnSpPr/>
          <p:nvPr/>
        </p:nvCxnSpPr>
        <p:spPr>
          <a:xfrm flipH="1">
            <a:off x="2569845" y="1891889"/>
            <a:ext cx="189230" cy="5245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4" name="直接连接符 3"/>
          <p:cNvCxnSpPr/>
          <p:nvPr/>
        </p:nvCxnSpPr>
        <p:spPr>
          <a:xfrm flipH="1">
            <a:off x="8736062" y="3967929"/>
            <a:ext cx="189230" cy="5245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sp>
        <p:nvSpPr>
          <p:cNvPr id="5" name="任意多边形 4"/>
          <p:cNvSpPr/>
          <p:nvPr/>
        </p:nvSpPr>
        <p:spPr>
          <a:xfrm>
            <a:off x="2853690" y="2416399"/>
            <a:ext cx="6058535" cy="25400"/>
          </a:xfrm>
          <a:custGeom>
            <a:avLst/>
            <a:gdLst>
              <a:gd name="connisteX0" fmla="*/ 0 w 6058535"/>
              <a:gd name="connsiteY0" fmla="*/ 0 h 25400"/>
              <a:gd name="connisteX1" fmla="*/ 6058535 w 6058535"/>
              <a:gd name="connsiteY1" fmla="*/ 25400 h 2540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</a:cxnLst>
            <a:rect l="l" t="t" r="r" b="b"/>
            <a:pathLst>
              <a:path w="6058535" h="25400">
                <a:moveTo>
                  <a:pt x="0" y="0"/>
                </a:moveTo>
                <a:cubicBezTo>
                  <a:pt x="2019300" y="8255"/>
                  <a:pt x="4039235" y="17145"/>
                  <a:pt x="6058535" y="25400"/>
                </a:cubicBezTo>
              </a:path>
            </a:pathLst>
          </a:custGeom>
          <a:solidFill>
            <a:srgbClr val="00206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任意多边形 5"/>
          <p:cNvSpPr/>
          <p:nvPr/>
        </p:nvSpPr>
        <p:spPr>
          <a:xfrm>
            <a:off x="582892" y="3942529"/>
            <a:ext cx="6058535" cy="25400"/>
          </a:xfrm>
          <a:custGeom>
            <a:avLst/>
            <a:gdLst>
              <a:gd name="connisteX0" fmla="*/ 0 w 6058535"/>
              <a:gd name="connsiteY0" fmla="*/ 0 h 25400"/>
              <a:gd name="connisteX1" fmla="*/ 6058535 w 6058535"/>
              <a:gd name="connsiteY1" fmla="*/ 25400 h 25400"/>
            </a:gdLst>
            <a:ahLst/>
            <a:cxnLst>
              <a:cxn ang="0">
                <a:pos x="connisteX0" y="connsiteY0"/>
              </a:cxn>
              <a:cxn ang="0">
                <a:pos x="connisteX1" y="connsiteY1"/>
              </a:cxn>
            </a:cxnLst>
            <a:rect l="l" t="t" r="r" b="b"/>
            <a:pathLst>
              <a:path w="6058535" h="25400">
                <a:moveTo>
                  <a:pt x="0" y="0"/>
                </a:moveTo>
                <a:cubicBezTo>
                  <a:pt x="2019300" y="8255"/>
                  <a:pt x="4039235" y="17145"/>
                  <a:pt x="6058535" y="25400"/>
                </a:cubicBezTo>
              </a:path>
            </a:pathLst>
          </a:custGeom>
          <a:solidFill>
            <a:srgbClr val="002060"/>
          </a:solidFill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7" name="TextBox 6"/>
          <p:cNvSpPr txBox="1"/>
          <p:nvPr/>
        </p:nvSpPr>
        <p:spPr>
          <a:xfrm>
            <a:off x="720761" y="5088369"/>
            <a:ext cx="8477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辩证思维：发展的眼光看问题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20761" y="5679128"/>
            <a:ext cx="10639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语言标志</a:t>
            </a:r>
            <a:r>
              <a:rPr lang="en-US" altLang="zh-CN" sz="2400" b="1" dirty="0">
                <a:solidFill>
                  <a:srgbClr val="FF0000"/>
                </a:solidFill>
              </a:rPr>
              <a:t>: 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看待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……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，不能在静态框架下审视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…… 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/>
      <p:bldP spid="8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443230" y="858520"/>
            <a:ext cx="11545570" cy="3369235"/>
          </a:xfrm>
          <a:solidFill>
            <a:schemeClr val="bg1"/>
          </a:solidFill>
        </p:spPr>
        <p:txBody>
          <a:bodyPr>
            <a:noAutofit/>
          </a:bodyPr>
          <a:lstStyle/>
          <a:p>
            <a:pPr marL="0" algn="l">
              <a:buClrTx/>
              <a:buSzTx/>
              <a:buNone/>
            </a:pP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例</a:t>
            </a:r>
            <a:r>
              <a:rPr lang="en-US" altLang="zh-CN"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3.</a:t>
            </a:r>
            <a:r>
              <a:rPr sz="270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sym typeface="+mn-ea"/>
              </a:rPr>
              <a:t>个人不能脱离社会独自存在，个人事业的选择与社会现实有着千丝万缕的联系。个人事业的选择如果得到社会的现实需要，事业的成功率才可能大大提高；同时，个人事业的选择如果得到社会群体的认可，个人才可能从中感受到幸福。所以，在规划自己的职业生涯时，需要评估社会现实的需求。</a:t>
            </a:r>
            <a:endParaRPr sz="270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sym typeface="+mn-ea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20761" y="4744124"/>
            <a:ext cx="84770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辩证思维：联系的眼光看问题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720761" y="5447385"/>
            <a:ext cx="1063931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b="1" dirty="0" smtClean="0">
                <a:solidFill>
                  <a:srgbClr val="FF0000"/>
                </a:solidFill>
              </a:rPr>
              <a:t>语言标志</a:t>
            </a:r>
            <a:r>
              <a:rPr lang="en-US" altLang="zh-CN" sz="2400" b="1" dirty="0">
                <a:solidFill>
                  <a:srgbClr val="FF0000"/>
                </a:solidFill>
              </a:rPr>
              <a:t>: 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……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不能脱离社会独自存在，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……</a:t>
            </a:r>
            <a:r>
              <a:rPr lang="zh-CN" altLang="en-US" sz="2400" b="1" dirty="0" smtClean="0">
                <a:solidFill>
                  <a:srgbClr val="FF0000"/>
                </a:solidFill>
              </a:rPr>
              <a:t>与社会有着千丝万缕的联系</a:t>
            </a:r>
            <a:r>
              <a:rPr lang="en-US" altLang="zh-CN" sz="2400" b="1" dirty="0" smtClean="0">
                <a:solidFill>
                  <a:srgbClr val="FF0000"/>
                </a:solidFill>
              </a:rPr>
              <a:t>  </a:t>
            </a:r>
            <a:endParaRPr lang="zh-CN" altLang="en-US" sz="2400" b="1" dirty="0">
              <a:solidFill>
                <a:srgbClr val="FF0000"/>
              </a:solidFill>
            </a:endParaRPr>
          </a:p>
        </p:txBody>
      </p:sp>
      <p:cxnSp>
        <p:nvCxnSpPr>
          <p:cNvPr id="6" name="直接连接符 5"/>
          <p:cNvCxnSpPr/>
          <p:nvPr/>
        </p:nvCxnSpPr>
        <p:spPr>
          <a:xfrm flipV="1">
            <a:off x="1290918" y="1398494"/>
            <a:ext cx="10338098" cy="107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>
            <a:off x="591671" y="2011680"/>
            <a:ext cx="1828800" cy="1075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</p:nvPr>
        </p:nvSpPr>
        <p:spPr>
          <a:xfrm>
            <a:off x="960338" y="249596"/>
            <a:ext cx="10852237" cy="441964"/>
          </a:xfrm>
        </p:spPr>
        <p:txBody>
          <a:bodyPr>
            <a:normAutofit fontScale="90000"/>
          </a:bodyPr>
          <a:lstStyle/>
          <a:p>
            <a:r>
              <a:rPr lang="zh-CN" altLang="en-US" dirty="0" smtClean="0">
                <a:solidFill>
                  <a:srgbClr val="FF0000"/>
                </a:solidFill>
              </a:rPr>
              <a:t>考场佳作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36220" y="691515"/>
            <a:ext cx="11955780" cy="600075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pPr algn="ctr"/>
            <a:r>
              <a:rPr lang="zh-CN" altLang="en-US" sz="2400"/>
              <a:t>《做一个立体的人》</a:t>
            </a:r>
            <a:endParaRPr lang="zh-CN" altLang="en-US" sz="2400"/>
          </a:p>
          <a:p>
            <a:pPr algn="ctr"/>
            <a:endParaRPr lang="zh-CN" altLang="en-US" sz="2400">
              <a:highlight>
                <a:srgbClr val="FFFF00"/>
              </a:highlight>
            </a:endParaRPr>
          </a:p>
          <a:p>
            <a:r>
              <a:rPr lang="zh-CN" altLang="en-US" sz="2400">
                <a:highlight>
                  <a:srgbClr val="FFFF00"/>
                </a:highlight>
              </a:rPr>
              <a:t>在文学作品中，</a:t>
            </a:r>
            <a:r>
              <a:rPr lang="zh-CN" altLang="en-US" sz="2400"/>
              <a:t>人物大致可分为两种类型：扁平人物与立体人物。前者性格形象单一，往往只有某些极端特性，尽管鲜明但缺乏丰富性，你看那《三国演义》中的“三绝”人物：智绝的诸葛亮，义绝的关羽和奸绝的曹操，就是明证；而后者的形象则更加多元，也更加贴合生活中的人，譬如我们非常熟悉的约翰•克里斯朵夫，那一路成长的曲折经历，和丰富的对立而又和谐统一的性情，构成了文学形象画廊中独特的“这一个”。</a:t>
            </a:r>
            <a:endParaRPr lang="zh-CN" altLang="en-US" sz="2400"/>
          </a:p>
          <a:p>
            <a:r>
              <a:rPr lang="zh-CN" altLang="en-US" sz="2400">
                <a:highlight>
                  <a:srgbClr val="FFFF00"/>
                </a:highlight>
              </a:rPr>
              <a:t>我们所处的世界是复杂的、变化的</a:t>
            </a:r>
            <a:r>
              <a:rPr lang="zh-CN" altLang="en-US" sz="2400"/>
              <a:t>，虽然中国人给人的整体感觉是“温凉”，但，当我们面对不同的情形时，却会展现不同的性情，有时甚至是相反。这些性情相互成全，构成了一个个立体的人。</a:t>
            </a:r>
            <a:endParaRPr lang="zh-CN" altLang="en-US" sz="2400"/>
          </a:p>
          <a:p>
            <a:r>
              <a:rPr lang="zh-CN" altLang="en-US" sz="2400">
                <a:solidFill>
                  <a:srgbClr val="FF0000"/>
                </a:solidFill>
              </a:rPr>
              <a:t>强调立体，并不是要泯灭个性，而是将不同的个性进行调适。</a:t>
            </a:r>
            <a:r>
              <a:rPr lang="zh-CN" altLang="en-US" sz="2400"/>
              <a:t>在文学中有两幅极具象征意味的图景：一幅是白云之下的堂•吉诃德呼啸着奔向巨大的风车，一幅是黑夜之中的哈姆雷特沉默着在城楼顶端。他们都有极具个人色彩的特性，但也正是这种性格的单极化，致使了各自悲剧性的结果：前者耽溺于狂想，被过时的骑士文学所毒害，蒙蔽了理性的双眼；后者则因对结果的过度思考而犹疑，抹杀了自己应有的行动机会。我们要做的，是在不同的极端间寻找一种微妙的平衡。</a:t>
            </a:r>
            <a:endParaRPr lang="zh-CN" altLang="en-US" sz="2400"/>
          </a:p>
        </p:txBody>
      </p:sp>
    </p:spTree>
    <p:custDataLst>
      <p:tags r:id="rId1"/>
    </p:custData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14:cpLocks xmlns:a14="http://schemas.microsoft.com/office/drawing/2010/main"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372870" y="1791970"/>
            <a:ext cx="9159240" cy="11264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charset="-122"/>
                <a:ea typeface="楷体" charset="-122"/>
                <a:cs typeface="楷体" charset="-122"/>
                <a:sym typeface="+mn-ea"/>
              </a:rPr>
              <a:t>活动四：学以致用</a:t>
            </a:r>
            <a:endParaRPr lang="zh-CN" altLang="zh-CN"/>
          </a:p>
        </p:txBody>
      </p:sp>
      <p:sp>
        <p:nvSpPr>
          <p:cNvPr id="8" name="文本占位符 7"/>
          <p:cNvSpPr>
            <a14:cpLocks xmlns:a14="http://schemas.microsoft.com/office/drawing/2010/main"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459740" y="3213735"/>
            <a:ext cx="11271885" cy="2694940"/>
          </a:xfrm>
        </p:spPr>
        <p:txBody>
          <a:bodyPr>
            <a:normAutofit fontScale="75000" lnSpcReduction="20000"/>
          </a:bodyPr>
          <a:lstStyle/>
          <a:p>
            <a:pPr marL="0" indent="0" algn="l">
              <a:lnSpc>
                <a:spcPct val="100000"/>
              </a:lnSpc>
              <a:spcAft>
                <a:spcPts val="0"/>
              </a:spcAft>
              <a:buNone/>
            </a:pPr>
            <a:r>
              <a:rPr lang="en-US" altLang="zh-CN" sz="4150" dirty="0">
                <a:solidFill>
                  <a:srgbClr val="002060"/>
                </a:solidFill>
                <a:latin typeface="楷体" charset="-122"/>
                <a:ea typeface="楷体" charset="-122"/>
                <a:cs typeface="楷体" charset="-122"/>
              </a:rPr>
              <a:t>    </a:t>
            </a:r>
            <a:r>
              <a:rPr lang="zh-CN" altLang="en-US" sz="4150" b="1" dirty="0">
                <a:solidFill>
                  <a:srgbClr val="002060"/>
                </a:solidFill>
                <a:latin typeface="楷体" charset="-122"/>
                <a:ea typeface="楷体" charset="-122"/>
                <a:cs typeface="楷体" charset="-122"/>
              </a:rPr>
              <a:t>“听君一席话，如听一席话”“三人行，必有三人”“上次听到这句话还是在上次”</a:t>
            </a:r>
            <a:r>
              <a:rPr lang="en-US" altLang="zh-CN" sz="4150" b="1" dirty="0">
                <a:solidFill>
                  <a:srgbClr val="002060"/>
                </a:solidFill>
                <a:latin typeface="楷体" charset="-122"/>
                <a:ea typeface="楷体" charset="-122"/>
                <a:cs typeface="楷体" charset="-122"/>
              </a:rPr>
              <a:t>……</a:t>
            </a:r>
            <a:r>
              <a:rPr lang="zh-CN" altLang="en-US" sz="4150" b="1" dirty="0">
                <a:solidFill>
                  <a:srgbClr val="002060"/>
                </a:solidFill>
                <a:latin typeface="楷体" charset="-122"/>
                <a:ea typeface="楷体" charset="-122"/>
                <a:cs typeface="楷体" charset="-122"/>
              </a:rPr>
              <a:t>最近，“说了又好像什么都没说”的“废话文学”成为许多年轻人追捧的表达方式</a:t>
            </a:r>
            <a:r>
              <a:rPr lang="zh-CN" altLang="en-US" sz="4150" b="1" dirty="0" smtClean="0">
                <a:solidFill>
                  <a:srgbClr val="002060"/>
                </a:solidFill>
                <a:latin typeface="楷体" charset="-122"/>
                <a:ea typeface="楷体" charset="-122"/>
                <a:cs typeface="楷体" charset="-122"/>
              </a:rPr>
              <a:t>。所谓</a:t>
            </a:r>
            <a:r>
              <a:rPr lang="zh-CN" altLang="en-US" sz="4150" b="1" dirty="0">
                <a:solidFill>
                  <a:srgbClr val="002060"/>
                </a:solidFill>
                <a:latin typeface="楷体" charset="-122"/>
                <a:ea typeface="楷体" charset="-122"/>
                <a:cs typeface="楷体" charset="-122"/>
              </a:rPr>
              <a:t>5G的网速跑不过8G的脑洞，这届年轻人造梗的速度可谓日新月异。难免有不少人调侃，这届年轻人这么不喜欢“好好说话”吗？</a:t>
            </a:r>
            <a:endParaRPr lang="zh-CN" altLang="en-US" sz="4150" b="1" dirty="0">
              <a:solidFill>
                <a:srgbClr val="002060"/>
              </a:solidFill>
              <a:latin typeface="楷体" charset="-122"/>
              <a:ea typeface="楷体" charset="-122"/>
              <a:cs typeface="楷体" charset="-122"/>
            </a:endParaRPr>
          </a:p>
          <a:p>
            <a:pPr marL="0" indent="0" algn="l">
              <a:lnSpc>
                <a:spcPct val="100000"/>
              </a:lnSpc>
              <a:spcAft>
                <a:spcPts val="0"/>
              </a:spcAft>
              <a:buNone/>
            </a:pPr>
            <a:r>
              <a:rPr lang="en-US" altLang="zh-CN" sz="4150" b="1" dirty="0">
                <a:solidFill>
                  <a:srgbClr val="002060"/>
                </a:solidFill>
                <a:latin typeface="楷体" charset="-122"/>
                <a:ea typeface="楷体" charset="-122"/>
                <a:cs typeface="楷体" charset="-122"/>
              </a:rPr>
              <a:t>    </a:t>
            </a:r>
            <a:r>
              <a:rPr lang="zh-CN" altLang="en-US" sz="4150" b="1" dirty="0">
                <a:solidFill>
                  <a:srgbClr val="002060"/>
                </a:solidFill>
                <a:latin typeface="宋体" charset="-122"/>
                <a:ea typeface="宋体" charset="-122"/>
                <a:cs typeface="宋体" charset="-122"/>
              </a:rPr>
              <a:t>对于上述现象，你有何看法？请运用辩证分析法，写一段200字</a:t>
            </a:r>
            <a:r>
              <a:rPr lang="zh-CN" altLang="en-US" sz="4150" b="1" dirty="0" smtClean="0">
                <a:solidFill>
                  <a:srgbClr val="002060"/>
                </a:solidFill>
                <a:latin typeface="宋体" charset="-122"/>
                <a:ea typeface="宋体" charset="-122"/>
                <a:cs typeface="宋体" charset="-122"/>
              </a:rPr>
              <a:t>左右的议论性</a:t>
            </a:r>
            <a:r>
              <a:rPr lang="zh-CN" altLang="en-US" sz="4150" b="1" dirty="0">
                <a:solidFill>
                  <a:srgbClr val="002060"/>
                </a:solidFill>
                <a:latin typeface="宋体" charset="-122"/>
                <a:ea typeface="宋体" charset="-122"/>
                <a:cs typeface="宋体" charset="-122"/>
              </a:rPr>
              <a:t>语段。</a:t>
            </a:r>
            <a:r>
              <a:rPr lang="zh-CN" altLang="en-US" sz="4150" dirty="0">
                <a:solidFill>
                  <a:srgbClr val="002060"/>
                </a:solidFill>
                <a:latin typeface="宋体" charset="-122"/>
                <a:ea typeface="宋体" charset="-122"/>
                <a:cs typeface="宋体" charset="-122"/>
              </a:rPr>
              <a:t> </a:t>
            </a:r>
            <a:r>
              <a:rPr lang="zh-CN" altLang="en-US" sz="4150" dirty="0">
                <a:solidFill>
                  <a:srgbClr val="002060"/>
                </a:solidFill>
                <a:latin typeface="楷体" charset="-122"/>
                <a:ea typeface="楷体" charset="-122"/>
                <a:cs typeface="楷体" charset="-122"/>
              </a:rPr>
              <a:t> </a:t>
            </a:r>
            <a:r>
              <a:rPr lang="zh-CN" altLang="en-US" sz="4150" b="1" dirty="0">
                <a:solidFill>
                  <a:srgbClr val="FF0000"/>
                </a:solidFill>
              </a:rPr>
              <a:t> </a:t>
            </a:r>
            <a:endParaRPr lang="zh-CN" altLang="en-US" sz="4150" b="1" dirty="0">
              <a:solidFill>
                <a:srgbClr val="FF0000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714375" y="1160780"/>
            <a:ext cx="10809605" cy="4554855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algn="l">
              <a:buClrTx/>
              <a:buSzTx/>
              <a:buNone/>
            </a:pPr>
            <a:r>
              <a:rPr lang="en-US" altLang="zh-CN" sz="311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charset="-122"/>
                <a:ea typeface="宋体" charset="-122"/>
              </a:rPr>
              <a:t>    </a:t>
            </a:r>
            <a:r>
              <a:rPr lang="zh-CN" altLang="en-US" sz="3110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宋体" charset="-122"/>
                <a:ea typeface="宋体" charset="-122"/>
              </a:rPr>
              <a:t>诚然，无意义的废话文学相较于经典文学语言的优美与其承载的文化底蕴，的确带有一种表达的匮乏与无力，使它最终难逃速生速朽的宿命。但任何语言现象都不能脱离社会孤立存在，作为特定语言环境下的生成物，流行语又有其存在的必要性。语言文字丰富多彩，它日新月异的本身，就代表着一个时代在进步的活力。因此，多一点沟通的方式又有何不可？</a:t>
            </a:r>
            <a:endParaRPr lang="zh-CN" altLang="en-US" sz="3110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宋体" charset="-122"/>
              <a:ea typeface="宋体" charset="-122"/>
              <a:cs typeface="楷体" charset="-122"/>
            </a:endParaRPr>
          </a:p>
        </p:txBody>
      </p:sp>
    </p:spTree>
    <p:custDataLst>
      <p:tags r:id="rId1"/>
    </p:custData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占位符 1"/>
          <p:cNvSpPr>
            <a14:cpLocks xmlns:a14="http://schemas.microsoft.com/office/drawing/2010/main" noGrp="1"/>
          </p:cNvSpPr>
          <p:nvPr>
            <p:ph type="body" sz="quarter" idx="13"/>
            <p:custDataLst>
              <p:tags r:id="rId1"/>
            </p:custDataLst>
          </p:nvPr>
        </p:nvSpPr>
        <p:spPr>
          <a:xfrm>
            <a:off x="3751569" y="3985413"/>
            <a:ext cx="4705610" cy="604800"/>
          </a:xfrm>
        </p:spPr>
        <p:txBody>
          <a:bodyPr/>
          <a:lstStyle/>
          <a:p>
            <a:r>
              <a:rPr lang="en-US" altLang="zh-CN" dirty="0" smtClean="0"/>
              <a:t>2022.4</a:t>
            </a:r>
            <a:endParaRPr lang="en-US" altLang="zh-CN" dirty="0"/>
          </a:p>
        </p:txBody>
      </p:sp>
      <p:pic>
        <p:nvPicPr>
          <p:cNvPr id="25" name="New picture"/>
          <p:cNvPicPr/>
          <p:nvPr/>
        </p:nvPicPr>
        <p:blipFill>
          <a:blip r:embed="rId2"/>
          <a:stretch>
            <a:fillRect/>
          </a:stretch>
        </p:blipFill>
        <p:spPr>
          <a:xfrm>
            <a:off x="10312400" y="11899900"/>
            <a:ext cx="342900" cy="254000"/>
          </a:xfrm>
          <a:prstGeom prst="cube">
            <a:avLst/>
          </a:prstGeom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57463" y="1972124"/>
            <a:ext cx="7072312" cy="1927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custDataLst>
      <p:tags r:id="rId4"/>
    </p:custData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915670" y="1165225"/>
            <a:ext cx="10504170" cy="4159810"/>
          </a:xfrm>
          <a:solidFill>
            <a:schemeClr val="bg1"/>
          </a:solidFill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endParaRPr lang="en-US" b="1" dirty="0">
              <a:solidFill>
                <a:srgbClr val="C0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sz="3500" b="1" dirty="0" smtClean="0">
                <a:solidFill>
                  <a:srgbClr val="C00000"/>
                </a:solidFill>
                <a:sym typeface="+mn-ea"/>
              </a:rPr>
              <a:t>符合题意</a:t>
            </a:r>
            <a:r>
              <a:rPr sz="3500" b="1" dirty="0">
                <a:solidFill>
                  <a:srgbClr val="C00000"/>
                </a:solidFill>
                <a:sym typeface="+mn-ea"/>
              </a:rPr>
              <a:t>：</a:t>
            </a:r>
            <a:r>
              <a:rPr sz="3000" b="1" dirty="0">
                <a:solidFill>
                  <a:srgbClr val="002060"/>
                </a:solidFill>
                <a:sym typeface="+mn-ea"/>
              </a:rPr>
              <a:t>由</a:t>
            </a:r>
            <a:r>
              <a:rPr lang="en-US" altLang="zh-CN" sz="3000" b="1" dirty="0">
                <a:solidFill>
                  <a:srgbClr val="002060"/>
                </a:solidFill>
                <a:sym typeface="+mn-ea"/>
              </a:rPr>
              <a:t>“</a:t>
            </a:r>
            <a:r>
              <a:rPr sz="3000" b="1" dirty="0">
                <a:solidFill>
                  <a:srgbClr val="002060"/>
                </a:solidFill>
                <a:sym typeface="+mn-ea"/>
              </a:rPr>
              <a:t>体育之效</a:t>
            </a:r>
            <a:r>
              <a:rPr lang="en-US" altLang="zh-CN" sz="3000" b="1" dirty="0">
                <a:solidFill>
                  <a:srgbClr val="002060"/>
                </a:solidFill>
                <a:sym typeface="+mn-ea"/>
              </a:rPr>
              <a:t>”</a:t>
            </a:r>
            <a:r>
              <a:rPr sz="3000" b="1" dirty="0">
                <a:solidFill>
                  <a:srgbClr val="002060"/>
                </a:solidFill>
                <a:sym typeface="+mn-ea"/>
              </a:rPr>
              <a:t>谈起，要重点阐述</a:t>
            </a:r>
            <a:r>
              <a:rPr lang="en-US" altLang="zh-CN" sz="3000" b="1" dirty="0">
                <a:solidFill>
                  <a:srgbClr val="002060"/>
                </a:solidFill>
                <a:sym typeface="+mn-ea"/>
              </a:rPr>
              <a:t>“</a:t>
            </a:r>
            <a:r>
              <a:rPr sz="3000" b="1" dirty="0">
                <a:solidFill>
                  <a:srgbClr val="002060"/>
                </a:solidFill>
                <a:sym typeface="+mn-ea"/>
              </a:rPr>
              <a:t>强</a:t>
            </a:r>
            <a:r>
              <a:rPr lang="en-US" altLang="zh-CN" sz="3000" b="1" dirty="0">
                <a:solidFill>
                  <a:srgbClr val="002060"/>
                </a:solidFill>
                <a:sym typeface="+mn-ea"/>
              </a:rPr>
              <a:t>”</a:t>
            </a:r>
            <a:r>
              <a:rPr sz="3000" b="1" dirty="0">
                <a:solidFill>
                  <a:srgbClr val="002060"/>
                </a:solidFill>
                <a:sym typeface="+mn-ea"/>
              </a:rPr>
              <a:t>与</a:t>
            </a:r>
            <a:r>
              <a:rPr lang="en-US" altLang="zh-CN" sz="3000" b="1" dirty="0">
                <a:solidFill>
                  <a:srgbClr val="002060"/>
                </a:solidFill>
                <a:sym typeface="+mn-ea"/>
              </a:rPr>
              <a:t>“</a:t>
            </a:r>
            <a:r>
              <a:rPr sz="3000" b="1" dirty="0">
                <a:solidFill>
                  <a:srgbClr val="002060"/>
                </a:solidFill>
                <a:sym typeface="+mn-ea"/>
              </a:rPr>
              <a:t>弱</a:t>
            </a:r>
            <a:r>
              <a:rPr lang="en-US" altLang="zh-CN" sz="3000" b="1" dirty="0">
                <a:solidFill>
                  <a:srgbClr val="002060"/>
                </a:solidFill>
                <a:sym typeface="+mn-ea"/>
              </a:rPr>
              <a:t>”</a:t>
            </a:r>
            <a:r>
              <a:rPr sz="3000" b="1" dirty="0">
                <a:solidFill>
                  <a:srgbClr val="002060"/>
                </a:solidFill>
                <a:sym typeface="+mn-ea"/>
              </a:rPr>
              <a:t>的</a:t>
            </a:r>
            <a:r>
              <a:rPr sz="4000" b="1" dirty="0">
                <a:solidFill>
                  <a:srgbClr val="FF0000"/>
                </a:solidFill>
                <a:sym typeface="+mn-ea"/>
              </a:rPr>
              <a:t>辩证关系</a:t>
            </a:r>
            <a:r>
              <a:rPr sz="3000" b="1" dirty="0">
                <a:solidFill>
                  <a:srgbClr val="002060"/>
                </a:solidFill>
                <a:sym typeface="+mn-ea"/>
              </a:rPr>
              <a:t>。</a:t>
            </a:r>
            <a:endParaRPr sz="3000" b="1" dirty="0">
              <a:solidFill>
                <a:srgbClr val="002060"/>
              </a:solidFill>
            </a:endParaRPr>
          </a:p>
          <a:p>
            <a:pPr algn="l">
              <a:buClrTx/>
              <a:buSzTx/>
              <a:buFont typeface="Wingdings" charset="2"/>
              <a:buChar char="l"/>
            </a:pPr>
            <a:r>
              <a:rPr sz="3100" b="1" dirty="0">
                <a:solidFill>
                  <a:srgbClr val="FF0000"/>
                </a:solidFill>
                <a:sym typeface="+mn-ea"/>
              </a:rPr>
              <a:t> 辩证关系</a:t>
            </a:r>
            <a:r>
              <a:rPr lang="en-US" altLang="zh-CN" sz="3100" b="1" dirty="0">
                <a:solidFill>
                  <a:srgbClr val="FF0000"/>
                </a:solidFill>
                <a:sym typeface="+mn-ea"/>
              </a:rPr>
              <a:t>：</a:t>
            </a:r>
            <a:r>
              <a:rPr sz="3100" b="1" dirty="0">
                <a:solidFill>
                  <a:srgbClr val="FF0000"/>
                </a:solidFill>
                <a:sym typeface="+mn-ea"/>
              </a:rPr>
              <a:t>既对立又统一     </a:t>
            </a:r>
            <a:endParaRPr sz="3100" b="1" dirty="0">
              <a:solidFill>
                <a:srgbClr val="FF0000"/>
              </a:solidFill>
              <a:sym typeface="+mn-ea"/>
            </a:endParaRPr>
          </a:p>
          <a:p>
            <a:pPr algn="l">
              <a:buClrTx/>
              <a:buSzTx/>
              <a:buFont typeface="Wingdings" charset="2"/>
              <a:buChar char="l"/>
            </a:pPr>
            <a:r>
              <a:rPr sz="3100" b="1" dirty="0">
                <a:solidFill>
                  <a:srgbClr val="FF0000"/>
                </a:solidFill>
                <a:sym typeface="+mn-ea"/>
              </a:rPr>
              <a:t> 比如：《弱者奋斗以自强，强者谦和以守强</a:t>
            </a:r>
            <a:r>
              <a:rPr sz="3100" b="1" dirty="0" smtClean="0">
                <a:solidFill>
                  <a:srgbClr val="FF0000"/>
                </a:solidFill>
                <a:sym typeface="+mn-ea"/>
              </a:rPr>
              <a:t>》</a:t>
            </a:r>
            <a:endParaRPr lang="en-US" sz="3100" b="1" dirty="0" smtClean="0">
              <a:solidFill>
                <a:srgbClr val="FF0000"/>
              </a:solidFill>
              <a:sym typeface="+mn-ea"/>
            </a:endParaRPr>
          </a:p>
          <a:p>
            <a:pPr algn="l">
              <a:buClrTx/>
              <a:buSzTx/>
              <a:buFont typeface="Wingdings" charset="2"/>
              <a:buChar char="l"/>
            </a:pPr>
            <a:endParaRPr sz="3100" b="1" dirty="0">
              <a:solidFill>
                <a:srgbClr val="FF0000"/>
              </a:solidFill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ransition spd="slow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4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1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14:cpLocks xmlns:a14="http://schemas.microsoft.com/office/drawing/2010/main" noGrp="1"/>
          </p:cNvSpPr>
          <p:nvPr>
            <p:ph idx="1"/>
          </p:nvPr>
        </p:nvSpPr>
        <p:spPr>
          <a:xfrm>
            <a:off x="566420" y="1278255"/>
            <a:ext cx="11428095" cy="5071110"/>
          </a:xfrm>
        </p:spPr>
        <p:txBody>
          <a:bodyPr/>
          <a:lstStyle/>
          <a:p>
            <a:pPr marL="0" indent="0">
              <a:buNone/>
            </a:pPr>
            <a:r>
              <a:rPr lang="zh-CN" altLang="en-US" sz="2800" b="1">
                <a:solidFill>
                  <a:srgbClr val="002060"/>
                </a:solidFill>
              </a:rPr>
              <a:t>2018年全国Ⅰ卷的作文命题，材料渗透了“个体与国家的关系”这一</a:t>
            </a:r>
            <a:r>
              <a:rPr lang="zh-CN" altLang="en-US" sz="2800" b="1">
                <a:solidFill>
                  <a:srgbClr val="FF0000"/>
                </a:solidFill>
              </a:rPr>
              <a:t>辩证思想</a:t>
            </a:r>
            <a:r>
              <a:rPr lang="zh-CN" altLang="en-US" sz="2800" b="1">
                <a:solidFill>
                  <a:srgbClr val="002060"/>
                </a:solidFill>
              </a:rPr>
              <a:t>；</a:t>
            </a:r>
            <a:endParaRPr lang="zh-CN" altLang="en-US" sz="2800" b="1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2800" b="1">
                <a:solidFill>
                  <a:srgbClr val="002060"/>
                </a:solidFill>
              </a:rPr>
              <a:t>2019年全国Ⅰ卷的作文命题，材料渗透了“劳动的意义与不理解劳动”这一</a:t>
            </a:r>
            <a:r>
              <a:rPr lang="zh-CN" altLang="en-US" sz="2800" b="1">
                <a:solidFill>
                  <a:srgbClr val="FF0000"/>
                </a:solidFill>
              </a:rPr>
              <a:t>矛盾思想</a:t>
            </a:r>
            <a:r>
              <a:rPr lang="zh-CN" altLang="en-US" sz="2800" b="1">
                <a:solidFill>
                  <a:srgbClr val="002060"/>
                </a:solidFill>
              </a:rPr>
              <a:t>；</a:t>
            </a:r>
            <a:endParaRPr lang="zh-CN" altLang="en-US" sz="2800" b="1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zh-CN" altLang="en-US" sz="2800" b="1">
                <a:solidFill>
                  <a:srgbClr val="002060"/>
                </a:solidFill>
              </a:rPr>
              <a:t>2020年全国Ⅰ卷的作文命题，材料把论题“春秋时期管鲍之交的故事”放在</a:t>
            </a:r>
            <a:r>
              <a:rPr lang="zh-CN" altLang="en-US" sz="2800" b="1">
                <a:solidFill>
                  <a:srgbClr val="FF0000"/>
                </a:solidFill>
              </a:rPr>
              <a:t>多向思辨性</a:t>
            </a:r>
            <a:r>
              <a:rPr lang="zh-CN" altLang="en-US" sz="2800" b="1">
                <a:solidFill>
                  <a:srgbClr val="002060"/>
                </a:solidFill>
              </a:rPr>
              <a:t>中展开。</a:t>
            </a:r>
            <a:endParaRPr lang="zh-CN" altLang="en-US" sz="2800" b="1">
              <a:solidFill>
                <a:srgbClr val="002060"/>
              </a:solidFill>
            </a:endParaRPr>
          </a:p>
        </p:txBody>
      </p:sp>
    </p:spTree>
    <p:custDataLst>
      <p:tags r:id="rId1"/>
    </p:custData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标题 2"/>
          <p:cNvSpPr>
            <a14:cpLocks xmlns:a14="http://schemas.microsoft.com/office/drawing/2010/main" noGrp="1"/>
          </p:cNvSpPr>
          <p:nvPr>
            <p:ph type="subTitle" idx="1"/>
            <p:custDataLst>
              <p:tags r:id="rId1"/>
            </p:custDataLst>
          </p:nvPr>
        </p:nvSpPr>
        <p:spPr>
          <a:xfrm>
            <a:off x="2159635" y="3896360"/>
            <a:ext cx="7329170" cy="754380"/>
          </a:xfrm>
        </p:spPr>
        <p:txBody>
          <a:bodyPr>
            <a:noAutofit/>
          </a:bodyPr>
          <a:lstStyle/>
          <a:p>
            <a:pPr algn="r"/>
            <a:r>
              <a:rPr lang="en-US" altLang="zh-CN" sz="3600" b="1">
                <a:solidFill>
                  <a:srgbClr val="002060"/>
                </a:solidFill>
                <a:latin typeface="楷体" charset="-122"/>
                <a:ea typeface="楷体" charset="-122"/>
                <a:cs typeface="楷体" charset="-122"/>
              </a:rPr>
              <a:t>——</a:t>
            </a:r>
            <a:r>
              <a:rPr lang="zh-CN" altLang="en-US" sz="3600" b="1">
                <a:solidFill>
                  <a:srgbClr val="002060"/>
                </a:solidFill>
                <a:latin typeface="楷体" charset="-122"/>
                <a:ea typeface="楷体" charset="-122"/>
                <a:cs typeface="楷体" charset="-122"/>
              </a:rPr>
              <a:t>让写作走向深刻</a:t>
            </a:r>
            <a:endParaRPr lang="zh-CN" altLang="en-US" sz="3600" b="1">
              <a:solidFill>
                <a:srgbClr val="002060"/>
              </a:solidFill>
              <a:latin typeface="楷体" charset="-122"/>
              <a:ea typeface="楷体" charset="-122"/>
              <a:cs typeface="楷体" charset="-122"/>
            </a:endParaRPr>
          </a:p>
        </p:txBody>
      </p:sp>
      <p:sp>
        <p:nvSpPr>
          <p:cNvPr id="7" name="标题 6"/>
          <p:cNvSpPr>
            <a14:cpLocks xmlns:a14="http://schemas.microsoft.com/office/drawing/2010/main" noGrp="1"/>
          </p:cNvSpPr>
          <p:nvPr>
            <p:custDataLst>
              <p:tags r:id="rId2"/>
            </p:custDataLst>
          </p:nvPr>
        </p:nvSpPr>
        <p:spPr>
          <a:xfrm>
            <a:off x="2541270" y="2377440"/>
            <a:ext cx="6947535" cy="1126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accent2">
                        <a:lumMod val="110000"/>
                        <a:satMod val="105000"/>
                        <a:tint val="67000"/>
                      </a:schemeClr>
                    </a:gs>
                    <a:gs pos="50000">
                      <a:schemeClr val="accent2">
                        <a:lumMod val="105000"/>
                        <a:satMod val="103000"/>
                        <a:tint val="73000"/>
                      </a:schemeClr>
                    </a:gs>
                    <a:gs pos="100000">
                      <a:schemeClr val="accent2">
                        <a:lumMod val="105000"/>
                        <a:satMod val="109000"/>
                        <a:tint val="81000"/>
                      </a:schemeClr>
                    </a:gs>
                  </a:gsLst>
                  <a:lin ang="5400000" scaled="0"/>
                </a:gradFill>
              </a14:hiddenFill>
            </a:ext>
          </a:extLst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horz" lIns="101600" tIns="38100" rIns="76200" bIns="38100" rtlCol="0" anchor="b" anchorCtr="0">
            <a:normAutofit/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6000" b="1" u="none" strike="noStrike" kern="1200" cap="none" spc="200" normalizeH="0" baseline="0">
                <a:solidFill>
                  <a:schemeClr val="dk1"/>
                </a:solidFill>
                <a:uFillTx/>
                <a:latin typeface="Arial" charset="0"/>
                <a:ea typeface="微软雅黑" pitchFamily="34" charset="-122"/>
                <a:cs typeface="+mj-cs"/>
              </a:defRPr>
            </a:lvl1pPr>
          </a:lstStyle>
          <a:p>
            <a:r>
              <a:rPr lang="zh-CN" altLang="en-US" sz="6600">
                <a:solidFill>
                  <a:schemeClr val="tx1"/>
                </a:solidFill>
                <a:effectLst/>
                <a:latin typeface="楷体" charset="-122"/>
                <a:ea typeface="楷体" charset="-122"/>
                <a:cs typeface="楷体" charset="-122"/>
                <a:sym typeface="+mn-ea"/>
              </a:rPr>
              <a:t>辩证思维</a:t>
            </a:r>
            <a:endParaRPr lang="zh-CN" altLang="en-US" sz="6600">
              <a:solidFill>
                <a:schemeClr val="tx1"/>
              </a:solidFill>
              <a:effectLst/>
              <a:latin typeface="楷体" charset="-122"/>
              <a:ea typeface="楷体" charset="-122"/>
              <a:cs typeface="楷体" charset="-122"/>
              <a:sym typeface="+mn-ea"/>
            </a:endParaRPr>
          </a:p>
        </p:txBody>
      </p:sp>
    </p:spTree>
    <p:custDataLst>
      <p:tags r:id="rId3"/>
    </p:custData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14:cpLocks xmlns:a14="http://schemas.microsoft.com/office/drawing/2010/main"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endParaRPr lang="zh-CN" altLang="en-US"/>
          </a:p>
        </p:txBody>
      </p:sp>
      <p:sp>
        <p:nvSpPr>
          <p:cNvPr id="3" name="内容占位符 2"/>
          <p:cNvSpPr>
            <a14:cpLocks xmlns:a14="http://schemas.microsoft.com/office/drawing/2010/main" noGrp="1"/>
          </p:cNvSpPr>
          <p:nvPr>
            <p:ph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图片 3" descr="src=http___n.sinaimg.cn_sinacn11_106_w1024h682_20180928_3e15-hiixpuq1758122.jpg&amp;refer=http___n.sinaimg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-201930"/>
            <a:ext cx="12367260" cy="7418705"/>
          </a:xfrm>
          <a:prstGeom prst="rect">
            <a:avLst/>
          </a:prstGeom>
        </p:spPr>
      </p:pic>
    </p:spTree>
    <p:custDataLst>
      <p:tags r:id="rId2"/>
    </p:custData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14:cpLocks xmlns:a14="http://schemas.microsoft.com/office/drawing/2010/main"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372870" y="1791970"/>
            <a:ext cx="9159240" cy="11264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charset="-122"/>
                <a:ea typeface="楷体" charset="-122"/>
                <a:cs typeface="楷体" charset="-122"/>
                <a:sym typeface="+mn-ea"/>
              </a:rPr>
              <a:t>活动一：唇枪舌剑</a:t>
            </a:r>
            <a:endParaRPr lang="zh-CN" altLang="zh-CN"/>
          </a:p>
        </p:txBody>
      </p:sp>
      <p:sp>
        <p:nvSpPr>
          <p:cNvPr id="8" name="文本占位符 7"/>
          <p:cNvSpPr>
            <a14:cpLocks xmlns:a14="http://schemas.microsoft.com/office/drawing/2010/main"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791845" y="3638550"/>
            <a:ext cx="10320655" cy="24060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2800">
                <a:solidFill>
                  <a:srgbClr val="002060"/>
                </a:solidFill>
              </a:rPr>
              <a:t>  </a:t>
            </a:r>
            <a:r>
              <a:rPr lang="zh-CN" altLang="en-US" sz="2800" b="1">
                <a:solidFill>
                  <a:srgbClr val="FF0000"/>
                </a:solidFill>
              </a:rPr>
              <a:t> </a:t>
            </a:r>
            <a:r>
              <a:rPr lang="zh-CN" altLang="en-US" sz="3600" b="1">
                <a:solidFill>
                  <a:srgbClr val="FF0000"/>
                </a:solidFill>
              </a:rPr>
              <a:t>如果父母能为你定制完美人生，你要定制吗？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14:cpLocks xmlns:a14="http://schemas.microsoft.com/office/drawing/2010/main"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372870" y="1791970"/>
            <a:ext cx="9159240" cy="11264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charset="-122"/>
                <a:ea typeface="楷体" charset="-122"/>
                <a:cs typeface="楷体" charset="-122"/>
                <a:sym typeface="+mn-ea"/>
              </a:rPr>
              <a:t>活动二：理性归纳</a:t>
            </a:r>
            <a:endParaRPr lang="zh-CN" altLang="zh-CN"/>
          </a:p>
        </p:txBody>
      </p:sp>
      <p:sp>
        <p:nvSpPr>
          <p:cNvPr id="8" name="文本占位符 7"/>
          <p:cNvSpPr>
            <a14:cpLocks xmlns:a14="http://schemas.microsoft.com/office/drawing/2010/main"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791845" y="3432810"/>
            <a:ext cx="10320655" cy="24060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2800">
                <a:solidFill>
                  <a:srgbClr val="002060"/>
                </a:solidFill>
              </a:rPr>
              <a:t>  </a:t>
            </a:r>
            <a:r>
              <a:rPr lang="zh-CN" altLang="en-US" sz="2800" b="1">
                <a:solidFill>
                  <a:srgbClr val="FF0000"/>
                </a:solidFill>
              </a:rPr>
              <a:t> </a:t>
            </a:r>
            <a:r>
              <a:rPr lang="zh-CN" altLang="en-US" sz="3600" b="1">
                <a:solidFill>
                  <a:srgbClr val="FF0000"/>
                </a:solidFill>
              </a:rPr>
              <a:t>什么是辩证分析法？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14:cpLocks xmlns:a14="http://schemas.microsoft.com/office/drawing/2010/main"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372870" y="1791970"/>
            <a:ext cx="9159240" cy="11264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charset="-122"/>
                <a:ea typeface="楷体" charset="-122"/>
                <a:cs typeface="楷体" charset="-122"/>
                <a:sym typeface="+mn-ea"/>
              </a:rPr>
              <a:t>什么是辩证分析法？</a:t>
            </a:r>
            <a:endParaRPr lang="zh-CN" altLang="zh-CN"/>
          </a:p>
        </p:txBody>
      </p:sp>
      <p:sp>
        <p:nvSpPr>
          <p:cNvPr id="8" name="文本占位符 7"/>
          <p:cNvSpPr>
            <a14:cpLocks xmlns:a14="http://schemas.microsoft.com/office/drawing/2010/main"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129540" y="3275965"/>
            <a:ext cx="12114530" cy="2654300"/>
          </a:xfrm>
        </p:spPr>
        <p:txBody>
          <a:bodyPr>
            <a:noAutofit/>
          </a:bodyPr>
          <a:lstStyle/>
          <a:p>
            <a:pPr marL="0" indent="0" algn="l">
              <a:buNone/>
            </a:pPr>
            <a:r>
              <a:rPr lang="zh-CN" altLang="en-US" sz="2700" b="1">
                <a:solidFill>
                  <a:srgbClr val="FF0000"/>
                </a:solidFill>
              </a:rPr>
              <a:t>一分为二地看问题</a:t>
            </a:r>
            <a:r>
              <a:rPr lang="zh-CN" altLang="en-US" sz="2700" b="1"/>
              <a:t>———两面兼顾，突出重点，注意事物的复杂多样。</a:t>
            </a:r>
            <a:endParaRPr lang="zh-CN" altLang="en-US" sz="2700" b="1"/>
          </a:p>
          <a:p>
            <a:pPr marL="0" indent="0" algn="l">
              <a:buNone/>
            </a:pPr>
            <a:r>
              <a:rPr lang="zh-CN" altLang="en-US" sz="2700" b="1">
                <a:solidFill>
                  <a:srgbClr val="FF0000"/>
                </a:solidFill>
              </a:rPr>
              <a:t>发展的眼光看问题</a:t>
            </a:r>
            <a:r>
              <a:rPr lang="zh-CN" altLang="en-US" sz="2700" b="1"/>
              <a:t>———瞻前顾后，思接千载，注意事物的发展趋向。 </a:t>
            </a:r>
            <a:endParaRPr lang="zh-CN" altLang="en-US" sz="2700" b="1"/>
          </a:p>
          <a:p>
            <a:pPr marL="0" indent="0" algn="l">
              <a:buNone/>
            </a:pPr>
            <a:r>
              <a:rPr lang="zh-CN" altLang="en-US" sz="2700" b="1">
                <a:solidFill>
                  <a:srgbClr val="FF0000"/>
                </a:solidFill>
              </a:rPr>
              <a:t>联系的眼光看问题</a:t>
            </a:r>
            <a:r>
              <a:rPr lang="zh-CN" altLang="en-US" sz="2700" b="1"/>
              <a:t>———由此及彼，左顾右盼，注意事物的相关钩联。</a:t>
            </a:r>
            <a:endParaRPr lang="zh-CN" altLang="en-US" sz="2700" b="1"/>
          </a:p>
        </p:txBody>
      </p:sp>
    </p:spTree>
    <p:custDataLst>
      <p:tags r:id="rId3"/>
    </p:custData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标题 6"/>
          <p:cNvSpPr>
            <a14:cpLocks xmlns:a14="http://schemas.microsoft.com/office/drawing/2010/main" noGrp="1"/>
          </p:cNvSpPr>
          <p:nvPr>
            <p:ph type="title"/>
            <p:custDataLst>
              <p:tags r:id="rId1"/>
            </p:custDataLst>
          </p:nvPr>
        </p:nvSpPr>
        <p:spPr>
          <a:xfrm>
            <a:off x="1372870" y="1791970"/>
            <a:ext cx="9159240" cy="1126490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/>
          <a:lstStyle/>
          <a:p>
            <a:r>
              <a:rPr lang="zh-CN" altLang="en-US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charset="-122"/>
                <a:ea typeface="楷体" charset="-122"/>
                <a:cs typeface="楷体" charset="-122"/>
                <a:sym typeface="+mn-ea"/>
              </a:rPr>
              <a:t>活动三：</a:t>
            </a:r>
            <a:r>
              <a:rPr lang="zh-CN" altLang="en-US" dirty="0" smtClean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charset="-122"/>
                <a:ea typeface="楷体" charset="-122"/>
                <a:cs typeface="楷体" charset="-122"/>
                <a:sym typeface="+mn-ea"/>
              </a:rPr>
              <a:t>化思为言</a:t>
            </a:r>
            <a:endParaRPr lang="zh-CN" altLang="zh-CN" dirty="0"/>
          </a:p>
        </p:txBody>
      </p:sp>
      <p:sp>
        <p:nvSpPr>
          <p:cNvPr id="8" name="文本占位符 7"/>
          <p:cNvSpPr>
            <a14:cpLocks xmlns:a14="http://schemas.microsoft.com/office/drawing/2010/main" noGrp="1"/>
          </p:cNvSpPr>
          <p:nvPr>
            <p:ph type="body" sz="quarter" idx="13"/>
            <p:custDataLst>
              <p:tags r:id="rId2"/>
            </p:custDataLst>
          </p:nvPr>
        </p:nvSpPr>
        <p:spPr>
          <a:xfrm>
            <a:off x="659130" y="3573780"/>
            <a:ext cx="10587355" cy="240601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zh-CN" altLang="en-US" sz="2800">
                <a:solidFill>
                  <a:srgbClr val="002060"/>
                </a:solidFill>
              </a:rPr>
              <a:t>  </a:t>
            </a:r>
            <a:r>
              <a:rPr lang="zh-CN" altLang="en-US" sz="2800" b="1">
                <a:solidFill>
                  <a:srgbClr val="FF0000"/>
                </a:solidFill>
              </a:rPr>
              <a:t> </a:t>
            </a:r>
            <a:r>
              <a:rPr lang="zh-CN" altLang="en-US" sz="3600" b="1">
                <a:solidFill>
                  <a:srgbClr val="FF0000"/>
                </a:solidFill>
              </a:rPr>
              <a:t>下列论证段是怎样运用辩证思维议论分析的？</a:t>
            </a:r>
            <a:endParaRPr lang="zh-CN" altLang="en-US" sz="3600" b="1">
              <a:solidFill>
                <a:srgbClr val="FF0000"/>
              </a:solidFill>
            </a:endParaRPr>
          </a:p>
        </p:txBody>
      </p:sp>
    </p:spTree>
    <p:custDataLst>
      <p:tags r:id="rId3"/>
    </p:custData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BEAUTIFY_FLAG" val="#wm#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*y*1"/>
  <p:tag name="KSO_WM_UNIT_INDEX" val="1"/>
  <p:tag name="KSO_WM_UNIT_LAYERLEVEL" val="1"/>
  <p:tag name="KSO_WM_UNIT_TYPE" val="y"/>
</p:tagLst>
</file>

<file path=ppt/tags/tag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0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0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0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0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0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105.xml><?xml version="1.0" encoding="utf-8"?>
<p:tagLst xmlns:p="http://schemas.openxmlformats.org/presentationml/2006/main">
  <p:tag name="KSO_WM_BEAUTIFY_FLAG" val="#wm#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1*y*1"/>
  <p:tag name="KSO_WM_UNIT_INDEX" val="1"/>
  <p:tag name="KSO_WM_UNIT_LAYERLEVEL" val="1"/>
  <p:tag name="KSO_WM_UNIT_TYPE" val="y"/>
</p:tagLst>
</file>

<file path=ppt/tags/tag10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0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0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0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1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1**"/>
  <p:tag name="KSO_WM_UNIT_LAYERLEVEL" val="1"/>
</p:tagLst>
</file>

<file path=ppt/tags/tag125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26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27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28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29.xml><?xml version="1.0" encoding="utf-8"?>
<p:tagLst xmlns:p="http://schemas.openxmlformats.org/presentationml/2006/main">
  <p:tag name="KSO_WM_BEAUTIFY_FLAG" val="#wm#"/>
  <p:tag name="KSO_WM_SLIDE_BACKGROUND_TYPE" val="general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2**"/>
  <p:tag name="KSO_WM_UNIT_LAYERLEVEL" val="1"/>
</p:tagLst>
</file>

<file path=ppt/tags/tag1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30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3*i*1"/>
  <p:tag name="KSO_WM_UNIT_INDEX" val="1"/>
  <p:tag name="KSO_WM_UNIT_LAYERLEVEL" val="1"/>
  <p:tag name="KSO_WM_UNIT_SUBTYPE" val="h"/>
  <p:tag name="KSO_WM_UNIT_TYPE" val="i"/>
</p:tagLst>
</file>

<file path=ppt/tags/tag131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32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33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34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35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36.xml><?xml version="1.0" encoding="utf-8"?>
<p:tagLst xmlns:p="http://schemas.openxmlformats.org/presentationml/2006/main">
  <p:tag name="KSO_WM_BEAUTIFY_FLAG" val="#wm#"/>
  <p:tag name="KSO_WM_SLIDE_BACKGROUND_TYPE" val="frame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3**"/>
  <p:tag name="KSO_WM_UNIT_LAYERLEVEL" val="1"/>
</p:tagLst>
</file>

<file path=ppt/tags/tag137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4*i*1"/>
  <p:tag name="KSO_WM_UNIT_INDEX" val="1"/>
  <p:tag name="KSO_WM_UNIT_LAYERLEVEL" val="1"/>
  <p:tag name="KSO_WM_UNIT_SUBTYPE" val="h"/>
  <p:tag name="KSO_WM_UNIT_TYPE" val="i"/>
</p:tagLst>
</file>

<file path=ppt/tags/tag138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39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40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41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42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43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44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45.xml><?xml version="1.0" encoding="utf-8"?>
<p:tagLst xmlns:p="http://schemas.openxmlformats.org/presentationml/2006/main">
  <p:tag name="KSO_WM_BEAUTIFY_FLAG" val="#wm#"/>
  <p:tag name="KSO_WM_SLIDE_BACKGROUND_TYPE" val="leftRigh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4**"/>
  <p:tag name="KSO_WM_UNIT_LAYERLEVEL" val="1"/>
</p:tagLst>
</file>

<file path=ppt/tags/tag146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5*i*1"/>
  <p:tag name="KSO_WM_UNIT_INDEX" val="1"/>
  <p:tag name="KSO_WM_UNIT_LAYERLEVEL" val="1"/>
  <p:tag name="KSO_WM_UNIT_SUBTYPE" val="h"/>
  <p:tag name="KSO_WM_UNIT_TYPE" val="i"/>
</p:tagLst>
</file>

<file path=ppt/tags/tag147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48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49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50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51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52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53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54.xml><?xml version="1.0" encoding="utf-8"?>
<p:tagLst xmlns:p="http://schemas.openxmlformats.org/presentationml/2006/main">
  <p:tag name="KSO_WM_BEAUTIFY_FLAG" val="#wm#"/>
  <p:tag name="KSO_WM_SLIDE_BACKGROUND_TYPE" val="topBottom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5**"/>
  <p:tag name="KSO_WM_UNIT_LAYERLEVEL" val="1"/>
</p:tagLst>
</file>

<file path=ppt/tags/tag155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6*i*1"/>
  <p:tag name="KSO_WM_UNIT_INDEX" val="1"/>
  <p:tag name="KSO_WM_UNIT_LAYERLEVEL" val="1"/>
  <p:tag name="KSO_WM_UNIT_SUBTYPE" val="h"/>
  <p:tag name="KSO_WM_UNIT_TYPE" val="i"/>
</p:tagLst>
</file>

<file path=ppt/tags/tag156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57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58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59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60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61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62.xml><?xml version="1.0" encoding="utf-8"?>
<p:tagLst xmlns:p="http://schemas.openxmlformats.org/presentationml/2006/main">
  <p:tag name="KSO_WM_BEAUTIFY_FLAG" val="#wm#"/>
  <p:tag name="KSO_WM_SLIDE_BACKGROUND_TYPE" val="bottomTop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6**"/>
  <p:tag name="KSO_WM_UNIT_LAYERLEVEL" val="1"/>
</p:tagLst>
</file>

<file path=ppt/tags/tag163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7*i*1"/>
  <p:tag name="KSO_WM_UNIT_INDEX" val="1"/>
  <p:tag name="KSO_WM_UNIT_LAYERLEVEL" val="1"/>
  <p:tag name="KSO_WM_UNIT_SUBTYPE" val="h"/>
  <p:tag name="KSO_WM_UNIT_TYPE" val="i"/>
</p:tagLst>
</file>

<file path=ppt/tags/tag164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65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66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67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68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69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70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71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72.xml><?xml version="1.0" encoding="utf-8"?>
<p:tagLst xmlns:p="http://schemas.openxmlformats.org/presentationml/2006/main">
  <p:tag name="KSO_WM_BEAUTIFY_FLAG" val="#wm#"/>
  <p:tag name="KSO_WM_SLIDE_BACKGROUND_TYPE" val="navigation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7**"/>
  <p:tag name="KSO_WM_UNIT_LAYERLEVEL" val="1"/>
</p:tagLst>
</file>

<file path=ppt/tags/tag173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18*i*1"/>
  <p:tag name="KSO_WM_UNIT_INDEX" val="1"/>
  <p:tag name="KSO_WM_UNIT_LAYERLEVEL" val="1"/>
  <p:tag name="KSO_WM_UNIT_SUBTYPE" val="h"/>
  <p:tag name="KSO_WM_UNIT_TYPE" val="i"/>
</p:tagLst>
</file>

<file path=ppt/tags/tag174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75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76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77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78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79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80.xml><?xml version="1.0" encoding="utf-8"?>
<p:tagLst xmlns:p="http://schemas.openxmlformats.org/presentationml/2006/main">
  <p:tag name="KSO_WM_BEAUTIFY_FLAG" val="#wm#"/>
  <p:tag name="KSO_WM_SLIDE_BACKGROUND_TYPE" val="belt"/>
  <p:tag name="KSO_WM_SLIDE_BK_DARK_LIGHT" val="2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8**"/>
  <p:tag name="KSO_WM_UNIT_LAYERLEVEL" val="1"/>
</p:tagLst>
</file>

<file path=ppt/tags/tag18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82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8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8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8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0**"/>
  <p:tag name="KSO_WM_UNIT_LAYERLEVEL" val="1"/>
</p:tagLst>
</file>

<file path=ppt/tags/tag186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COLOR_TYPE" val="1"/>
  <p:tag name="KSO_WM_TEMPLATE_INDEX" val="20202654"/>
  <p:tag name="KSO_WM_TEMPLATE_MASTER_THUMB_INDEX" val="12"/>
  <p:tag name="KSO_WM_TEMPLATE_MASTER_TYPE" val="1"/>
  <p:tag name="KSO_WM_TEMPLATE_SUBCATEGORY" val="0"/>
  <p:tag name="KSO_WM_TEMPLATE_THUMBS_INDEX" val="1、4、7、8、10、11、12、13、15"/>
</p:tagLst>
</file>

<file path=ppt/tags/tag187.xml><?xml version="1.0" encoding="utf-8"?>
<p:tagLst xmlns:p="http://schemas.openxmlformats.org/presentationml/2006/main">
  <p:tag name="KSO_WM_BEAUTIFY_FLAG" val="#wm#"/>
  <p:tag name="KSO_WM_TEMPLATE_CATEGORY" val="custom"/>
  <p:tag name="KSO_WM_TEMPLATE_INDEX" val="20202654"/>
  <p:tag name="KSO_WM_SPECIAL_SOURCE" val="bdnull"/>
</p:tagLst>
</file>

<file path=ppt/tags/tag188.xml><?xml version="1.0" encoding="utf-8"?>
<p:tagLst xmlns:p="http://schemas.openxmlformats.org/presentationml/2006/main">
  <p:tag name="KSO_WM_BEAUTIFY_FLAG" val="#wm#"/>
  <p:tag name="KSO_WM_TEMPLATE_CATEGORY" val="custom"/>
  <p:tag name="KSO_WM_TEMPLATE_INDEX" val="20202654"/>
  <p:tag name="KSO_WM_SPECIAL_SOURCE" val="bdnull"/>
</p:tagLst>
</file>

<file path=ppt/tags/tag189.xml><?xml version="1.0" encoding="utf-8"?>
<p:tagLst xmlns:p="http://schemas.openxmlformats.org/presentationml/2006/main">
  <p:tag name="KSO_WM_BEAUTIFY_FLAG" val="#wm#"/>
  <p:tag name="KSO_WM_TEMPLATE_CATEGORY" val="custom"/>
  <p:tag name="KSO_WM_TEMPLATE_INDEX" val="20202654"/>
  <p:tag name="KSO_WM_SPECIAL_SOURCE" val="bdnull"/>
</p:tagLst>
</file>

<file path=ppt/tags/tag1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19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5081"/>
  <p:tag name="KSO_WM_UNIT_COMPATIBLE" val="0"/>
  <p:tag name="KSO_WM_UNIT_DIAGRAM_ISNUMVISUAL" val="0"/>
  <p:tag name="KSO_WM_UNIT_DIAGRAM_ISREFERUNIT" val="0"/>
  <p:tag name="KSO_WM_UNIT_HIGHLIGHT" val="0"/>
  <p:tag name="KSO_WM_UNIT_ID" val="custom20205081_1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输入您的封面副标题"/>
  <p:tag name="KSO_WM_UNIT_SHOW_EDIT_AREA_INDICATION" val="1"/>
  <p:tag name="KSO_WM_UNIT_TYPE" val="b"/>
  <p:tag name="KSO_WM_UNIT_VALUE" val="111"/>
</p:tagLst>
</file>

<file path=ppt/tags/tag19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custom20202654_14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标题"/>
  <p:tag name="KSO_WM_UNIT_TYPE" val="a"/>
  <p:tag name="KSO_WM_UNIT_VALUE" val="26"/>
</p:tagLst>
</file>

<file path=ppt/tags/tag192.xml><?xml version="1.0" encoding="utf-8"?>
<p:tagLst xmlns:p="http://schemas.openxmlformats.org/presentationml/2006/main">
  <p:tag name="KSO_WM_BEAUTIFY_FLAG" val="#wm#"/>
  <p:tag name="KSO_WM_SLIDE_ID" val="custom20205081_1"/>
  <p:tag name="KSO_WM_SLIDE_INDEX" val="1"/>
  <p:tag name="KSO_WM_SLIDE_ITEM_CNT" val="0"/>
  <p:tag name="KSO_WM_SLIDE_LAYOUT" val="a_b"/>
  <p:tag name="KSO_WM_SLIDE_LAYOUT_CNT" val="1_1"/>
  <p:tag name="KSO_WM_SLIDE_SUBTYPE" val="defaultBlank"/>
  <p:tag name="KSO_WM_SLIDE_TYPE" val="title"/>
  <p:tag name="KSO_WM_TAG_VERSION" val="1.0"/>
  <p:tag name="KSO_WM_TEMPLATE_CATEGORY" val="custom"/>
  <p:tag name="KSO_WM_TEMPLATE_COLOR_TYPE" val="1"/>
  <p:tag name="KSO_WM_TEMPLATE_INDEX" val="20202654"/>
  <p:tag name="KSO_WM_TEMPLATE_MASTER_TYPE" val="0"/>
  <p:tag name="KSO_WM_TEMPLATE_SUBCATEGORY" val="19"/>
  <p:tag name="KSO_WM_TEMPLATE_THUMBS_INDEX" val="1、4、7、12、13、14、15、16、17、18、20、24、25、28、33、36、40、43、44"/>
  <p:tag name="KSO_WM_UNIT_SHOW_EDIT_AREA_INDICATION" val="1"/>
  <p:tag name="KSO_WM_SPECIAL_SOURCE" val="bdnull"/>
</p:tagLst>
</file>

<file path=ppt/tags/tag193.xml><?xml version="1.0" encoding="utf-8"?>
<p:tagLst xmlns:p="http://schemas.openxmlformats.org/presentationml/2006/main">
  <p:tag name="KSO_WM_BEAUTIFY_FLAG" val="#wm#"/>
  <p:tag name="KSO_WM_TEMPLATE_CATEGORY" val="custom"/>
  <p:tag name="KSO_WM_TEMPLATE_INDEX" val="20202654"/>
  <p:tag name="KSO_WM_SPECIAL_SOURCE" val="bdnull"/>
</p:tagLst>
</file>

<file path=ppt/tags/tag19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custom20202654_14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标题"/>
  <p:tag name="KSO_WM_UNIT_TYPE" val="a"/>
  <p:tag name="KSO_WM_UNIT_VALUE" val="26"/>
</p:tagLst>
</file>

<file path=ppt/tags/tag195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custom20202654_14*f*1"/>
  <p:tag name="KSO_WM_UNIT_INDEX" val="1"/>
  <p:tag name="KSO_WM_UNIT_LAYERLEVEL" val="1"/>
  <p:tag name="KSO_WM_UNIT_NOCLEAR" val="0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SUBTYPE" val="a"/>
  <p:tag name="KSO_WM_UNIT_TYPE" val="f"/>
  <p:tag name="KSO_WM_UNIT_VALUE" val="220"/>
</p:tagLst>
</file>

<file path=ppt/tags/tag196.xml><?xml version="1.0" encoding="utf-8"?>
<p:tagLst xmlns:p="http://schemas.openxmlformats.org/presentationml/2006/main">
  <p:tag name="KSO_WM_BEAUTIFY_FLAG" val="#wm#"/>
  <p:tag name="KSO_WM_SLIDE_ID" val="custom20202654_14"/>
  <p:tag name="KSO_WM_SLIDE_INDEX" val="14"/>
  <p:tag name="KSO_WM_SLIDE_ITEM_CNT" val="0"/>
  <p:tag name="KSO_WM_SLIDE_LAYOUT" val="a_f"/>
  <p:tag name="KSO_WM_SLIDE_LAYOUT_CNT" val="1_1"/>
  <p:tag name="KSO_WM_SLIDE_POSITION" val="119*105"/>
  <p:tag name="KSO_WM_SLIDE_SIZE" val="720*329"/>
  <p:tag name="KSO_WM_SLIDE_SUBTYPE" val="pureTxt"/>
  <p:tag name="KSO_WM_SLIDE_TYPE" val="text"/>
  <p:tag name="KSO_WM_TAG_VERSION" val="1.0"/>
  <p:tag name="KSO_WM_TEMPLATE_CATEGORY" val="custom"/>
  <p:tag name="KSO_WM_TEMPLATE_COLOR_TYPE" val="1"/>
  <p:tag name="KSO_WM_TEMPLATE_INDEX" val="20202654"/>
  <p:tag name="KSO_WM_TEMPLATE_MASTER_TYPE" val="1"/>
  <p:tag name="KSO_WM_TEMPLATE_SUBCATEGORY" val="0"/>
  <p:tag name="KSO_WM_SPECIAL_SOURCE" val="bdnull"/>
</p:tagLst>
</file>

<file path=ppt/tags/tag197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custom20202654_14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标题"/>
  <p:tag name="KSO_WM_UNIT_TYPE" val="a"/>
  <p:tag name="KSO_WM_UNIT_VALUE" val="26"/>
</p:tagLst>
</file>

<file path=ppt/tags/tag198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custom20202654_14*f*1"/>
  <p:tag name="KSO_WM_UNIT_INDEX" val="1"/>
  <p:tag name="KSO_WM_UNIT_LAYERLEVEL" val="1"/>
  <p:tag name="KSO_WM_UNIT_NOCLEAR" val="0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SUBTYPE" val="a"/>
  <p:tag name="KSO_WM_UNIT_TYPE" val="f"/>
  <p:tag name="KSO_WM_UNIT_VALUE" val="220"/>
</p:tagLst>
</file>

<file path=ppt/tags/tag199.xml><?xml version="1.0" encoding="utf-8"?>
<p:tagLst xmlns:p="http://schemas.openxmlformats.org/presentationml/2006/main">
  <p:tag name="KSO_WM_BEAUTIFY_FLAG" val="#wm#"/>
  <p:tag name="KSO_WM_SLIDE_ID" val="custom20202654_14"/>
  <p:tag name="KSO_WM_SLIDE_INDEX" val="14"/>
  <p:tag name="KSO_WM_SLIDE_ITEM_CNT" val="0"/>
  <p:tag name="KSO_WM_SLIDE_LAYOUT" val="a_f"/>
  <p:tag name="KSO_WM_SLIDE_LAYOUT_CNT" val="1_1"/>
  <p:tag name="KSO_WM_SLIDE_POSITION" val="119*105"/>
  <p:tag name="KSO_WM_SLIDE_SIZE" val="720*329"/>
  <p:tag name="KSO_WM_SLIDE_SUBTYPE" val="pureTxt"/>
  <p:tag name="KSO_WM_SLIDE_TYPE" val="text"/>
  <p:tag name="KSO_WM_TAG_VERSION" val="1.0"/>
  <p:tag name="KSO_WM_TEMPLATE_CATEGORY" val="custom"/>
  <p:tag name="KSO_WM_TEMPLATE_COLOR_TYPE" val="1"/>
  <p:tag name="KSO_WM_TEMPLATE_INDEX" val="20202654"/>
  <p:tag name="KSO_WM_TEMPLATE_MASTER_TYPE" val="1"/>
  <p:tag name="KSO_WM_TEMPLATE_SUBCATEGORY" val="0"/>
  <p:tag name="KSO_WM_SPECIAL_SOURCE" val="bdnull"/>
</p:tagLst>
</file>

<file path=ppt/tags/tag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2"/>
  <p:tag name="KSO_WM_UNIT_INDEX" val="2"/>
  <p:tag name="KSO_WM_UNIT_LAYERLEVEL" val="1"/>
  <p:tag name="KSO_WM_UNIT_TYPE" val="y"/>
</p:tagLst>
</file>

<file path=ppt/tags/tag2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0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custom20202654_14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标题"/>
  <p:tag name="KSO_WM_UNIT_TYPE" val="a"/>
  <p:tag name="KSO_WM_UNIT_VALUE" val="26"/>
</p:tagLst>
</file>

<file path=ppt/tags/tag20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custom20202654_14*f*1"/>
  <p:tag name="KSO_WM_UNIT_INDEX" val="1"/>
  <p:tag name="KSO_WM_UNIT_LAYERLEVEL" val="1"/>
  <p:tag name="KSO_WM_UNIT_NOCLEAR" val="0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SUBTYPE" val="a"/>
  <p:tag name="KSO_WM_UNIT_TYPE" val="f"/>
  <p:tag name="KSO_WM_UNIT_VALUE" val="220"/>
</p:tagLst>
</file>

<file path=ppt/tags/tag202.xml><?xml version="1.0" encoding="utf-8"?>
<p:tagLst xmlns:p="http://schemas.openxmlformats.org/presentationml/2006/main">
  <p:tag name="KSO_WM_BEAUTIFY_FLAG" val="#wm#"/>
  <p:tag name="KSO_WM_SLIDE_ID" val="custom20202654_14"/>
  <p:tag name="KSO_WM_SLIDE_INDEX" val="14"/>
  <p:tag name="KSO_WM_SLIDE_ITEM_CNT" val="0"/>
  <p:tag name="KSO_WM_SLIDE_LAYOUT" val="a_f"/>
  <p:tag name="KSO_WM_SLIDE_LAYOUT_CNT" val="1_1"/>
  <p:tag name="KSO_WM_SLIDE_POSITION" val="119*105"/>
  <p:tag name="KSO_WM_SLIDE_SIZE" val="720*329"/>
  <p:tag name="KSO_WM_SLIDE_SUBTYPE" val="pureTxt"/>
  <p:tag name="KSO_WM_SLIDE_TYPE" val="text"/>
  <p:tag name="KSO_WM_TAG_VERSION" val="1.0"/>
  <p:tag name="KSO_WM_TEMPLATE_CATEGORY" val="custom"/>
  <p:tag name="KSO_WM_TEMPLATE_COLOR_TYPE" val="1"/>
  <p:tag name="KSO_WM_TEMPLATE_INDEX" val="20202654"/>
  <p:tag name="KSO_WM_TEMPLATE_MASTER_TYPE" val="1"/>
  <p:tag name="KSO_WM_TEMPLATE_SUBCATEGORY" val="0"/>
  <p:tag name="KSO_WM_SPECIAL_SOURCE" val="bdnull"/>
</p:tagLst>
</file>

<file path=ppt/tags/tag203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custom20202654_14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标题"/>
  <p:tag name="KSO_WM_UNIT_TYPE" val="a"/>
  <p:tag name="KSO_WM_UNIT_VALUE" val="26"/>
</p:tagLst>
</file>

<file path=ppt/tags/tag20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custom20202654_14*f*1"/>
  <p:tag name="KSO_WM_UNIT_INDEX" val="1"/>
  <p:tag name="KSO_WM_UNIT_LAYERLEVEL" val="1"/>
  <p:tag name="KSO_WM_UNIT_NOCLEAR" val="0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SUBTYPE" val="a"/>
  <p:tag name="KSO_WM_UNIT_TYPE" val="f"/>
  <p:tag name="KSO_WM_UNIT_VALUE" val="220"/>
</p:tagLst>
</file>

<file path=ppt/tags/tag205.xml><?xml version="1.0" encoding="utf-8"?>
<p:tagLst xmlns:p="http://schemas.openxmlformats.org/presentationml/2006/main">
  <p:tag name="KSO_WM_BEAUTIFY_FLAG" val="#wm#"/>
  <p:tag name="KSO_WM_SLIDE_ID" val="custom20202654_14"/>
  <p:tag name="KSO_WM_SLIDE_INDEX" val="14"/>
  <p:tag name="KSO_WM_SLIDE_ITEM_CNT" val="0"/>
  <p:tag name="KSO_WM_SLIDE_LAYOUT" val="a_f"/>
  <p:tag name="KSO_WM_SLIDE_LAYOUT_CNT" val="1_1"/>
  <p:tag name="KSO_WM_SLIDE_POSITION" val="119*105"/>
  <p:tag name="KSO_WM_SLIDE_SIZE" val="720*329"/>
  <p:tag name="KSO_WM_SLIDE_SUBTYPE" val="pureTxt"/>
  <p:tag name="KSO_WM_SLIDE_TYPE" val="text"/>
  <p:tag name="KSO_WM_TAG_VERSION" val="1.0"/>
  <p:tag name="KSO_WM_TEMPLATE_CATEGORY" val="custom"/>
  <p:tag name="KSO_WM_TEMPLATE_COLOR_TYPE" val="1"/>
  <p:tag name="KSO_WM_TEMPLATE_INDEX" val="20202654"/>
  <p:tag name="KSO_WM_TEMPLATE_MASTER_TYPE" val="1"/>
  <p:tag name="KSO_WM_TEMPLATE_SUBCATEGORY" val="0"/>
  <p:tag name="KSO_WM_SPECIAL_SOURCE" val="bdnull"/>
</p:tagLst>
</file>

<file path=ppt/tags/tag206.xml><?xml version="1.0" encoding="utf-8"?>
<p:tagLst xmlns:p="http://schemas.openxmlformats.org/presentationml/2006/main">
  <p:tag name="KSO_WM_BEAUTIFY_FLAG" val="#wm#"/>
  <p:tag name="KSO_WM_TEMPLATE_CATEGORY" val="custom"/>
  <p:tag name="KSO_WM_TEMPLATE_INDEX" val="20202654"/>
  <p:tag name="KSO_WM_SPECIAL_SOURCE" val="bdnull"/>
</p:tagLst>
</file>

<file path=ppt/tags/tag207.xml><?xml version="1.0" encoding="utf-8"?>
<p:tagLst xmlns:p="http://schemas.openxmlformats.org/presentationml/2006/main">
  <p:tag name="KSO_WM_BEAUTIFY_FLAG" val="#wm#"/>
  <p:tag name="KSO_WM_TEMPLATE_CATEGORY" val="custom"/>
  <p:tag name="KSO_WM_TEMPLATE_INDEX" val="20202654"/>
  <p:tag name="KSO_WM_SPECIAL_SOURCE" val="bdnull"/>
</p:tagLst>
</file>

<file path=ppt/tags/tag208.xml><?xml version="1.0" encoding="utf-8"?>
<p:tagLst xmlns:p="http://schemas.openxmlformats.org/presentationml/2006/main">
  <p:tag name="KSO_WM_BEAUTIFY_FLAG" val="#wm#"/>
  <p:tag name="KSO_WM_TEMPLATE_CATEGORY" val="custom"/>
  <p:tag name="KSO_WM_TEMPLATE_INDEX" val="20202654"/>
  <p:tag name="KSO_WM_SPECIAL_SOURCE" val="bdnull"/>
</p:tagLst>
</file>

<file path=ppt/tags/tag209.xml><?xml version="1.0" encoding="utf-8"?>
<p:tagLst xmlns:p="http://schemas.openxmlformats.org/presentationml/2006/main">
  <p:tag name="KSO_WM_SPECIAL_SOURCE" val="bdnull"/>
</p:tagLst>
</file>

<file path=ppt/tags/tag2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210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custom20202654_14*a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标题"/>
  <p:tag name="KSO_WM_UNIT_TYPE" val="a"/>
  <p:tag name="KSO_WM_UNIT_VALUE" val="26"/>
</p:tagLst>
</file>

<file path=ppt/tags/tag211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custom20202654_14*f*1"/>
  <p:tag name="KSO_WM_UNIT_INDEX" val="1"/>
  <p:tag name="KSO_WM_UNIT_LAYERLEVEL" val="1"/>
  <p:tag name="KSO_WM_UNIT_NOCLEAR" val="0"/>
  <p:tag name="KSO_WM_UNIT_PRESET_TEXT" val="您的正文已经经简明扼要，字字珠玑，但信息却千丝万缕、错综复杂，需要用更多的文字来表述；但请您尽可能提炼思想的精髓，否则容易造成观者的阅读压力，适得其反。"/>
  <p:tag name="KSO_WM_UNIT_SUBTYPE" val="a"/>
  <p:tag name="KSO_WM_UNIT_TYPE" val="f"/>
  <p:tag name="KSO_WM_UNIT_VALUE" val="220"/>
</p:tagLst>
</file>

<file path=ppt/tags/tag212.xml><?xml version="1.0" encoding="utf-8"?>
<p:tagLst xmlns:p="http://schemas.openxmlformats.org/presentationml/2006/main">
  <p:tag name="KSO_WM_BEAUTIFY_FLAG" val="#wm#"/>
  <p:tag name="KSO_WM_SLIDE_ID" val="custom20202654_14"/>
  <p:tag name="KSO_WM_SLIDE_INDEX" val="14"/>
  <p:tag name="KSO_WM_SLIDE_ITEM_CNT" val="0"/>
  <p:tag name="KSO_WM_SLIDE_LAYOUT" val="a_f"/>
  <p:tag name="KSO_WM_SLIDE_LAYOUT_CNT" val="1_1"/>
  <p:tag name="KSO_WM_SLIDE_POSITION" val="119*105"/>
  <p:tag name="KSO_WM_SLIDE_SIZE" val="720*329"/>
  <p:tag name="KSO_WM_SLIDE_SUBTYPE" val="pureTxt"/>
  <p:tag name="KSO_WM_SLIDE_TYPE" val="text"/>
  <p:tag name="KSO_WM_TAG_VERSION" val="1.0"/>
  <p:tag name="KSO_WM_TEMPLATE_CATEGORY" val="custom"/>
  <p:tag name="KSO_WM_TEMPLATE_COLOR_TYPE" val="1"/>
  <p:tag name="KSO_WM_TEMPLATE_INDEX" val="20202654"/>
  <p:tag name="KSO_WM_TEMPLATE_MASTER_TYPE" val="1"/>
  <p:tag name="KSO_WM_TEMPLATE_SUBCATEGORY" val="0"/>
  <p:tag name="KSO_WM_SPECIAL_SOURCE" val="bdnull"/>
</p:tagLst>
</file>

<file path=ppt/tags/tag213.xml><?xml version="1.0" encoding="utf-8"?>
<p:tagLst xmlns:p="http://schemas.openxmlformats.org/presentationml/2006/main">
  <p:tag name="KSO_WM_BEAUTIFY_FLAG" val="#wm#"/>
  <p:tag name="KSO_WM_TEMPLATE_CATEGORY" val="custom"/>
  <p:tag name="KSO_WM_TEMPLATE_INDEX" val="20202654"/>
  <p:tag name="KSO_WM_SPECIAL_SOURCE" val="bdnull"/>
</p:tagLst>
</file>

<file path=ppt/tags/tag214.xml><?xml version="1.0" encoding="utf-8"?>
<p:tagLst xmlns:p="http://schemas.openxmlformats.org/presentationml/2006/main">
  <p:tag name="KSO_WM_BEAUTIFY_FLAG" val="#wm#"/>
  <p:tag name="KSO_WM_TAG_VERSION" val="1.0"/>
  <p:tag name="KSO_WM_TEMPLATE_CATEGORY" val="custom"/>
  <p:tag name="KSO_WM_TEMPLATE_INDEX" val="20202654"/>
  <p:tag name="KSO_WM_UNIT_COMPATIBLE" val="0"/>
  <p:tag name="KSO_WM_UNIT_DIAGRAM_ISNUMVISUAL" val="0"/>
  <p:tag name="KSO_WM_UNIT_DIAGRAM_ISREFERUNIT" val="0"/>
  <p:tag name="KSO_WM_UNIT_HIGHLIGHT" val="0"/>
  <p:tag name="KSO_WM_UNIT_ID" val="custom20202654_15*b*1"/>
  <p:tag name="KSO_WM_UNIT_INDEX" val="1"/>
  <p:tag name="KSO_WM_UNIT_ISCONTENTSTITLE" val="0"/>
  <p:tag name="KSO_WM_UNIT_ISNUMDGMTITLE" val="0"/>
  <p:tag name="KSO_WM_UNIT_LAYERLEVEL" val="1"/>
  <p:tag name="KSO_WM_UNIT_NOCLEAR" val="0"/>
  <p:tag name="KSO_WM_UNIT_PRESET_TEXT" val="单击此处添加副标题"/>
  <p:tag name="KSO_WM_UNIT_TYPE" val="b"/>
  <p:tag name="KSO_WM_UNIT_VALUE" val="17"/>
</p:tagLst>
</file>

<file path=ppt/tags/tag215.xml><?xml version="1.0" encoding="utf-8"?>
<p:tagLst xmlns:p="http://schemas.openxmlformats.org/presentationml/2006/main">
  <p:tag name="KSO_WM_BEAUTIFY_FLAG" val="#wm#"/>
  <p:tag name="KSO_WM_SLIDE_ID" val="custom20202654_15"/>
  <p:tag name="KSO_WM_SLIDE_INDEX" val="15"/>
  <p:tag name="KSO_WM_SLIDE_ITEM_CNT" val="0"/>
  <p:tag name="KSO_WM_SLIDE_LAYOUT" val="a_b"/>
  <p:tag name="KSO_WM_SLIDE_LAYOUT_CNT" val="1_1"/>
  <p:tag name="KSO_WM_SLIDE_SUBTYPE" val="pureTxt"/>
  <p:tag name="KSO_WM_SLIDE_TYPE" val="endPage"/>
  <p:tag name="KSO_WM_TAG_VERSION" val="1.0"/>
  <p:tag name="KSO_WM_TEMPLATE_CATEGORY" val="custom"/>
  <p:tag name="KSO_WM_TEMPLATE_COLOR_TYPE" val="1"/>
  <p:tag name="KSO_WM_TEMPLATE_INDEX" val="20202654"/>
  <p:tag name="KSO_WM_TEMPLATE_MASTER_TYPE" val="1"/>
  <p:tag name="KSO_WM_TEMPLATE_SUBCATEGORY" val="0"/>
  <p:tag name="KSO_WM_SPECIAL_SOURCE" val="bdnull"/>
</p:tagLst>
</file>

<file path=ppt/tags/tag2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2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2**"/>
  <p:tag name="KSO_WM_UNIT_LAYERLEVEL" val="1"/>
</p:tagLst>
</file>

<file path=ppt/tags/tag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3"/>
  <p:tag name="KSO_WM_UNIT_INDEX" val="3"/>
  <p:tag name="KSO_WM_UNIT_LAYERLEVEL" val="1"/>
  <p:tag name="KSO_WM_UNIT_TYPE" val="y"/>
</p:tagLst>
</file>

<file path=ppt/tags/tag30.xml><?xml version="1.0" encoding="utf-8"?>
<p:tagLst xmlns:p="http://schemas.openxmlformats.org/presentationml/2006/main">
  <p:tag name="KSO_WM_BEAUTIFY_FLAG" val="#wm#"/>
  <p:tag name="KSO_WM_TAG_VERSION" val="1.0"/>
  <p:tag name="KSO_WM_UNIT_BK_DARK_LIGHT" val="2"/>
  <p:tag name="KSO_WM_UNIT_COMPATIBLE" val="0"/>
  <p:tag name="KSO_WM_UNIT_DIAGRAM_ISNUMVISUAL" val="0"/>
  <p:tag name="KSO_WM_UNIT_DIAGRAM_ISREFERUNIT" val="0"/>
  <p:tag name="KSO_WM_UNIT_HIGHLIGHT" val="0"/>
  <p:tag name="KSO_WM_UNIT_ID" val="_3*y*1"/>
  <p:tag name="KSO_WM_UNIT_INDEX" val="1"/>
  <p:tag name="KSO_WM_UNIT_LAYERLEVEL" val="1"/>
  <p:tag name="KSO_WM_UNIT_TYPE" val="y"/>
</p:tagLst>
</file>

<file path=ppt/tags/tag3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3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4"/>
  <p:tag name="KSO_WM_UNIT_INDEX" val="4"/>
  <p:tag name="KSO_WM_UNIT_LAYERLEVEL" val="1"/>
  <p:tag name="KSO_WM_UNIT_TYPE" val="y"/>
</p:tagLst>
</file>

<file path=ppt/tags/tag4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4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y*5"/>
  <p:tag name="KSO_WM_UNIT_INDEX" val="5"/>
  <p:tag name="KSO_WM_UNIT_LAYERLEVEL" val="1"/>
  <p:tag name="KSO_WM_UNIT_TYPE" val="y"/>
</p:tagLst>
</file>

<file path=ppt/tags/tag5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3**"/>
  <p:tag name="KSO_WM_UNIT_LAYERLEVEL" val="1"/>
</p:tagLst>
</file>

<file path=ppt/tags/tag5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5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4**"/>
  <p:tag name="KSO_WM_UNIT_LAYERLEVEL" val="1"/>
</p:tagLst>
</file>

<file path=ppt/tags/tag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6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6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7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5**"/>
  <p:tag name="KSO_WM_UNIT_LAYERLEVEL" val="1"/>
</p:tagLst>
</file>

<file path=ppt/tags/tag7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7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7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7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7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7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7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6**"/>
  <p:tag name="KSO_WM_UNIT_LAYERLEVEL" val="1"/>
</p:tagLst>
</file>

<file path=ppt/tags/tag7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7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8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7**"/>
  <p:tag name="KSO_WM_UNIT_LAYERLEVEL" val="1"/>
</p:tagLst>
</file>

<file path=ppt/tags/tag8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8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8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8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8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8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8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8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8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8**"/>
  <p:tag name="KSO_WM_UNIT_LAYERLEVEL" val="1"/>
</p:tagLst>
</file>

<file path=ppt/tags/tag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**"/>
  <p:tag name="KSO_WM_UNIT_LAYERLEVEL" val="1"/>
</p:tagLst>
</file>

<file path=ppt/tags/tag90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91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92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93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94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95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96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97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9**"/>
  <p:tag name="KSO_WM_UNIT_LAYERLEVEL" val="1"/>
</p:tagLst>
</file>

<file path=ppt/tags/tag98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ags/tag99.xml><?xml version="1.0" encoding="utf-8"?>
<p:tagLst xmlns:p="http://schemas.openxmlformats.org/presentationml/2006/main">
  <p:tag name="KSO_WM_BEAUTIFY_FLAG" val="#wm#"/>
  <p:tag name="KSO_WM_TAG_VERSION" val="1.0"/>
  <p:tag name="KSO_WM_UNIT_COMPATIBLE" val="0"/>
  <p:tag name="KSO_WM_UNIT_DIAGRAM_ISNUMVISUAL" val="0"/>
  <p:tag name="KSO_WM_UNIT_DIAGRAM_ISREFERUNIT" val="0"/>
  <p:tag name="KSO_WM_UNIT_HIGHLIGHT" val="0"/>
  <p:tag name="KSO_WM_UNIT_ID" val="_10**"/>
  <p:tag name="KSO_WM_UNIT_LAYERLEVEL" val="1"/>
</p:tagLst>
</file>

<file path=ppt/theme/theme1.xml><?xml version="1.0" encoding="utf-8"?>
<a:theme xmlns:a="http://schemas.openxmlformats.org/drawingml/2006/main" name="1_Office 主题​​">
  <a:themeElements>
    <a:clrScheme name="自定义 60">
      <a:dk1>
        <a:srgbClr val="000000"/>
      </a:dk1>
      <a:lt1>
        <a:srgbClr val="FFFFFF"/>
      </a:lt1>
      <a:dk2>
        <a:srgbClr val="F4E3E2"/>
      </a:dk2>
      <a:lt2>
        <a:srgbClr val="F6ECEC"/>
      </a:lt2>
      <a:accent1>
        <a:srgbClr val="F18E70"/>
      </a:accent1>
      <a:accent2>
        <a:srgbClr val="DDA085"/>
      </a:accent2>
      <a:accent3>
        <a:srgbClr val="CEB696"/>
      </a:accent3>
      <a:accent4>
        <a:srgbClr val="BBCBA9"/>
      </a:accent4>
      <a:accent5>
        <a:srgbClr val="A2DFBB"/>
      </a:accent5>
      <a:accent6>
        <a:srgbClr val="80F4CF"/>
      </a:accent6>
      <a:hlink>
        <a:srgbClr val="0563C1"/>
      </a:hlink>
      <a:folHlink>
        <a:srgbClr val="954D72"/>
      </a:folHlink>
    </a:clrScheme>
    <a:fontScheme name="自定义 9">
      <a:majorFont>
        <a:latin typeface="Arial"/>
        <a:ea typeface="微软雅黑"/>
        <a:cs typeface="Arial"/>
      </a:majorFont>
      <a:minorFont>
        <a:latin typeface="Arial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自定义 60">
    <a:dk1>
      <a:srgbClr val="000000"/>
    </a:dk1>
    <a:lt1>
      <a:srgbClr val="FFFFFF"/>
    </a:lt1>
    <a:dk2>
      <a:srgbClr val="F4E3E2"/>
    </a:dk2>
    <a:lt2>
      <a:srgbClr val="F6ECEC"/>
    </a:lt2>
    <a:accent1>
      <a:srgbClr val="F18E70"/>
    </a:accent1>
    <a:accent2>
      <a:srgbClr val="DDA085"/>
    </a:accent2>
    <a:accent3>
      <a:srgbClr val="CEB696"/>
    </a:accent3>
    <a:accent4>
      <a:srgbClr val="BBCBA9"/>
    </a:accent4>
    <a:accent5>
      <a:srgbClr val="A2DFBB"/>
    </a:accent5>
    <a:accent6>
      <a:srgbClr val="80F4CF"/>
    </a:accent6>
    <a:hlink>
      <a:srgbClr val="0563C1"/>
    </a:hlink>
    <a:folHlink>
      <a:srgbClr val="954D72"/>
    </a:folHlink>
  </a:clrScheme>
</a:themeOverride>
</file>

<file path=ppt/theme/themeOverride2.xml><?xml version="1.0" encoding="utf-8"?>
<a:themeOverride xmlns:a="http://schemas.openxmlformats.org/drawingml/2006/main">
  <a:clrScheme name="自定义 60">
    <a:dk1>
      <a:srgbClr val="000000"/>
    </a:dk1>
    <a:lt1>
      <a:srgbClr val="FFFFFF"/>
    </a:lt1>
    <a:dk2>
      <a:srgbClr val="F4E3E2"/>
    </a:dk2>
    <a:lt2>
      <a:srgbClr val="F6ECEC"/>
    </a:lt2>
    <a:accent1>
      <a:srgbClr val="F18E70"/>
    </a:accent1>
    <a:accent2>
      <a:srgbClr val="DDA085"/>
    </a:accent2>
    <a:accent3>
      <a:srgbClr val="CEB696"/>
    </a:accent3>
    <a:accent4>
      <a:srgbClr val="BBCBA9"/>
    </a:accent4>
    <a:accent5>
      <a:srgbClr val="A2DFBB"/>
    </a:accent5>
    <a:accent6>
      <a:srgbClr val="80F4CF"/>
    </a:accent6>
    <a:hlink>
      <a:srgbClr val="0563C1"/>
    </a:hlink>
    <a:folHlink>
      <a:srgbClr val="954D72"/>
    </a:folHlink>
  </a:clrScheme>
</a:themeOverride>
</file>

<file path=ppt/theme/themeOverride3.xml><?xml version="1.0" encoding="utf-8"?>
<a:themeOverride xmlns:a="http://schemas.openxmlformats.org/drawingml/2006/main">
  <a:clrScheme name="自定义 60">
    <a:dk1>
      <a:srgbClr val="000000"/>
    </a:dk1>
    <a:lt1>
      <a:srgbClr val="FFFFFF"/>
    </a:lt1>
    <a:dk2>
      <a:srgbClr val="F4E3E2"/>
    </a:dk2>
    <a:lt2>
      <a:srgbClr val="F6ECEC"/>
    </a:lt2>
    <a:accent1>
      <a:srgbClr val="F18E70"/>
    </a:accent1>
    <a:accent2>
      <a:srgbClr val="DDA085"/>
    </a:accent2>
    <a:accent3>
      <a:srgbClr val="CEB696"/>
    </a:accent3>
    <a:accent4>
      <a:srgbClr val="BBCBA9"/>
    </a:accent4>
    <a:accent5>
      <a:srgbClr val="A2DFBB"/>
    </a:accent5>
    <a:accent6>
      <a:srgbClr val="80F4CF"/>
    </a:accent6>
    <a:hlink>
      <a:srgbClr val="0563C1"/>
    </a:hlink>
    <a:folHlink>
      <a:srgbClr val="954D72"/>
    </a:folHlink>
  </a:clrScheme>
</a:themeOverride>
</file>

<file path=ppt/theme/themeOverride4.xml><?xml version="1.0" encoding="utf-8"?>
<a:themeOverride xmlns:a="http://schemas.openxmlformats.org/drawingml/2006/main">
  <a:clrScheme name="自定义 60">
    <a:dk1>
      <a:srgbClr val="000000"/>
    </a:dk1>
    <a:lt1>
      <a:srgbClr val="FFFFFF"/>
    </a:lt1>
    <a:dk2>
      <a:srgbClr val="F4E3E2"/>
    </a:dk2>
    <a:lt2>
      <a:srgbClr val="F6ECEC"/>
    </a:lt2>
    <a:accent1>
      <a:srgbClr val="F18E70"/>
    </a:accent1>
    <a:accent2>
      <a:srgbClr val="DDA085"/>
    </a:accent2>
    <a:accent3>
      <a:srgbClr val="CEB696"/>
    </a:accent3>
    <a:accent4>
      <a:srgbClr val="BBCBA9"/>
    </a:accent4>
    <a:accent5>
      <a:srgbClr val="A2DFBB"/>
    </a:accent5>
    <a:accent6>
      <a:srgbClr val="80F4CF"/>
    </a:accent6>
    <a:hlink>
      <a:srgbClr val="0563C1"/>
    </a:hlink>
    <a:folHlink>
      <a:srgbClr val="954D72"/>
    </a:folHlink>
  </a:clrScheme>
</a:themeOverride>
</file>

<file path=ppt/theme/themeOverride5.xml><?xml version="1.0" encoding="utf-8"?>
<a:themeOverride xmlns:a="http://schemas.openxmlformats.org/drawingml/2006/main">
  <a:clrScheme name="自定义 60">
    <a:dk1>
      <a:srgbClr val="000000"/>
    </a:dk1>
    <a:lt1>
      <a:srgbClr val="FFFFFF"/>
    </a:lt1>
    <a:dk2>
      <a:srgbClr val="F4E3E2"/>
    </a:dk2>
    <a:lt2>
      <a:srgbClr val="F6ECEC"/>
    </a:lt2>
    <a:accent1>
      <a:srgbClr val="F18E70"/>
    </a:accent1>
    <a:accent2>
      <a:srgbClr val="DDA085"/>
    </a:accent2>
    <a:accent3>
      <a:srgbClr val="CEB696"/>
    </a:accent3>
    <a:accent4>
      <a:srgbClr val="BBCBA9"/>
    </a:accent4>
    <a:accent5>
      <a:srgbClr val="A2DFBB"/>
    </a:accent5>
    <a:accent6>
      <a:srgbClr val="80F4CF"/>
    </a:accent6>
    <a:hlink>
      <a:srgbClr val="0563C1"/>
    </a:hlink>
    <a:folHlink>
      <a:srgbClr val="954D72"/>
    </a:folHlink>
  </a:clrScheme>
</a:themeOverride>
</file>

<file path=ppt/theme/themeOverride6.xml><?xml version="1.0" encoding="utf-8"?>
<a:themeOverride xmlns:a="http://schemas.openxmlformats.org/drawingml/2006/main">
  <a:clrScheme name="自定义 60">
    <a:dk1>
      <a:srgbClr val="000000"/>
    </a:dk1>
    <a:lt1>
      <a:srgbClr val="FFFFFF"/>
    </a:lt1>
    <a:dk2>
      <a:srgbClr val="F4E3E2"/>
    </a:dk2>
    <a:lt2>
      <a:srgbClr val="F6ECEC"/>
    </a:lt2>
    <a:accent1>
      <a:srgbClr val="F18E70"/>
    </a:accent1>
    <a:accent2>
      <a:srgbClr val="DDA085"/>
    </a:accent2>
    <a:accent3>
      <a:srgbClr val="CEB696"/>
    </a:accent3>
    <a:accent4>
      <a:srgbClr val="BBCBA9"/>
    </a:accent4>
    <a:accent5>
      <a:srgbClr val="A2DFBB"/>
    </a:accent5>
    <a:accent6>
      <a:srgbClr val="80F4CF"/>
    </a:accent6>
    <a:hlink>
      <a:srgbClr val="0563C1"/>
    </a:hlink>
    <a:folHlink>
      <a:srgbClr val="954D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/>
  <PresentationFormat>自定义</PresentationFormat>
  <Paragraphs>76</Paragraphs>
  <Slides>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24" baseType="lpstr">
      <vt:lpstr>Arial</vt:lpstr>
      <vt:lpstr>宋体</vt:lpstr>
      <vt:lpstr>Wingdings</vt:lpstr>
      <vt:lpstr>微软雅黑</vt:lpstr>
      <vt:lpstr>汉仪旗黑-85S</vt:lpstr>
      <vt:lpstr>Calibri</vt:lpstr>
      <vt:lpstr>楷体</vt:lpstr>
      <vt:lpstr>1_Office 主题​​</vt:lpstr>
      <vt:lpstr>真题回顾</vt:lpstr>
      <vt:lpstr>PowerPoint 演示文稿</vt:lpstr>
      <vt:lpstr>PowerPoint 演示文稿</vt:lpstr>
      <vt:lpstr>PowerPoint 演示文稿</vt:lpstr>
      <vt:lpstr>PowerPoint 演示文稿</vt:lpstr>
      <vt:lpstr>活动一：唇枪舌剑</vt:lpstr>
      <vt:lpstr>活动二：理性归纳</vt:lpstr>
      <vt:lpstr>什么是辩证分析法？</vt:lpstr>
      <vt:lpstr>活动三：化思为言</vt:lpstr>
      <vt:lpstr>PowerPoint 演示文稿</vt:lpstr>
      <vt:lpstr>PowerPoint 演示文稿</vt:lpstr>
      <vt:lpstr>PowerPoint 演示文稿</vt:lpstr>
      <vt:lpstr>考场佳作</vt:lpstr>
      <vt:lpstr>活动四：学以致用</vt:lpstr>
      <vt:lpstr>PowerPoint 演示文稿</vt:lpstr>
      <vt:lpstr>PowerPoint 演示文稿</vt:lpstr>
    </vt:vector>
  </TitlesOfParts>
  <Company>学科网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真题回顾</dc:title>
  <dc:creator>rbm.xkw.com</dc:creator>
  <cp:lastModifiedBy>iPhone</cp:lastModifiedBy>
  <cp:revision>57</cp:revision>
  <cp:lastPrinted>1900-01-01T00:00:00Z</cp:lastPrinted>
  <dcterms:created xsi:type="dcterms:W3CDTF">1900-01-01T00:00:00Z</dcterms:created>
  <dcterms:modified xsi:type="dcterms:W3CDTF">1900-01-01T00:00:00Z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lbum">
    <vt:lpwstr>rbm.xkw.com</vt:lpwstr>
  </property>
  <property fmtid="{D5CDD505-2E9C-101B-9397-08002B2CF9AE}" pid="3" name="author">
    <vt:lpwstr>rbm.xkw.com</vt:lpwstr>
  </property>
  <property fmtid="{D5CDD505-2E9C-101B-9397-08002B2CF9AE}" pid="4" name="company">
    <vt:lpwstr>学科网</vt:lpwstr>
  </property>
  <property fmtid="{D5CDD505-2E9C-101B-9397-08002B2CF9AE}" pid="5" name="copyright">
    <vt:lpwstr>学科网版权所有</vt:lpwstr>
  </property>
  <property fmtid="{D5CDD505-2E9C-101B-9397-08002B2CF9AE}" pid="6" name="ICV">
    <vt:lpwstr>F732C0B1947140618A1C31906128D8FE</vt:lpwstr>
  </property>
  <property fmtid="{D5CDD505-2E9C-101B-9397-08002B2CF9AE}" pid="7" name="KSOProductBuildVer">
    <vt:lpwstr>2052-11.15.0</vt:lpwstr>
  </property>
</Properties>
</file>