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2" r:id="rId3"/>
    <p:sldId id="257" r:id="rId5"/>
    <p:sldId id="260" r:id="rId6"/>
    <p:sldId id="259" r:id="rId7"/>
    <p:sldId id="258" r:id="rId8"/>
    <p:sldId id="268" r:id="rId9"/>
    <p:sldId id="263" r:id="rId10"/>
    <p:sldId id="264" r:id="rId11"/>
    <p:sldId id="265" r:id="rId12"/>
    <p:sldId id="266" r:id="rId13"/>
    <p:sldId id="261" r:id="rId14"/>
    <p:sldId id="267" r:id="rId15"/>
    <p:sldId id="273" r:id="rId16"/>
    <p:sldId id="274" r:id="rId17"/>
    <p:sldId id="270" r:id="rId1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Wayne" initials="W" lastIdx="0" clrIdx="0"/>
  <p:cmAuthor id="2" name="作者" initials="A" lastIdx="0" clrIdx="1"/>
  <p:cmAuthor id="3" name="hjh" initials="h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50"/>
        <p:guide pos="379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2" Type="http://schemas.openxmlformats.org/officeDocument/2006/relationships/commentAuthors" Target="commentAuthors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5" Type="http://schemas.openxmlformats.org/officeDocument/2006/relationships/tags" Target="../tags/tag70.xml"/><Relationship Id="rId4" Type="http://schemas.openxmlformats.org/officeDocument/2006/relationships/tags" Target="../tags/tag69.xml"/><Relationship Id="rId3" Type="http://schemas.openxmlformats.org/officeDocument/2006/relationships/tags" Target="../tags/tag68.xml"/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5" Type="http://schemas.openxmlformats.org/officeDocument/2006/relationships/tags" Target="../tags/tag160.xml"/><Relationship Id="rId4" Type="http://schemas.openxmlformats.org/officeDocument/2006/relationships/tags" Target="../tags/tag159.xml"/><Relationship Id="rId3" Type="http://schemas.openxmlformats.org/officeDocument/2006/relationships/tags" Target="../tags/tag158.xml"/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5" Type="http://schemas.openxmlformats.org/officeDocument/2006/relationships/tags" Target="../tags/tag176.xml"/><Relationship Id="rId4" Type="http://schemas.openxmlformats.org/officeDocument/2006/relationships/tags" Target="../tags/tag175.xml"/><Relationship Id="rId3" Type="http://schemas.openxmlformats.org/officeDocument/2006/relationships/tags" Target="../tags/tag174.xml"/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5" Type="http://schemas.openxmlformats.org/officeDocument/2006/relationships/tags" Target="../tags/tag182.xml"/><Relationship Id="rId4" Type="http://schemas.openxmlformats.org/officeDocument/2006/relationships/tags" Target="../tags/tag181.xml"/><Relationship Id="rId3" Type="http://schemas.openxmlformats.org/officeDocument/2006/relationships/tags" Target="../tags/tag180.xml"/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5" Type="http://schemas.openxmlformats.org/officeDocument/2006/relationships/tags" Target="../tags/tag188.xml"/><Relationship Id="rId4" Type="http://schemas.openxmlformats.org/officeDocument/2006/relationships/tags" Target="../tags/tag187.xml"/><Relationship Id="rId3" Type="http://schemas.openxmlformats.org/officeDocument/2006/relationships/tags" Target="../tags/tag186.xml"/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5" Type="http://schemas.openxmlformats.org/officeDocument/2006/relationships/tags" Target="../tags/tag195.xml"/><Relationship Id="rId4" Type="http://schemas.openxmlformats.org/officeDocument/2006/relationships/tags" Target="../tags/tag194.xml"/><Relationship Id="rId3" Type="http://schemas.openxmlformats.org/officeDocument/2006/relationships/tags" Target="../tags/tag193.xml"/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5" Type="http://schemas.openxmlformats.org/officeDocument/2006/relationships/tags" Target="../tags/tag79.xml"/><Relationship Id="rId4" Type="http://schemas.openxmlformats.org/officeDocument/2006/relationships/tags" Target="../tags/tag78.xml"/><Relationship Id="rId3" Type="http://schemas.openxmlformats.org/officeDocument/2006/relationships/tags" Target="../tags/tag77.xml"/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5" Type="http://schemas.openxmlformats.org/officeDocument/2006/relationships/tags" Target="../tags/tag88.xml"/><Relationship Id="rId4" Type="http://schemas.openxmlformats.org/officeDocument/2006/relationships/tags" Target="../tags/tag87.xml"/><Relationship Id="rId3" Type="http://schemas.openxmlformats.org/officeDocument/2006/relationships/tags" Target="../tags/tag86.xml"/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5" Type="http://schemas.openxmlformats.org/officeDocument/2006/relationships/tags" Target="../tags/tag97.xml"/><Relationship Id="rId4" Type="http://schemas.openxmlformats.org/officeDocument/2006/relationships/tags" Target="../tags/tag96.xml"/><Relationship Id="rId3" Type="http://schemas.openxmlformats.org/officeDocument/2006/relationships/tags" Target="../tags/tag95.xml"/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5" Type="http://schemas.openxmlformats.org/officeDocument/2006/relationships/tags" Target="../tags/tag106.xml"/><Relationship Id="rId4" Type="http://schemas.openxmlformats.org/officeDocument/2006/relationships/tags" Target="../tags/tag105.xml"/><Relationship Id="rId3" Type="http://schemas.openxmlformats.org/officeDocument/2006/relationships/tags" Target="../tags/tag104.xml"/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5" Type="http://schemas.openxmlformats.org/officeDocument/2006/relationships/tags" Target="../tags/tag115.xml"/><Relationship Id="rId4" Type="http://schemas.openxmlformats.org/officeDocument/2006/relationships/tags" Target="../tags/tag114.xml"/><Relationship Id="rId3" Type="http://schemas.openxmlformats.org/officeDocument/2006/relationships/tags" Target="../tags/tag113.xml"/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5" Type="http://schemas.openxmlformats.org/officeDocument/2006/relationships/tags" Target="../tags/tag136.xml"/><Relationship Id="rId4" Type="http://schemas.openxmlformats.org/officeDocument/2006/relationships/tags" Target="../tags/tag135.xml"/><Relationship Id="rId3" Type="http://schemas.openxmlformats.org/officeDocument/2006/relationships/tags" Target="../tags/tag134.xml"/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5" Type="http://schemas.openxmlformats.org/officeDocument/2006/relationships/tags" Target="../tags/tag145.xml"/><Relationship Id="rId4" Type="http://schemas.openxmlformats.org/officeDocument/2006/relationships/tags" Target="../tags/tag144.xml"/><Relationship Id="rId3" Type="http://schemas.openxmlformats.org/officeDocument/2006/relationships/tags" Target="../tags/tag143.xml"/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5" Type="http://schemas.openxmlformats.org/officeDocument/2006/relationships/tags" Target="../tags/tag153.xml"/><Relationship Id="rId4" Type="http://schemas.openxmlformats.org/officeDocument/2006/relationships/tags" Target="../tags/tag152.xml"/><Relationship Id="rId3" Type="http://schemas.openxmlformats.org/officeDocument/2006/relationships/tags" Target="../tags/tag151.xml"/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  <p:custDataLst>
              <p:tags r:id="rId3"/>
            </p:custDataLst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  <p:custDataLst>
              <p:tags r:id="rId5"/>
            </p:custDataLst>
          </p:nvPr>
        </p:nvSpPr>
        <p:spPr/>
        <p:txBody>
          <a:bodyPr/>
          <a:lstStyle/>
          <a:p>
            <a:fld id="{20497E2D-5F28-475B-9CBB-6C9DE49F4E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  <p:custDataLst>
              <p:tags r:id="rId3"/>
            </p:custDataLst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  <p:custDataLst>
              <p:tags r:id="rId5"/>
            </p:custDataLst>
          </p:nvPr>
        </p:nvSpPr>
        <p:spPr/>
        <p:txBody>
          <a:bodyPr/>
          <a:lstStyle/>
          <a:p>
            <a:fld id="{20497E2D-5F28-475B-9CBB-6C9DE49F4E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  <p:custDataLst>
              <p:tags r:id="rId3"/>
            </p:custDataLst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  <p:custDataLst>
              <p:tags r:id="rId5"/>
            </p:custDataLst>
          </p:nvPr>
        </p:nvSpPr>
        <p:spPr/>
        <p:txBody>
          <a:bodyPr/>
          <a:lstStyle/>
          <a:p>
            <a:fld id="{20497E2D-5F28-475B-9CBB-6C9DE49F4E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  <p:custDataLst>
              <p:tags r:id="rId3"/>
            </p:custDataLst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  <p:custDataLst>
              <p:tags r:id="rId5"/>
            </p:custDataLst>
          </p:nvPr>
        </p:nvSpPr>
        <p:spPr/>
        <p:txBody>
          <a:bodyPr/>
          <a:lstStyle/>
          <a:p>
            <a:fld id="{20497E2D-5F28-475B-9CBB-6C9DE49F4E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  <p:custDataLst>
              <p:tags r:id="rId3"/>
            </p:custDataLst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  <p:custDataLst>
              <p:tags r:id="rId5"/>
            </p:custDataLst>
          </p:nvPr>
        </p:nvSpPr>
        <p:spPr/>
        <p:txBody>
          <a:bodyPr/>
          <a:lstStyle/>
          <a:p>
            <a:fld id="{20497E2D-5F28-475B-9CBB-6C9DE49F4E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  <p:custDataLst>
              <p:tags r:id="rId3"/>
            </p:custDataLst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  <p:custDataLst>
              <p:tags r:id="rId5"/>
            </p:custDataLst>
          </p:nvPr>
        </p:nvSpPr>
        <p:spPr/>
        <p:txBody>
          <a:bodyPr/>
          <a:lstStyle/>
          <a:p>
            <a:fld id="{20497E2D-5F28-475B-9CBB-6C9DE49F4E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  <p:custDataLst>
              <p:tags r:id="rId3"/>
            </p:custDataLst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  <p:custDataLst>
              <p:tags r:id="rId5"/>
            </p:custDataLst>
          </p:nvPr>
        </p:nvSpPr>
        <p:spPr/>
        <p:txBody>
          <a:bodyPr/>
          <a:lstStyle/>
          <a:p>
            <a:fld id="{20497E2D-5F28-475B-9CBB-6C9DE49F4E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  <p:custDataLst>
              <p:tags r:id="rId3"/>
            </p:custDataLst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  <p:custDataLst>
              <p:tags r:id="rId5"/>
            </p:custDataLst>
          </p:nvPr>
        </p:nvSpPr>
        <p:spPr/>
        <p:txBody>
          <a:bodyPr/>
          <a:lstStyle/>
          <a:p>
            <a:fld id="{20497E2D-5F28-475B-9CBB-6C9DE49F4E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  <p:custDataLst>
              <p:tags r:id="rId3"/>
            </p:custDataLst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  <p:custDataLst>
              <p:tags r:id="rId5"/>
            </p:custDataLst>
          </p:nvPr>
        </p:nvSpPr>
        <p:spPr/>
        <p:txBody>
          <a:bodyPr/>
          <a:lstStyle/>
          <a:p>
            <a:fld id="{20497E2D-5F28-475B-9CBB-6C9DE49F4E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  <p:custDataLst>
              <p:tags r:id="rId3"/>
            </p:custDataLst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  <p:custDataLst>
              <p:tags r:id="rId5"/>
            </p:custDataLst>
          </p:nvPr>
        </p:nvSpPr>
        <p:spPr/>
        <p:txBody>
          <a:bodyPr/>
          <a:lstStyle/>
          <a:p>
            <a:fld id="{20497E2D-5F28-475B-9CBB-6C9DE49F4E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  <p:custDataLst>
              <p:tags r:id="rId3"/>
            </p:custDataLst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  <p:custDataLst>
              <p:tags r:id="rId5"/>
            </p:custDataLst>
          </p:nvPr>
        </p:nvSpPr>
        <p:spPr/>
        <p:txBody>
          <a:bodyPr/>
          <a:lstStyle/>
          <a:p>
            <a:fld id="{20497E2D-5F28-475B-9CBB-6C9DE49F4E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  <p:custDataLst>
              <p:tags r:id="rId3"/>
            </p:custDataLst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  <p:custDataLst>
              <p:tags r:id="rId5"/>
            </p:custDataLst>
          </p:nvPr>
        </p:nvSpPr>
        <p:spPr/>
        <p:txBody>
          <a:bodyPr/>
          <a:lstStyle/>
          <a:p>
            <a:fld id="{20497E2D-5F28-475B-9CBB-6C9DE49F4E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  <p:custDataLst>
              <p:tags r:id="rId3"/>
            </p:custDataLst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  <p:custDataLst>
              <p:tags r:id="rId5"/>
            </p:custDataLst>
          </p:nvPr>
        </p:nvSpPr>
        <p:spPr/>
        <p:txBody>
          <a:bodyPr/>
          <a:lstStyle/>
          <a:p>
            <a:fld id="{20497E2D-5F28-475B-9CBB-6C9DE49F4E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  <p:custDataLst>
              <p:tags r:id="rId3"/>
            </p:custDataLst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  <p:custDataLst>
              <p:tags r:id="rId5"/>
            </p:custDataLst>
          </p:nvPr>
        </p:nvSpPr>
        <p:spPr/>
        <p:txBody>
          <a:bodyPr/>
          <a:lstStyle/>
          <a:p>
            <a:fld id="{20497E2D-5F28-475B-9CBB-6C9DE49F4E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67.xml"/><Relationship Id="rId6" Type="http://schemas.openxmlformats.org/officeDocument/2006/relationships/tags" Target="../tags/tag66.xml"/><Relationship Id="rId5" Type="http://schemas.openxmlformats.org/officeDocument/2006/relationships/image" Target="../media/image2.png"/><Relationship Id="rId4" Type="http://schemas.openxmlformats.org/officeDocument/2006/relationships/tags" Target="../tags/tag65.xml"/><Relationship Id="rId3" Type="http://schemas.openxmlformats.org/officeDocument/2006/relationships/image" Target="../media/image1.png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9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150.xml"/><Relationship Id="rId4" Type="http://schemas.openxmlformats.org/officeDocument/2006/relationships/tags" Target="../tags/tag149.xml"/><Relationship Id="rId3" Type="http://schemas.openxmlformats.org/officeDocument/2006/relationships/tags" Target="../tags/tag148.xml"/><Relationship Id="rId2" Type="http://schemas.openxmlformats.org/officeDocument/2006/relationships/tags" Target="../tags/tag147.xml"/><Relationship Id="rId1" Type="http://schemas.openxmlformats.org/officeDocument/2006/relationships/tags" Target="../tags/tag14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0.xml"/><Relationship Id="rId7" Type="http://schemas.openxmlformats.org/officeDocument/2006/relationships/slideLayout" Target="../slideLayouts/slideLayout1.xml"/><Relationship Id="rId6" Type="http://schemas.openxmlformats.org/officeDocument/2006/relationships/tags" Target="../tags/tag157.xml"/><Relationship Id="rId5" Type="http://schemas.openxmlformats.org/officeDocument/2006/relationships/tags" Target="../tags/tag156.xml"/><Relationship Id="rId4" Type="http://schemas.openxmlformats.org/officeDocument/2006/relationships/image" Target="../media/image2.png"/><Relationship Id="rId3" Type="http://schemas.openxmlformats.org/officeDocument/2006/relationships/tags" Target="../tags/tag155.xml"/><Relationship Id="rId2" Type="http://schemas.openxmlformats.org/officeDocument/2006/relationships/image" Target="../media/image1.png"/><Relationship Id="rId1" Type="http://schemas.openxmlformats.org/officeDocument/2006/relationships/tags" Target="../tags/tag154.xml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tags" Target="../tags/tag167.xml"/><Relationship Id="rId8" Type="http://schemas.openxmlformats.org/officeDocument/2006/relationships/tags" Target="../tags/tag166.xml"/><Relationship Id="rId7" Type="http://schemas.openxmlformats.org/officeDocument/2006/relationships/tags" Target="../tags/tag165.xml"/><Relationship Id="rId6" Type="http://schemas.openxmlformats.org/officeDocument/2006/relationships/tags" Target="../tags/tag164.xml"/><Relationship Id="rId5" Type="http://schemas.openxmlformats.org/officeDocument/2006/relationships/tags" Target="../tags/tag163.xml"/><Relationship Id="rId4" Type="http://schemas.openxmlformats.org/officeDocument/2006/relationships/image" Target="../media/image4.png"/><Relationship Id="rId3" Type="http://schemas.openxmlformats.org/officeDocument/2006/relationships/tags" Target="../tags/tag162.xml"/><Relationship Id="rId2" Type="http://schemas.openxmlformats.org/officeDocument/2006/relationships/image" Target="../media/image3.png"/><Relationship Id="rId17" Type="http://schemas.openxmlformats.org/officeDocument/2006/relationships/notesSlide" Target="../notesSlides/notesSlide11.xml"/><Relationship Id="rId16" Type="http://schemas.openxmlformats.org/officeDocument/2006/relationships/slideLayout" Target="../slideLayouts/slideLayout1.xml"/><Relationship Id="rId15" Type="http://schemas.openxmlformats.org/officeDocument/2006/relationships/tags" Target="../tags/tag173.xml"/><Relationship Id="rId14" Type="http://schemas.openxmlformats.org/officeDocument/2006/relationships/tags" Target="../tags/tag172.xml"/><Relationship Id="rId13" Type="http://schemas.openxmlformats.org/officeDocument/2006/relationships/tags" Target="../tags/tag171.xml"/><Relationship Id="rId12" Type="http://schemas.openxmlformats.org/officeDocument/2006/relationships/tags" Target="../tags/tag170.xml"/><Relationship Id="rId11" Type="http://schemas.openxmlformats.org/officeDocument/2006/relationships/tags" Target="../tags/tag169.xml"/><Relationship Id="rId10" Type="http://schemas.openxmlformats.org/officeDocument/2006/relationships/tags" Target="../tags/tag168.xml"/><Relationship Id="rId1" Type="http://schemas.openxmlformats.org/officeDocument/2006/relationships/tags" Target="../tags/tag161.xml"/></Relationships>
</file>

<file path=ppt/slides/_rels/slide1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2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179.xml"/><Relationship Id="rId3" Type="http://schemas.openxmlformats.org/officeDocument/2006/relationships/tags" Target="../tags/tag178.xml"/><Relationship Id="rId2" Type="http://schemas.openxmlformats.org/officeDocument/2006/relationships/image" Target="../media/image2.png"/><Relationship Id="rId1" Type="http://schemas.openxmlformats.org/officeDocument/2006/relationships/tags" Target="../tags/tag177.xml"/></Relationships>
</file>

<file path=ppt/slides/_rels/slide14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3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185.xml"/><Relationship Id="rId3" Type="http://schemas.openxmlformats.org/officeDocument/2006/relationships/tags" Target="../tags/tag184.xml"/><Relationship Id="rId2" Type="http://schemas.openxmlformats.org/officeDocument/2006/relationships/image" Target="../media/image2.png"/><Relationship Id="rId1" Type="http://schemas.openxmlformats.org/officeDocument/2006/relationships/tags" Target="../tags/tag18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4.xml"/><Relationship Id="rId7" Type="http://schemas.openxmlformats.org/officeDocument/2006/relationships/slideLayout" Target="../slideLayouts/slideLayout1.xml"/><Relationship Id="rId6" Type="http://schemas.openxmlformats.org/officeDocument/2006/relationships/tags" Target="../tags/tag192.xml"/><Relationship Id="rId5" Type="http://schemas.openxmlformats.org/officeDocument/2006/relationships/tags" Target="../tags/tag191.xml"/><Relationship Id="rId4" Type="http://schemas.openxmlformats.org/officeDocument/2006/relationships/image" Target="../media/image2.png"/><Relationship Id="rId3" Type="http://schemas.openxmlformats.org/officeDocument/2006/relationships/tags" Target="../tags/tag190.xml"/><Relationship Id="rId2" Type="http://schemas.openxmlformats.org/officeDocument/2006/relationships/image" Target="../media/image1.png"/><Relationship Id="rId1" Type="http://schemas.openxmlformats.org/officeDocument/2006/relationships/tags" Target="../tags/tag189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76.xml"/><Relationship Id="rId7" Type="http://schemas.openxmlformats.org/officeDocument/2006/relationships/tags" Target="../tags/tag75.xml"/><Relationship Id="rId6" Type="http://schemas.openxmlformats.org/officeDocument/2006/relationships/tags" Target="../tags/tag74.xml"/><Relationship Id="rId5" Type="http://schemas.openxmlformats.org/officeDocument/2006/relationships/image" Target="../media/image2.png"/><Relationship Id="rId4" Type="http://schemas.openxmlformats.org/officeDocument/2006/relationships/tags" Target="../tags/tag73.xml"/><Relationship Id="rId3" Type="http://schemas.openxmlformats.org/officeDocument/2006/relationships/image" Target="../media/image1.png"/><Relationship Id="rId2" Type="http://schemas.openxmlformats.org/officeDocument/2006/relationships/tags" Target="../tags/tag72.xml"/><Relationship Id="rId10" Type="http://schemas.openxmlformats.org/officeDocument/2006/relationships/notesSlide" Target="../notesSlides/notesSlide2.xml"/><Relationship Id="rId1" Type="http://schemas.openxmlformats.org/officeDocument/2006/relationships/tags" Target="../tags/tag71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85.xml"/><Relationship Id="rId7" Type="http://schemas.openxmlformats.org/officeDocument/2006/relationships/tags" Target="../tags/tag84.xml"/><Relationship Id="rId6" Type="http://schemas.openxmlformats.org/officeDocument/2006/relationships/tags" Target="../tags/tag83.xml"/><Relationship Id="rId5" Type="http://schemas.openxmlformats.org/officeDocument/2006/relationships/image" Target="../media/image2.png"/><Relationship Id="rId4" Type="http://schemas.openxmlformats.org/officeDocument/2006/relationships/tags" Target="../tags/tag82.xml"/><Relationship Id="rId3" Type="http://schemas.openxmlformats.org/officeDocument/2006/relationships/image" Target="../media/image1.png"/><Relationship Id="rId2" Type="http://schemas.openxmlformats.org/officeDocument/2006/relationships/tags" Target="../tags/tag81.xml"/><Relationship Id="rId10" Type="http://schemas.openxmlformats.org/officeDocument/2006/relationships/notesSlide" Target="../notesSlides/notesSlide3.xml"/><Relationship Id="rId1" Type="http://schemas.openxmlformats.org/officeDocument/2006/relationships/tags" Target="../tags/tag80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94.xml"/><Relationship Id="rId7" Type="http://schemas.openxmlformats.org/officeDocument/2006/relationships/tags" Target="../tags/tag93.xml"/><Relationship Id="rId6" Type="http://schemas.openxmlformats.org/officeDocument/2006/relationships/tags" Target="../tags/tag92.xml"/><Relationship Id="rId5" Type="http://schemas.openxmlformats.org/officeDocument/2006/relationships/image" Target="../media/image2.png"/><Relationship Id="rId4" Type="http://schemas.openxmlformats.org/officeDocument/2006/relationships/tags" Target="../tags/tag91.xml"/><Relationship Id="rId3" Type="http://schemas.openxmlformats.org/officeDocument/2006/relationships/image" Target="../media/image1.png"/><Relationship Id="rId2" Type="http://schemas.openxmlformats.org/officeDocument/2006/relationships/tags" Target="../tags/tag90.xml"/><Relationship Id="rId10" Type="http://schemas.openxmlformats.org/officeDocument/2006/relationships/notesSlide" Target="../notesSlides/notesSlide4.xml"/><Relationship Id="rId1" Type="http://schemas.openxmlformats.org/officeDocument/2006/relationships/tags" Target="../tags/tag89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103.xml"/><Relationship Id="rId7" Type="http://schemas.openxmlformats.org/officeDocument/2006/relationships/tags" Target="../tags/tag102.xml"/><Relationship Id="rId6" Type="http://schemas.openxmlformats.org/officeDocument/2006/relationships/tags" Target="../tags/tag101.xml"/><Relationship Id="rId5" Type="http://schemas.openxmlformats.org/officeDocument/2006/relationships/image" Target="../media/image2.png"/><Relationship Id="rId4" Type="http://schemas.openxmlformats.org/officeDocument/2006/relationships/tags" Target="../tags/tag100.xml"/><Relationship Id="rId3" Type="http://schemas.openxmlformats.org/officeDocument/2006/relationships/image" Target="../media/image1.png"/><Relationship Id="rId2" Type="http://schemas.openxmlformats.org/officeDocument/2006/relationships/tags" Target="../tags/tag99.xml"/><Relationship Id="rId10" Type="http://schemas.openxmlformats.org/officeDocument/2006/relationships/notesSlide" Target="../notesSlides/notesSlide5.xml"/><Relationship Id="rId1" Type="http://schemas.openxmlformats.org/officeDocument/2006/relationships/tags" Target="../tags/tag98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112.xml"/><Relationship Id="rId7" Type="http://schemas.openxmlformats.org/officeDocument/2006/relationships/tags" Target="../tags/tag111.xml"/><Relationship Id="rId6" Type="http://schemas.openxmlformats.org/officeDocument/2006/relationships/tags" Target="../tags/tag110.xml"/><Relationship Id="rId5" Type="http://schemas.openxmlformats.org/officeDocument/2006/relationships/image" Target="../media/image2.png"/><Relationship Id="rId4" Type="http://schemas.openxmlformats.org/officeDocument/2006/relationships/tags" Target="../tags/tag109.xml"/><Relationship Id="rId3" Type="http://schemas.openxmlformats.org/officeDocument/2006/relationships/image" Target="../media/image1.png"/><Relationship Id="rId2" Type="http://schemas.openxmlformats.org/officeDocument/2006/relationships/tags" Target="../tags/tag108.xml"/><Relationship Id="rId10" Type="http://schemas.openxmlformats.org/officeDocument/2006/relationships/notesSlide" Target="../notesSlides/notesSlide6.xml"/><Relationship Id="rId1" Type="http://schemas.openxmlformats.org/officeDocument/2006/relationships/tags" Target="../tags/tag107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123.xml"/><Relationship Id="rId8" Type="http://schemas.openxmlformats.org/officeDocument/2006/relationships/tags" Target="../tags/tag122.xml"/><Relationship Id="rId7" Type="http://schemas.openxmlformats.org/officeDocument/2006/relationships/tags" Target="../tags/tag121.xml"/><Relationship Id="rId6" Type="http://schemas.openxmlformats.org/officeDocument/2006/relationships/tags" Target="../tags/tag120.xml"/><Relationship Id="rId5" Type="http://schemas.openxmlformats.org/officeDocument/2006/relationships/tags" Target="../tags/tag119.xml"/><Relationship Id="rId4" Type="http://schemas.openxmlformats.org/officeDocument/2006/relationships/tags" Target="../tags/tag118.xml"/><Relationship Id="rId3" Type="http://schemas.openxmlformats.org/officeDocument/2006/relationships/image" Target="../media/image2.png"/><Relationship Id="rId2" Type="http://schemas.openxmlformats.org/officeDocument/2006/relationships/tags" Target="../tags/tag117.xml"/><Relationship Id="rId15" Type="http://schemas.openxmlformats.org/officeDocument/2006/relationships/slideLayout" Target="../slideLayouts/slideLayout7.xml"/><Relationship Id="rId14" Type="http://schemas.openxmlformats.org/officeDocument/2006/relationships/tags" Target="../tags/tag128.xml"/><Relationship Id="rId13" Type="http://schemas.openxmlformats.org/officeDocument/2006/relationships/tags" Target="../tags/tag127.xml"/><Relationship Id="rId12" Type="http://schemas.openxmlformats.org/officeDocument/2006/relationships/tags" Target="../tags/tag126.xml"/><Relationship Id="rId11" Type="http://schemas.openxmlformats.org/officeDocument/2006/relationships/tags" Target="../tags/tag125.xml"/><Relationship Id="rId10" Type="http://schemas.openxmlformats.org/officeDocument/2006/relationships/tags" Target="../tags/tag124.xml"/><Relationship Id="rId1" Type="http://schemas.openxmlformats.org/officeDocument/2006/relationships/tags" Target="../tags/tag11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7.xml"/><Relationship Id="rId7" Type="http://schemas.openxmlformats.org/officeDocument/2006/relationships/slideLayout" Target="../slideLayouts/slideLayout1.xml"/><Relationship Id="rId6" Type="http://schemas.openxmlformats.org/officeDocument/2006/relationships/tags" Target="../tags/tag133.xml"/><Relationship Id="rId5" Type="http://schemas.openxmlformats.org/officeDocument/2006/relationships/tags" Target="../tags/tag132.xml"/><Relationship Id="rId4" Type="http://schemas.openxmlformats.org/officeDocument/2006/relationships/tags" Target="../tags/tag131.xml"/><Relationship Id="rId3" Type="http://schemas.openxmlformats.org/officeDocument/2006/relationships/image" Target="../media/image2.png"/><Relationship Id="rId2" Type="http://schemas.openxmlformats.org/officeDocument/2006/relationships/tags" Target="../tags/tag130.xml"/><Relationship Id="rId1" Type="http://schemas.openxmlformats.org/officeDocument/2006/relationships/tags" Target="../tags/tag129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8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142.xml"/><Relationship Id="rId6" Type="http://schemas.openxmlformats.org/officeDocument/2006/relationships/tags" Target="../tags/tag141.xml"/><Relationship Id="rId5" Type="http://schemas.openxmlformats.org/officeDocument/2006/relationships/tags" Target="../tags/tag140.xml"/><Relationship Id="rId4" Type="http://schemas.openxmlformats.org/officeDocument/2006/relationships/tags" Target="../tags/tag139.xml"/><Relationship Id="rId3" Type="http://schemas.openxmlformats.org/officeDocument/2006/relationships/image" Target="../media/image2.png"/><Relationship Id="rId2" Type="http://schemas.openxmlformats.org/officeDocument/2006/relationships/tags" Target="../tags/tag138.xml"/><Relationship Id="rId1" Type="http://schemas.openxmlformats.org/officeDocument/2006/relationships/tags" Target="../tags/tag1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>
            <p:custDataLst>
              <p:tags r:id="rId1"/>
            </p:custDataLst>
          </p:nvPr>
        </p:nvSpPr>
        <p:spPr>
          <a:xfrm>
            <a:off x="297180" y="277495"/>
            <a:ext cx="11598910" cy="6303645"/>
          </a:xfrm>
          <a:prstGeom prst="rect">
            <a:avLst/>
          </a:prstGeom>
          <a:noFill/>
          <a:ln>
            <a:solidFill>
              <a:srgbClr val="56565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 descr="花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-21590" y="-10160"/>
            <a:ext cx="1800860" cy="3499485"/>
          </a:xfrm>
          <a:prstGeom prst="rect">
            <a:avLst/>
          </a:prstGeom>
        </p:spPr>
      </p:pic>
      <p:pic>
        <p:nvPicPr>
          <p:cNvPr id="6" name="图片 5" descr="花2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8359140" y="67945"/>
            <a:ext cx="3536950" cy="1731645"/>
          </a:xfrm>
          <a:prstGeom prst="rect">
            <a:avLst/>
          </a:prstGeom>
        </p:spPr>
      </p:pic>
      <p:sp>
        <p:nvSpPr>
          <p:cNvPr id="2" name="文本框 1"/>
          <p:cNvSpPr txBox="1"/>
          <p:nvPr>
            <p:custDataLst>
              <p:tags r:id="rId6"/>
            </p:custDataLst>
          </p:nvPr>
        </p:nvSpPr>
        <p:spPr>
          <a:xfrm>
            <a:off x="1240221" y="3489325"/>
            <a:ext cx="1620957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sz="500">
              <a:solidFill>
                <a:srgbClr val="EDEEF2"/>
              </a:solidFill>
            </a:endParaRPr>
          </a:p>
          <a:p>
            <a:endParaRPr lang="zh-CN" altLang="en-US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郑州妇科医院哪家好：</a:t>
            </a:r>
            <a:r>
              <a:rPr lang="en-US" altLang="zh-CN" sz="500">
                <a:solidFill>
                  <a:srgbClr val="EDEEF2"/>
                </a:solidFill>
              </a:rPr>
              <a:t>http://www.zzrlyytj.com/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郑州人流医院：</a:t>
            </a:r>
            <a:r>
              <a:rPr lang="en-US" altLang="zh-CN" sz="500">
                <a:solidFill>
                  <a:srgbClr val="EDEEF2"/>
                </a:solidFill>
              </a:rPr>
              <a:t>http://www.zzrlyytj.com/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郑州人流医院那家好：</a:t>
            </a:r>
            <a:r>
              <a:rPr lang="en-US" altLang="zh-CN" sz="500">
                <a:solidFill>
                  <a:srgbClr val="EDEEF2"/>
                </a:solidFill>
              </a:rPr>
              <a:t>http://www.zzrlyytj.com/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郑州妇科：</a:t>
            </a:r>
            <a:r>
              <a:rPr lang="en-US" altLang="zh-CN" sz="500">
                <a:solidFill>
                  <a:srgbClr val="EDEEF2"/>
                </a:solidFill>
              </a:rPr>
              <a:t>http://www.xasgfuke.cnm/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郑州妇科医院：</a:t>
            </a:r>
            <a:r>
              <a:rPr lang="en-US" altLang="zh-CN" sz="500">
                <a:solidFill>
                  <a:srgbClr val="EDEEF2"/>
                </a:solidFill>
              </a:rPr>
              <a:t>http://www.xasgfuke.cnm/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郑州妇科医院哪家好：</a:t>
            </a:r>
            <a:r>
              <a:rPr lang="en-US" altLang="zh-CN" sz="500">
                <a:solidFill>
                  <a:srgbClr val="EDEEF2"/>
                </a:solidFill>
              </a:rPr>
              <a:t>http://www.xasgfuke.cnm/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郑州最好的妇科医院：</a:t>
            </a:r>
            <a:r>
              <a:rPr lang="en-US" altLang="zh-CN" sz="500">
                <a:solidFill>
                  <a:srgbClr val="EDEEF2"/>
                </a:solidFill>
              </a:rPr>
              <a:t>http://www.xasgfuke.cnm/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郑州无痛人流多少钱：</a:t>
            </a:r>
            <a:r>
              <a:rPr lang="en-US" altLang="zh-CN" sz="500">
                <a:solidFill>
                  <a:srgbClr val="EDEEF2"/>
                </a:solidFill>
              </a:rPr>
              <a:t>http://www.zztj120.com/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郑州无痛人流医院哪家好：</a:t>
            </a:r>
            <a:r>
              <a:rPr lang="en-US" altLang="zh-CN" sz="500">
                <a:solidFill>
                  <a:srgbClr val="EDEEF2"/>
                </a:solidFill>
              </a:rPr>
              <a:t>http://www.zztj120.com/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zh-CN" altLang="en-US" sz="500">
              <a:solidFill>
                <a:srgbClr val="EDEEF2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067560" y="2236470"/>
            <a:ext cx="958278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150000"/>
              </a:lnSpc>
            </a:pP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altLang="en-US" sz="32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城市和人一样，也有记忆，一代代人创造了它之后纷纷离去，却把记忆留在了城市中。</a:t>
            </a:r>
            <a:endParaRPr lang="zh-CN" altLang="en-US" sz="3200" b="1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32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en-US" altLang="zh-CN" sz="32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        </a:t>
            </a:r>
            <a:r>
              <a:rPr lang="zh-CN" altLang="en-US" sz="32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——冯骥才《城市为什么需要记忆》</a:t>
            </a:r>
            <a:endParaRPr lang="zh-CN" altLang="en-US" sz="3200" b="1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  <p:custDataLst>
      <p:tags r:id="rId7"/>
    </p:custData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>
            <p:custDataLst>
              <p:tags r:id="rId1"/>
            </p:custDataLst>
          </p:nvPr>
        </p:nvSpPr>
        <p:spPr>
          <a:xfrm>
            <a:off x="296545" y="277495"/>
            <a:ext cx="11598910" cy="6303645"/>
          </a:xfrm>
          <a:prstGeom prst="rect">
            <a:avLst/>
          </a:prstGeom>
          <a:noFill/>
          <a:ln>
            <a:solidFill>
              <a:srgbClr val="56565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822325" y="277495"/>
            <a:ext cx="10118725" cy="11245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720090" algn="l" fontAlgn="auto">
              <a:lnSpc>
                <a:spcPct val="120000"/>
              </a:lnSpc>
              <a:buClrTx/>
              <a:buSzTx/>
              <a:buFontTx/>
            </a:pPr>
            <a:r>
              <a:rPr kumimoji="1" sz="2800" b="1" err="1">
                <a:solidFill>
                  <a:srgbClr val="C0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讨论2：</a:t>
            </a:r>
            <a:r>
              <a:rPr kumimoji="1" sz="2800" b="1" err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根据</a:t>
            </a:r>
            <a:r>
              <a:rPr kumimoji="1" lang="zh-CN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写作背景</a:t>
            </a:r>
            <a:r>
              <a:rPr kumimoji="1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，结合词结尾“异日图将好景，归去凤池夸。”的诗句，分析诗人创作诗歌的</a:t>
            </a:r>
            <a:r>
              <a:rPr kumimoji="1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目的</a:t>
            </a:r>
            <a:r>
              <a:rPr kumimoji="1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是什么？</a:t>
            </a:r>
            <a:endParaRPr kumimoji="1" sz="28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sp>
        <p:nvSpPr>
          <p:cNvPr id="21" name="矩形 20"/>
          <p:cNvSpPr/>
          <p:nvPr userDrawn="1">
            <p:custDataLst>
              <p:tags r:id="rId3"/>
            </p:custDataLst>
          </p:nvPr>
        </p:nvSpPr>
        <p:spPr>
          <a:xfrm>
            <a:off x="977900" y="1450340"/>
            <a:ext cx="10410190" cy="4586605"/>
          </a:xfrm>
          <a:prstGeom prst="rect">
            <a:avLst/>
          </a:prstGeom>
          <a:solidFill>
            <a:srgbClr val="EBF6FB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5" name="文本框 24"/>
          <p:cNvSpPr txBox="1"/>
          <p:nvPr>
            <p:custDataLst>
              <p:tags r:id="rId4"/>
            </p:custDataLst>
          </p:nvPr>
        </p:nvSpPr>
        <p:spPr>
          <a:xfrm>
            <a:off x="1256665" y="1783715"/>
            <a:ext cx="9684385" cy="30441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0" algn="l" defTabSz="913765" fontAlgn="ctr">
              <a:lnSpc>
                <a:spcPct val="120000"/>
              </a:lnSpc>
              <a:spcBef>
                <a:spcPct val="0"/>
              </a:spcBef>
              <a:buSzTx/>
              <a:buFont typeface="Wingdings" panose="05000000000000000000" charset="0"/>
              <a:buNone/>
              <a:defRPr/>
            </a:pPr>
            <a:r>
              <a:rPr lang="en-US" altLang="zh-CN" sz="3200" b="1" spc="50" noProof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+mn-ea"/>
              </a:rPr>
              <a:t>1</a:t>
            </a:r>
            <a:r>
              <a:rPr lang="zh-CN" altLang="en-US" sz="3200" b="1" spc="50" noProof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+mn-ea"/>
              </a:rPr>
              <a:t>、</a:t>
            </a:r>
            <a:r>
              <a:rPr lang="zh-CN" altLang="en-US" sz="3200" b="1" spc="50" noProof="0">
                <a:ln w="3175">
                  <a:noFill/>
                  <a:prstDash val="dash"/>
                </a:ln>
                <a:solidFill>
                  <a:srgbClr val="FF0000"/>
                </a:solidFill>
                <a:effectLst/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+mn-ea"/>
              </a:rPr>
              <a:t>赞美</a:t>
            </a:r>
            <a:r>
              <a:rPr lang="zh-CN" altLang="en-US" sz="3200" b="1" spc="50" noProof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+mn-ea"/>
              </a:rPr>
              <a:t>杭州的美好</a:t>
            </a:r>
            <a:r>
              <a:rPr lang="zh-CN" altLang="en-US" sz="3200" b="1" spc="50" noProof="0">
                <a:ln w="3175">
                  <a:noFill/>
                  <a:prstDash val="dash"/>
                </a:ln>
                <a:solidFill>
                  <a:srgbClr val="FF0000"/>
                </a:solidFill>
                <a:effectLst/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+mn-ea"/>
              </a:rPr>
              <a:t>景致</a:t>
            </a:r>
            <a:r>
              <a:rPr lang="zh-CN" altLang="en-US" sz="3200" b="1" spc="50" noProof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+mn-ea"/>
              </a:rPr>
              <a:t>。</a:t>
            </a:r>
            <a:endParaRPr kumimoji="0" lang="zh-CN" altLang="en-US" sz="3200" b="1" i="0" kern="1200" cap="none" spc="50" normalizeH="0" noProof="0">
              <a:ln w="3175">
                <a:noFill/>
                <a:prstDash val="dash"/>
              </a:ln>
              <a:solidFill>
                <a:schemeClr val="tx1"/>
              </a:solidFill>
              <a:effectLst/>
              <a:latin typeface="楷体" panose="02010609060101010101" charset="-122"/>
              <a:ea typeface="楷体" panose="02010609060101010101" charset="-122"/>
              <a:cs typeface="微软雅黑" panose="020B0503020204020204" charset="-122"/>
            </a:endParaRPr>
          </a:p>
          <a:p>
            <a:pPr indent="0" algn="l" defTabSz="913765" fontAlgn="ctr">
              <a:lnSpc>
                <a:spcPct val="120000"/>
              </a:lnSpc>
              <a:spcBef>
                <a:spcPct val="0"/>
              </a:spcBef>
              <a:buSzTx/>
              <a:buFont typeface="Wingdings" panose="05000000000000000000" charset="0"/>
              <a:buNone/>
              <a:defRPr/>
            </a:pPr>
            <a:r>
              <a:rPr lang="en-US" altLang="zh-CN" sz="3200" b="1" spc="50" noProof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宋体" panose="02010600030101010101" pitchFamily="2" charset="-122"/>
              </a:rPr>
              <a:t>2</a:t>
            </a:r>
            <a:r>
              <a:rPr lang="zh-CN" altLang="en-US" sz="3200" b="1" spc="50" noProof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宋体" panose="02010600030101010101" pitchFamily="2" charset="-122"/>
              </a:rPr>
              <a:t>、</a:t>
            </a:r>
            <a:r>
              <a:rPr lang="zh-CN" altLang="en-US" sz="3200" b="1" spc="50" noProof="0">
                <a:ln w="3175">
                  <a:noFill/>
                  <a:prstDash val="dash"/>
                </a:ln>
                <a:solidFill>
                  <a:srgbClr val="FF0000"/>
                </a:solidFill>
                <a:effectLst/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宋体" panose="02010600030101010101" pitchFamily="2" charset="-122"/>
              </a:rPr>
              <a:t>拜谒孙何</a:t>
            </a:r>
            <a:r>
              <a:rPr lang="zh-CN" altLang="en-US" sz="3200" b="1" spc="50" noProof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宋体" panose="02010600030101010101" pitchFamily="2" charset="-122"/>
              </a:rPr>
              <a:t>，借以</a:t>
            </a:r>
            <a:r>
              <a:rPr lang="zh-CN" altLang="en-US" sz="3200" b="1" spc="50" noProof="0">
                <a:ln w="3175">
                  <a:noFill/>
                  <a:prstDash val="dash"/>
                </a:ln>
                <a:solidFill>
                  <a:srgbClr val="FF0000"/>
                </a:solidFill>
                <a:effectLst/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宋体" panose="02010600030101010101" pitchFamily="2" charset="-122"/>
              </a:rPr>
              <a:t>赞颂他政绩卓著，</a:t>
            </a:r>
            <a:r>
              <a:rPr kumimoji="0" lang="zh-CN" altLang="en-US" sz="3200" b="1" i="0" kern="1200" cap="none" spc="50" normalizeH="0" noProof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宋体" panose="02010600030101010101" pitchFamily="2" charset="-122"/>
              </a:rPr>
              <a:t>赞美</a:t>
            </a:r>
            <a:r>
              <a:rPr lang="zh-CN" altLang="en-US" sz="3200" b="1" spc="50" noProof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宋体" panose="02010600030101010101" pitchFamily="2" charset="-122"/>
              </a:rPr>
              <a:t>孙何的执政能力和与民同乐的作风。</a:t>
            </a:r>
            <a:endParaRPr kumimoji="0" lang="zh-CN" altLang="en-US" sz="3200" b="1" i="0" kern="1200" cap="none" spc="50" normalizeH="0" noProof="0">
              <a:ln w="3175">
                <a:noFill/>
                <a:prstDash val="dash"/>
              </a:ln>
              <a:solidFill>
                <a:schemeClr val="tx1"/>
              </a:solidFill>
              <a:effectLst/>
              <a:latin typeface="楷体" panose="02010609060101010101" charset="-122"/>
              <a:ea typeface="楷体" panose="02010609060101010101" charset="-122"/>
              <a:cs typeface="微软雅黑" panose="020B0503020204020204" charset="-122"/>
              <a:sym typeface="宋体" panose="02010600030101010101" pitchFamily="2" charset="-122"/>
            </a:endParaRPr>
          </a:p>
          <a:p>
            <a:pPr indent="0" algn="l" defTabSz="913765" fontAlgn="ctr">
              <a:lnSpc>
                <a:spcPct val="120000"/>
              </a:lnSpc>
              <a:spcBef>
                <a:spcPct val="0"/>
              </a:spcBef>
              <a:buSzTx/>
              <a:buFont typeface="Wingdings" panose="05000000000000000000" charset="0"/>
              <a:buNone/>
              <a:defRPr/>
            </a:pPr>
            <a:r>
              <a:rPr lang="en-US" altLang="zh-CN" sz="3200" b="1" spc="50" noProof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+mn-ea"/>
              </a:rPr>
              <a:t>3</a:t>
            </a:r>
            <a:r>
              <a:rPr lang="zh-CN" altLang="en-US" sz="3200" b="1" spc="50" noProof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+mn-ea"/>
              </a:rPr>
              <a:t>、预祝他能早日被召回京城，并委婉表达希望孙河</a:t>
            </a:r>
            <a:r>
              <a:rPr lang="zh-CN" altLang="en-US" sz="3200" b="1" spc="50" noProof="0">
                <a:ln w="3175">
                  <a:noFill/>
                  <a:prstDash val="dash"/>
                </a:ln>
                <a:solidFill>
                  <a:srgbClr val="FF0000"/>
                </a:solidFill>
                <a:effectLst/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+mn-ea"/>
              </a:rPr>
              <a:t>举荐提拔自己</a:t>
            </a:r>
            <a:r>
              <a:rPr lang="zh-CN" altLang="en-US" sz="3200" b="1" spc="50" noProof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  <a:sym typeface="+mn-ea"/>
              </a:rPr>
              <a:t>的愿望。</a:t>
            </a:r>
            <a:endParaRPr lang="zh-CN" altLang="en-US" sz="3200" b="1" spc="50" noProof="0">
              <a:ln w="3175">
                <a:noFill/>
                <a:prstDash val="dash"/>
              </a:ln>
              <a:solidFill>
                <a:schemeClr val="tx1"/>
              </a:solidFill>
              <a:effectLst/>
              <a:latin typeface="楷体" panose="02010609060101010101" charset="-122"/>
              <a:ea typeface="楷体" panose="02010609060101010101" charset="-122"/>
              <a:cs typeface="微软雅黑" panose="020B0503020204020204" charset="-122"/>
              <a:sym typeface="+mn-ea"/>
            </a:endParaRPr>
          </a:p>
        </p:txBody>
      </p:sp>
    </p:spTree>
    <p:custDataLst>
      <p:tags r:id="rId5"/>
    </p:custData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花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-21590" y="-10160"/>
            <a:ext cx="1800860" cy="3499485"/>
          </a:xfrm>
          <a:prstGeom prst="rect">
            <a:avLst/>
          </a:prstGeom>
        </p:spPr>
      </p:pic>
      <p:pic>
        <p:nvPicPr>
          <p:cNvPr id="6" name="图片 5" descr="花2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8359140" y="67945"/>
            <a:ext cx="3536950" cy="1731645"/>
          </a:xfrm>
          <a:prstGeom prst="rect">
            <a:avLst/>
          </a:prstGeom>
        </p:spPr>
      </p:pic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1240221" y="3489325"/>
            <a:ext cx="1620957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sz="500">
              <a:solidFill>
                <a:srgbClr val="EDEEF2"/>
              </a:solidFill>
            </a:endParaRPr>
          </a:p>
          <a:p>
            <a:endParaRPr lang="zh-CN" altLang="en-US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郑州妇科医院哪家好：</a:t>
            </a:r>
            <a:r>
              <a:rPr lang="en-US" altLang="zh-CN" sz="500">
                <a:solidFill>
                  <a:srgbClr val="EDEEF2"/>
                </a:solidFill>
              </a:rPr>
              <a:t>http://www.zzrlyytj.com/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郑州人流医院：</a:t>
            </a:r>
            <a:r>
              <a:rPr lang="en-US" altLang="zh-CN" sz="500">
                <a:solidFill>
                  <a:srgbClr val="EDEEF2"/>
                </a:solidFill>
              </a:rPr>
              <a:t>http://www.zzrlyytj.com/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郑州人流医院那家好：</a:t>
            </a:r>
            <a:r>
              <a:rPr lang="en-US" altLang="zh-CN" sz="500">
                <a:solidFill>
                  <a:srgbClr val="EDEEF2"/>
                </a:solidFill>
              </a:rPr>
              <a:t>http://www.zzrlyytj.com/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郑州妇科：</a:t>
            </a:r>
            <a:r>
              <a:rPr lang="en-US" altLang="zh-CN" sz="500">
                <a:solidFill>
                  <a:srgbClr val="EDEEF2"/>
                </a:solidFill>
              </a:rPr>
              <a:t>http://www.xasgfuke.cnm/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郑州妇科医院：</a:t>
            </a:r>
            <a:r>
              <a:rPr lang="en-US" altLang="zh-CN" sz="500">
                <a:solidFill>
                  <a:srgbClr val="EDEEF2"/>
                </a:solidFill>
              </a:rPr>
              <a:t>http://www.xasgfuke.cnm/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郑州妇科医院哪家好：</a:t>
            </a:r>
            <a:r>
              <a:rPr lang="en-US" altLang="zh-CN" sz="500">
                <a:solidFill>
                  <a:srgbClr val="EDEEF2"/>
                </a:solidFill>
              </a:rPr>
              <a:t>http://www.xasgfuke.cnm/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郑州最好的妇科医院：</a:t>
            </a:r>
            <a:r>
              <a:rPr lang="en-US" altLang="zh-CN" sz="500">
                <a:solidFill>
                  <a:srgbClr val="EDEEF2"/>
                </a:solidFill>
              </a:rPr>
              <a:t>http://www.xasgfuke.cnm/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郑州无痛人流多少钱：</a:t>
            </a:r>
            <a:r>
              <a:rPr lang="en-US" altLang="zh-CN" sz="500">
                <a:solidFill>
                  <a:srgbClr val="EDEEF2"/>
                </a:solidFill>
              </a:rPr>
              <a:t>http://www.zztj120.com/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郑州无痛人流医院哪家好：</a:t>
            </a:r>
            <a:r>
              <a:rPr lang="en-US" altLang="zh-CN" sz="500">
                <a:solidFill>
                  <a:srgbClr val="EDEEF2"/>
                </a:solidFill>
              </a:rPr>
              <a:t>http://www.zztj120.com/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zh-CN" altLang="en-US" sz="500">
              <a:solidFill>
                <a:srgbClr val="EDEEF2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717925" y="1790700"/>
            <a:ext cx="334518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课堂反馈训练</a:t>
            </a:r>
            <a:endParaRPr lang="zh-CN" altLang="en-US" sz="36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custDataLst>
      <p:tags r:id="rId6"/>
    </p:custData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New picture"/>
          <p:cNvPicPr/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0604500" y="11785600"/>
            <a:ext cx="342900" cy="254000"/>
          </a:xfrm>
          <a:prstGeom prst="cube">
            <a:avLst/>
          </a:prstGeom>
        </p:spPr>
      </p:pic>
      <p:pic>
        <p:nvPicPr>
          <p:cNvPr id="8" name="New picture"/>
          <p:cNvPicPr/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12293600" y="12090400"/>
            <a:ext cx="355600" cy="266700"/>
          </a:xfrm>
          <a:prstGeom prst="cube">
            <a:avLst/>
          </a:prstGeom>
        </p:spPr>
      </p:pic>
      <p:sp>
        <p:nvSpPr>
          <p:cNvPr id="9" name="文本框 8"/>
          <p:cNvSpPr txBox="1"/>
          <p:nvPr>
            <p:custDataLst>
              <p:tags r:id="rId5"/>
            </p:custDataLst>
          </p:nvPr>
        </p:nvSpPr>
        <p:spPr>
          <a:xfrm>
            <a:off x="244475" y="418120"/>
            <a:ext cx="11294615" cy="9531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800" b="1" i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1.</a:t>
            </a:r>
            <a:r>
              <a:rPr lang="en-US" altLang="zh-CN" sz="2800" b="1" i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800" b="1" i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望海潮</a:t>
            </a:r>
            <a:r>
              <a:rPr lang="en-US" altLang="zh-CN" sz="2800" b="1" i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2800" b="1" i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中</a:t>
            </a:r>
            <a:r>
              <a:rPr lang="zh-CN" altLang="en-US" sz="2800" b="1" i="0" u="sng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“                 ，             ”</a:t>
            </a:r>
            <a:r>
              <a:rPr lang="zh-CN" altLang="en-US" sz="2800" b="1" i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尽显雅致之气，最能体现柳永的婉约词风</a:t>
            </a:r>
            <a:r>
              <a:rPr lang="zh-CN" altLang="en-US" sz="1800" b="0" i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en-US" sz="1800" b="0" i="0">
              <a:solidFill>
                <a:srgbClr val="1E1E1E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6"/>
            </p:custDataLst>
          </p:nvPr>
        </p:nvSpPr>
        <p:spPr>
          <a:xfrm>
            <a:off x="4167297" y="251978"/>
            <a:ext cx="46380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200" b="1" i="0">
                <a:solidFill>
                  <a:srgbClr val="FF0000"/>
                </a:solidFill>
                <a:effectLst/>
                <a:latin typeface="楷体" panose="02010609060101010101" charset="-122"/>
                <a:ea typeface="楷体" panose="02010609060101010101" charset="-122"/>
              </a:rPr>
              <a:t>烟柳画桥，风帘翠幕</a:t>
            </a:r>
            <a:endParaRPr lang="zh-CN" altLang="en-US" sz="32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2" name="文本框 11"/>
          <p:cNvSpPr txBox="1"/>
          <p:nvPr>
            <p:custDataLst>
              <p:tags r:id="rId7"/>
            </p:custDataLst>
          </p:nvPr>
        </p:nvSpPr>
        <p:spPr>
          <a:xfrm>
            <a:off x="244475" y="1519202"/>
            <a:ext cx="11501878" cy="12109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30000"/>
              </a:lnSpc>
            </a:pPr>
            <a:r>
              <a:rPr lang="en-US" sz="2800" b="1" i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2.</a:t>
            </a:r>
            <a:r>
              <a:rPr lang="zh-CN" altLang="en-US" sz="2800" b="1" i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桂在秋季开花，莲在夏季开花，在</a:t>
            </a:r>
            <a:r>
              <a:rPr lang="en-US" altLang="zh-CN" sz="2800" b="1" i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800" b="1" i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望海潮</a:t>
            </a:r>
            <a:r>
              <a:rPr lang="en-US" altLang="zh-CN" sz="2800" b="1" i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2800" b="1" i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中</a:t>
            </a:r>
            <a:endParaRPr lang="en-US" altLang="zh-CN" sz="2800" b="1" i="0">
              <a:solidFill>
                <a:srgbClr val="1E1E1E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>
              <a:lnSpc>
                <a:spcPct val="130000"/>
              </a:lnSpc>
            </a:pPr>
            <a:r>
              <a:rPr lang="zh-CN" altLang="en-US" sz="2800" b="1" i="0" u="sng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“            ，           ”</a:t>
            </a:r>
            <a:r>
              <a:rPr lang="zh-CN" altLang="en-US" sz="2800" b="1" i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写出了西湖不同季节的美景</a:t>
            </a:r>
            <a:r>
              <a:rPr lang="zh-CN" altLang="en-US" sz="2800" b="0" i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en-US" sz="2800" b="0" i="0">
              <a:solidFill>
                <a:srgbClr val="1E1E1E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8"/>
            </p:custDataLst>
          </p:nvPr>
        </p:nvSpPr>
        <p:spPr>
          <a:xfrm>
            <a:off x="617924" y="1994234"/>
            <a:ext cx="51125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200" b="1" i="0">
                <a:solidFill>
                  <a:srgbClr val="FF0000"/>
                </a:solidFill>
                <a:effectLst/>
                <a:latin typeface="楷体" panose="02010609060101010101" charset="-122"/>
                <a:ea typeface="楷体" panose="02010609060101010101" charset="-122"/>
              </a:rPr>
              <a:t>有三秋桂子，十里荷花</a:t>
            </a:r>
            <a:endParaRPr lang="zh-CN" altLang="en-US" sz="32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5" name="文本框 14"/>
          <p:cNvSpPr txBox="1"/>
          <p:nvPr>
            <p:custDataLst>
              <p:tags r:id="rId9"/>
            </p:custDataLst>
          </p:nvPr>
        </p:nvSpPr>
        <p:spPr>
          <a:xfrm>
            <a:off x="296544" y="2878108"/>
            <a:ext cx="11430857" cy="1383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3.</a:t>
            </a:r>
            <a:r>
              <a:rPr sz="2800" b="1" i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《望海潮》一开头即以鸟瞰式镜头摄下杭州全貌。“</a:t>
            </a:r>
            <a:r>
              <a:rPr sz="2800" b="1" i="0" u="sng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   </a:t>
            </a:r>
            <a:r>
              <a:rPr lang="en-US" sz="2800" b="1" i="0" u="sng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      </a:t>
            </a:r>
            <a:r>
              <a:rPr sz="2800" b="1" i="0" u="sng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  ，  </a:t>
            </a:r>
            <a:r>
              <a:rPr lang="en-US" sz="2800" b="1" i="0" u="sng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      </a:t>
            </a:r>
            <a:r>
              <a:rPr sz="2800" b="1" i="0" u="sng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   ，   </a:t>
            </a:r>
            <a:r>
              <a:rPr lang="en-US" sz="2800" b="1" i="0" u="sng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      </a:t>
            </a:r>
            <a:r>
              <a:rPr sz="2800" b="1" i="0" u="sng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sz="2800" b="1" i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”三句点出杭州位置的重要、历史的悠久，揭示出所咏主题。</a:t>
            </a:r>
            <a:endParaRPr sz="2800" b="1" i="0">
              <a:solidFill>
                <a:srgbClr val="1E1E1E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6" name="文本框 15"/>
          <p:cNvSpPr txBox="1"/>
          <p:nvPr>
            <p:custDataLst>
              <p:tags r:id="rId10"/>
            </p:custDataLst>
          </p:nvPr>
        </p:nvSpPr>
        <p:spPr>
          <a:xfrm>
            <a:off x="895985" y="3202940"/>
            <a:ext cx="7978775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200" b="1" i="0">
                <a:solidFill>
                  <a:srgbClr val="FF0000"/>
                </a:solidFill>
                <a:effectLst/>
                <a:latin typeface="楷体" panose="02010609060101010101" charset="-122"/>
                <a:ea typeface="楷体" panose="02010609060101010101" charset="-122"/>
              </a:rPr>
              <a:t>东南形胜，三吴都会，钱塘自古繁华</a:t>
            </a:r>
            <a:endParaRPr lang="zh-CN" altLang="en-US" sz="3200" b="1" i="0">
              <a:solidFill>
                <a:srgbClr val="FF0000"/>
              </a:solidFill>
              <a:effectLst/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8" name="文本框 17"/>
          <p:cNvSpPr txBox="1"/>
          <p:nvPr>
            <p:custDataLst>
              <p:tags r:id="rId11"/>
            </p:custDataLst>
          </p:nvPr>
        </p:nvSpPr>
        <p:spPr>
          <a:xfrm>
            <a:off x="261033" y="4468014"/>
            <a:ext cx="11501877" cy="9531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800" b="1" i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4.</a:t>
            </a:r>
            <a:r>
              <a:rPr lang="zh-CN" altLang="en-US" sz="2800" b="1" i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柳永在</a:t>
            </a:r>
            <a:r>
              <a:rPr lang="en-US" altLang="zh-CN" sz="2800" b="1" i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800" b="1" i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望海潮</a:t>
            </a:r>
            <a:r>
              <a:rPr lang="en-US" altLang="zh-CN" sz="2800" b="1" i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2800" b="1" i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中表达以孙何仕途前景的美好祝愿的句子是： </a:t>
            </a:r>
            <a:r>
              <a:rPr lang="zh-CN" altLang="en-US" sz="2800" b="1" i="0" u="sng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              ，                  </a:t>
            </a:r>
            <a:r>
              <a:rPr lang="zh-CN" altLang="en-US" sz="2800" b="1" i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en-US" sz="2800" b="1" i="0">
              <a:solidFill>
                <a:srgbClr val="1E1E1E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文本框 18"/>
          <p:cNvSpPr txBox="1"/>
          <p:nvPr>
            <p:custDataLst>
              <p:tags r:id="rId12"/>
            </p:custDataLst>
          </p:nvPr>
        </p:nvSpPr>
        <p:spPr>
          <a:xfrm>
            <a:off x="1208844" y="4779910"/>
            <a:ext cx="534972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200" b="1" i="0">
                <a:solidFill>
                  <a:srgbClr val="FF0000"/>
                </a:solidFill>
                <a:effectLst/>
                <a:latin typeface="楷体" panose="02010609060101010101" charset="-122"/>
                <a:ea typeface="楷体" panose="02010609060101010101" charset="-122"/>
              </a:rPr>
              <a:t>异日图将好景，归去凤池夸</a:t>
            </a:r>
            <a:endParaRPr lang="zh-CN" altLang="en-US" sz="32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1" name="文本框 20"/>
          <p:cNvSpPr txBox="1"/>
          <p:nvPr>
            <p:custDataLst>
              <p:tags r:id="rId13"/>
            </p:custDataLst>
          </p:nvPr>
        </p:nvSpPr>
        <p:spPr>
          <a:xfrm>
            <a:off x="228600" y="5618096"/>
            <a:ext cx="11534310" cy="12109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30000"/>
              </a:lnSpc>
            </a:pPr>
            <a:r>
              <a:rPr lang="en-US" sz="2800" b="1" i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5.</a:t>
            </a:r>
            <a:r>
              <a:rPr lang="zh-CN" altLang="en-US" sz="2800" b="1" i="0" u="sng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          ，              ”两</a:t>
            </a:r>
            <a:r>
              <a:rPr lang="zh-CN" altLang="en-US" sz="2800" b="1" i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句互文见义，写不论白天或是夜晚，湖面上都荡漾着优美的笛曲和采莲的歌声。</a:t>
            </a:r>
            <a:endParaRPr lang="zh-CN" altLang="en-US" sz="2800" b="1" i="0">
              <a:solidFill>
                <a:srgbClr val="1E1E1E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3" name="文本框 22"/>
          <p:cNvSpPr txBox="1"/>
          <p:nvPr>
            <p:custDataLst>
              <p:tags r:id="rId14"/>
            </p:custDataLst>
          </p:nvPr>
        </p:nvSpPr>
        <p:spPr>
          <a:xfrm>
            <a:off x="618034" y="5627223"/>
            <a:ext cx="6325340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200" b="1" i="0">
                <a:solidFill>
                  <a:srgbClr val="FF0000"/>
                </a:solidFill>
                <a:effectLst/>
                <a:latin typeface="楷体" panose="02010609060101010101" charset="-122"/>
                <a:ea typeface="楷体" panose="02010609060101010101" charset="-122"/>
              </a:rPr>
              <a:t>羌管弄晴</a:t>
            </a:r>
            <a:r>
              <a:rPr lang="en-US" altLang="zh-CN" sz="3200" b="1" i="0">
                <a:solidFill>
                  <a:srgbClr val="FF0000"/>
                </a:solidFill>
                <a:effectLst/>
                <a:latin typeface="楷体" panose="02010609060101010101" charset="-122"/>
                <a:ea typeface="楷体" panose="02010609060101010101" charset="-122"/>
              </a:rPr>
              <a:t>   </a:t>
            </a:r>
            <a:r>
              <a:rPr lang="zh-CN" altLang="en-US" sz="3200" b="1" i="0">
                <a:solidFill>
                  <a:srgbClr val="FF0000"/>
                </a:solidFill>
                <a:effectLst/>
                <a:latin typeface="楷体" panose="02010609060101010101" charset="-122"/>
                <a:ea typeface="楷体" panose="02010609060101010101" charset="-122"/>
              </a:rPr>
              <a:t>菱歌泛夜</a:t>
            </a:r>
            <a:endParaRPr lang="zh-CN" altLang="en-US" sz="3200">
              <a:latin typeface="楷体" panose="02010609060101010101" charset="-122"/>
              <a:ea typeface="楷体" panose="02010609060101010101" charset="-122"/>
            </a:endParaRPr>
          </a:p>
        </p:txBody>
      </p:sp>
    </p:spTree>
    <p:custDataLst>
      <p:tags r:id="rId15"/>
    </p:custData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6" grpId="0"/>
      <p:bldP spid="19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花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8359140" y="67945"/>
            <a:ext cx="3536950" cy="1731645"/>
          </a:xfrm>
          <a:prstGeom prst="rect">
            <a:avLst/>
          </a:prstGeom>
        </p:spPr>
      </p:pic>
      <p:sp>
        <p:nvSpPr>
          <p:cNvPr id="2" name="文本框 1"/>
          <p:cNvSpPr txBox="1"/>
          <p:nvPr>
            <p:custDataLst>
              <p:tags r:id="rId3"/>
            </p:custDataLst>
          </p:nvPr>
        </p:nvSpPr>
        <p:spPr>
          <a:xfrm>
            <a:off x="1240221" y="3489325"/>
            <a:ext cx="1620957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sz="500">
              <a:solidFill>
                <a:srgbClr val="EDEEF2"/>
              </a:solidFill>
            </a:endParaRPr>
          </a:p>
          <a:p>
            <a:endParaRPr lang="zh-CN" altLang="en-US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郑州妇科医院哪家好：</a:t>
            </a:r>
            <a:r>
              <a:rPr lang="en-US" altLang="zh-CN" sz="500">
                <a:solidFill>
                  <a:srgbClr val="EDEEF2"/>
                </a:solidFill>
              </a:rPr>
              <a:t>http://www.zzrlyytj.com/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郑州人流医院：</a:t>
            </a:r>
            <a:r>
              <a:rPr lang="en-US" altLang="zh-CN" sz="500">
                <a:solidFill>
                  <a:srgbClr val="EDEEF2"/>
                </a:solidFill>
              </a:rPr>
              <a:t>http://www.zzrlyytj.com/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郑州人流医院那家好：</a:t>
            </a:r>
            <a:r>
              <a:rPr lang="en-US" altLang="zh-CN" sz="500">
                <a:solidFill>
                  <a:srgbClr val="EDEEF2"/>
                </a:solidFill>
              </a:rPr>
              <a:t>http://www.zzrlyytj.com/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郑州妇科：</a:t>
            </a:r>
            <a:r>
              <a:rPr lang="en-US" altLang="zh-CN" sz="500">
                <a:solidFill>
                  <a:srgbClr val="EDEEF2"/>
                </a:solidFill>
              </a:rPr>
              <a:t>http://www.xasgfuke.cnm/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郑州妇科医院：</a:t>
            </a:r>
            <a:r>
              <a:rPr lang="en-US" altLang="zh-CN" sz="500">
                <a:solidFill>
                  <a:srgbClr val="EDEEF2"/>
                </a:solidFill>
              </a:rPr>
              <a:t>http://www.xasgfuke.cnm/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郑州妇科医院哪家好：</a:t>
            </a:r>
            <a:r>
              <a:rPr lang="en-US" altLang="zh-CN" sz="500">
                <a:solidFill>
                  <a:srgbClr val="EDEEF2"/>
                </a:solidFill>
              </a:rPr>
              <a:t>http://www.xasgfuke.cnm/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郑州最好的妇科医院：</a:t>
            </a:r>
            <a:r>
              <a:rPr lang="en-US" altLang="zh-CN" sz="500">
                <a:solidFill>
                  <a:srgbClr val="EDEEF2"/>
                </a:solidFill>
              </a:rPr>
              <a:t>http://www.xasgfuke.cnm/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郑州无痛人流多少钱：</a:t>
            </a:r>
            <a:r>
              <a:rPr lang="en-US" altLang="zh-CN" sz="500">
                <a:solidFill>
                  <a:srgbClr val="EDEEF2"/>
                </a:solidFill>
              </a:rPr>
              <a:t>http://www.zztj120.com/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郑州无痛人流医院哪家好：</a:t>
            </a:r>
            <a:r>
              <a:rPr lang="en-US" altLang="zh-CN" sz="500">
                <a:solidFill>
                  <a:srgbClr val="EDEEF2"/>
                </a:solidFill>
              </a:rPr>
              <a:t>http://www.zztj120.com/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zh-CN" altLang="en-US" sz="500">
              <a:solidFill>
                <a:srgbClr val="EDEEF2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73050" y="780415"/>
            <a:ext cx="11113135" cy="35382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桂枝香·金陵怀古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ctr"/>
            <a:r>
              <a:rPr lang="en-US" alt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王安石 </a:t>
            </a:r>
            <a:r>
              <a:rPr lang="en-US" alt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 </a:t>
            </a:r>
            <a:endParaRPr lang="en-US" altLang="zh-CN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en-US" alt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 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登临送目。正故国晚秋，天气初肃。千里澄江似练，翠峰如簇。归帆去棹残阳里，背西风、酒旗斜矗。彩舟云淡，星河鹭起，画图难足。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en-US" alt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念往昔、繁华竞逐。叹门外楼头，悲恨相续。千古凭高对此，谩嗟荣辱。六朝旧事随流水，但寒烟衰草凝绿。至今商女，时时犹唱，后庭遗曲。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0" y="4014470"/>
            <a:ext cx="6815455" cy="26765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登金陵凤凰台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ctr"/>
            <a:r>
              <a:rPr lang="en-US" alt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李白 </a:t>
            </a:r>
            <a:r>
              <a:rPr lang="en-US" alt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endParaRPr lang="en-US" altLang="zh-CN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ctr"/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凤凰台上凤凰游，凤去台空江自流。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ctr"/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吴宫花草埋幽径，晋代衣冠成古丘。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ctr"/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三山半落青天外，二水中分白鹭洲。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ctr"/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总为浮云能蔽日，长安不见使人愁。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492240" y="4577715"/>
            <a:ext cx="5561330" cy="18148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乌衣巷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ctr"/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刘禹锡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ctr"/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朱雀桥边野草花，乌衣巷口夕阳斜。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ctr"/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旧时王谢堂前燕，飞入寻常百姓家。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  <p:custDataLst>
      <p:tags r:id="rId4"/>
    </p:custData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花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8359140" y="67945"/>
            <a:ext cx="3536950" cy="1731645"/>
          </a:xfrm>
          <a:prstGeom prst="rect">
            <a:avLst/>
          </a:prstGeom>
        </p:spPr>
      </p:pic>
      <p:sp>
        <p:nvSpPr>
          <p:cNvPr id="2" name="文本框 1"/>
          <p:cNvSpPr txBox="1"/>
          <p:nvPr>
            <p:custDataLst>
              <p:tags r:id="rId3"/>
            </p:custDataLst>
          </p:nvPr>
        </p:nvSpPr>
        <p:spPr>
          <a:xfrm>
            <a:off x="1240221" y="3489325"/>
            <a:ext cx="1620957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sz="500">
              <a:solidFill>
                <a:srgbClr val="EDEEF2"/>
              </a:solidFill>
            </a:endParaRPr>
          </a:p>
          <a:p>
            <a:endParaRPr lang="zh-CN" altLang="en-US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郑州妇科医院哪家好：</a:t>
            </a:r>
            <a:r>
              <a:rPr lang="en-US" altLang="zh-CN" sz="500">
                <a:solidFill>
                  <a:srgbClr val="EDEEF2"/>
                </a:solidFill>
              </a:rPr>
              <a:t>http://www.zzrlyytj.com/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郑州人流医院：</a:t>
            </a:r>
            <a:r>
              <a:rPr lang="en-US" altLang="zh-CN" sz="500">
                <a:solidFill>
                  <a:srgbClr val="EDEEF2"/>
                </a:solidFill>
              </a:rPr>
              <a:t>http://www.zzrlyytj.com/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郑州人流医院那家好：</a:t>
            </a:r>
            <a:r>
              <a:rPr lang="en-US" altLang="zh-CN" sz="500">
                <a:solidFill>
                  <a:srgbClr val="EDEEF2"/>
                </a:solidFill>
              </a:rPr>
              <a:t>http://www.zzrlyytj.com/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郑州妇科：</a:t>
            </a:r>
            <a:r>
              <a:rPr lang="en-US" altLang="zh-CN" sz="500">
                <a:solidFill>
                  <a:srgbClr val="EDEEF2"/>
                </a:solidFill>
              </a:rPr>
              <a:t>http://www.xasgfuke.cnm/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郑州妇科医院：</a:t>
            </a:r>
            <a:r>
              <a:rPr lang="en-US" altLang="zh-CN" sz="500">
                <a:solidFill>
                  <a:srgbClr val="EDEEF2"/>
                </a:solidFill>
              </a:rPr>
              <a:t>http://www.xasgfuke.cnm/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郑州妇科医院哪家好：</a:t>
            </a:r>
            <a:r>
              <a:rPr lang="en-US" altLang="zh-CN" sz="500">
                <a:solidFill>
                  <a:srgbClr val="EDEEF2"/>
                </a:solidFill>
              </a:rPr>
              <a:t>http://www.xasgfuke.cnm/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郑州最好的妇科医院：</a:t>
            </a:r>
            <a:r>
              <a:rPr lang="en-US" altLang="zh-CN" sz="500">
                <a:solidFill>
                  <a:srgbClr val="EDEEF2"/>
                </a:solidFill>
              </a:rPr>
              <a:t>http://www.xasgfuke.cnm/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郑州无痛人流多少钱：</a:t>
            </a:r>
            <a:r>
              <a:rPr lang="en-US" altLang="zh-CN" sz="500">
                <a:solidFill>
                  <a:srgbClr val="EDEEF2"/>
                </a:solidFill>
              </a:rPr>
              <a:t>http://www.zztj120.com/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郑州无痛人流医院哪家好：</a:t>
            </a:r>
            <a:r>
              <a:rPr lang="en-US" altLang="zh-CN" sz="500">
                <a:solidFill>
                  <a:srgbClr val="EDEEF2"/>
                </a:solidFill>
              </a:rPr>
              <a:t>http://www.zztj120.com/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zh-CN" altLang="en-US" sz="500">
              <a:solidFill>
                <a:srgbClr val="EDEEF2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531620" y="427355"/>
            <a:ext cx="6827520" cy="18148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石头城 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ctr"/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刘禹锡 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ctr"/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山围故国周遭在，潮打空城寂寞回。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ctr"/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淮水东边旧时月，夜深还过女墙来。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932305" y="2242185"/>
            <a:ext cx="6815455" cy="18148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泊秦淮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ctr"/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杜牧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ctr"/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烟笼寒水月笼沙，夜泊秦淮近酒家。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ctr"/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商女不知亡国恨，隔江犹唱后庭花。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861310" y="4181475"/>
            <a:ext cx="5561330" cy="26765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七律·人民解放军占领南京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ctr"/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毛泽东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ctr"/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钟山风雨起苍黄，百万雄狮过大江。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ctr"/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虎踞龙盘今胜昔，天翻地覆慨而慷。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ctr"/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宜将剩勇追穷寇，不可沽名学霸王。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ctr"/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天若有情天亦老，人间正道是沧桑。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  <p:custDataLst>
      <p:tags r:id="rId4"/>
    </p:custData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花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-21590" y="-10160"/>
            <a:ext cx="1800860" cy="3499485"/>
          </a:xfrm>
          <a:prstGeom prst="rect">
            <a:avLst/>
          </a:prstGeom>
        </p:spPr>
      </p:pic>
      <p:pic>
        <p:nvPicPr>
          <p:cNvPr id="6" name="图片 5" descr="花2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8359140" y="67945"/>
            <a:ext cx="3536950" cy="1731645"/>
          </a:xfrm>
          <a:prstGeom prst="rect">
            <a:avLst/>
          </a:prstGeom>
        </p:spPr>
      </p:pic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1240221" y="3489325"/>
            <a:ext cx="1620957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sz="500">
              <a:solidFill>
                <a:srgbClr val="EDEEF2"/>
              </a:solidFill>
            </a:endParaRPr>
          </a:p>
          <a:p>
            <a:endParaRPr lang="zh-CN" altLang="en-US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郑州妇科医院哪家好：</a:t>
            </a:r>
            <a:r>
              <a:rPr lang="en-US" altLang="zh-CN" sz="500">
                <a:solidFill>
                  <a:srgbClr val="EDEEF2"/>
                </a:solidFill>
              </a:rPr>
              <a:t>http://www.zzrlyytj.com/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郑州人流医院：</a:t>
            </a:r>
            <a:r>
              <a:rPr lang="en-US" altLang="zh-CN" sz="500">
                <a:solidFill>
                  <a:srgbClr val="EDEEF2"/>
                </a:solidFill>
              </a:rPr>
              <a:t>http://www.zzrlyytj.com/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郑州人流医院那家好：</a:t>
            </a:r>
            <a:r>
              <a:rPr lang="en-US" altLang="zh-CN" sz="500">
                <a:solidFill>
                  <a:srgbClr val="EDEEF2"/>
                </a:solidFill>
              </a:rPr>
              <a:t>http://www.zzrlyytj.com/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郑州妇科：</a:t>
            </a:r>
            <a:r>
              <a:rPr lang="en-US" altLang="zh-CN" sz="500">
                <a:solidFill>
                  <a:srgbClr val="EDEEF2"/>
                </a:solidFill>
              </a:rPr>
              <a:t>http://www.xasgfuke.cnm/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郑州妇科医院：</a:t>
            </a:r>
            <a:r>
              <a:rPr lang="en-US" altLang="zh-CN" sz="500">
                <a:solidFill>
                  <a:srgbClr val="EDEEF2"/>
                </a:solidFill>
              </a:rPr>
              <a:t>http://www.xasgfuke.cnm/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郑州妇科医院哪家好：</a:t>
            </a:r>
            <a:r>
              <a:rPr lang="en-US" altLang="zh-CN" sz="500">
                <a:solidFill>
                  <a:srgbClr val="EDEEF2"/>
                </a:solidFill>
              </a:rPr>
              <a:t>http://www.xasgfuke.cnm/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郑州最好的妇科医院：</a:t>
            </a:r>
            <a:r>
              <a:rPr lang="en-US" altLang="zh-CN" sz="500">
                <a:solidFill>
                  <a:srgbClr val="EDEEF2"/>
                </a:solidFill>
              </a:rPr>
              <a:t>http://www.xasgfuke.cnm/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郑州无痛人流多少钱：</a:t>
            </a:r>
            <a:r>
              <a:rPr lang="en-US" altLang="zh-CN" sz="500">
                <a:solidFill>
                  <a:srgbClr val="EDEEF2"/>
                </a:solidFill>
              </a:rPr>
              <a:t>http://www.zztj120.com/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郑州无痛人流医院哪家好：</a:t>
            </a:r>
            <a:r>
              <a:rPr lang="en-US" altLang="zh-CN" sz="500">
                <a:solidFill>
                  <a:srgbClr val="EDEEF2"/>
                </a:solidFill>
              </a:rPr>
              <a:t>http://www.zztj120.com/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zh-CN" altLang="en-US" sz="500">
              <a:solidFill>
                <a:srgbClr val="EDEEF2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707640" y="1889125"/>
            <a:ext cx="699389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作业：</a:t>
            </a:r>
            <a:endParaRPr lang="zh-CN" altLang="en-US" sz="36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36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zh-CN" altLang="en-US" sz="36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根据课堂所学，模仿课文，仿写一首写南京的诗词。</a:t>
            </a:r>
            <a:endParaRPr lang="zh-CN" altLang="en-US" sz="36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custDataLst>
      <p:tags r:id="rId6"/>
    </p:custData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>
            <p:custDataLst>
              <p:tags r:id="rId1"/>
            </p:custDataLst>
          </p:nvPr>
        </p:nvSpPr>
        <p:spPr>
          <a:xfrm>
            <a:off x="297180" y="277495"/>
            <a:ext cx="11598910" cy="6303645"/>
          </a:xfrm>
          <a:prstGeom prst="rect">
            <a:avLst/>
          </a:prstGeom>
          <a:noFill/>
          <a:ln>
            <a:solidFill>
              <a:srgbClr val="56565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 descr="花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-21590" y="-10160"/>
            <a:ext cx="1800860" cy="3499485"/>
          </a:xfrm>
          <a:prstGeom prst="rect">
            <a:avLst/>
          </a:prstGeom>
        </p:spPr>
      </p:pic>
      <p:pic>
        <p:nvPicPr>
          <p:cNvPr id="6" name="图片 5" descr="花2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8359140" y="67945"/>
            <a:ext cx="3536950" cy="1731645"/>
          </a:xfrm>
          <a:prstGeom prst="rect">
            <a:avLst/>
          </a:prstGeom>
        </p:spPr>
      </p:pic>
      <p:sp>
        <p:nvSpPr>
          <p:cNvPr id="2" name="文本框 1"/>
          <p:cNvSpPr txBox="1"/>
          <p:nvPr>
            <p:custDataLst>
              <p:tags r:id="rId6"/>
            </p:custDataLst>
          </p:nvPr>
        </p:nvSpPr>
        <p:spPr>
          <a:xfrm>
            <a:off x="1240221" y="3489325"/>
            <a:ext cx="1620957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sz="500">
              <a:solidFill>
                <a:srgbClr val="EDEEF2"/>
              </a:solidFill>
            </a:endParaRPr>
          </a:p>
          <a:p>
            <a:endParaRPr lang="zh-CN" altLang="en-US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郑州妇科医院哪家好：</a:t>
            </a:r>
            <a:r>
              <a:rPr lang="en-US" altLang="zh-CN" sz="500">
                <a:solidFill>
                  <a:srgbClr val="EDEEF2"/>
                </a:solidFill>
              </a:rPr>
              <a:t>http://www.zzrlyytj.com/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郑州人流医院：</a:t>
            </a:r>
            <a:r>
              <a:rPr lang="en-US" altLang="zh-CN" sz="500">
                <a:solidFill>
                  <a:srgbClr val="EDEEF2"/>
                </a:solidFill>
              </a:rPr>
              <a:t>http://www.zzrlyytj.com/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郑州人流医院那家好：</a:t>
            </a:r>
            <a:r>
              <a:rPr lang="en-US" altLang="zh-CN" sz="500">
                <a:solidFill>
                  <a:srgbClr val="EDEEF2"/>
                </a:solidFill>
              </a:rPr>
              <a:t>http://www.zzrlyytj.com/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郑州妇科：</a:t>
            </a:r>
            <a:r>
              <a:rPr lang="en-US" altLang="zh-CN" sz="500">
                <a:solidFill>
                  <a:srgbClr val="EDEEF2"/>
                </a:solidFill>
              </a:rPr>
              <a:t>http://www.xasgfuke.cnm/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郑州妇科医院：</a:t>
            </a:r>
            <a:r>
              <a:rPr lang="en-US" altLang="zh-CN" sz="500">
                <a:solidFill>
                  <a:srgbClr val="EDEEF2"/>
                </a:solidFill>
              </a:rPr>
              <a:t>http://www.xasgfuke.cnm/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郑州妇科医院哪家好：</a:t>
            </a:r>
            <a:r>
              <a:rPr lang="en-US" altLang="zh-CN" sz="500">
                <a:solidFill>
                  <a:srgbClr val="EDEEF2"/>
                </a:solidFill>
              </a:rPr>
              <a:t>http://www.xasgfuke.cnm/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郑州最好的妇科医院：</a:t>
            </a:r>
            <a:r>
              <a:rPr lang="en-US" altLang="zh-CN" sz="500">
                <a:solidFill>
                  <a:srgbClr val="EDEEF2"/>
                </a:solidFill>
              </a:rPr>
              <a:t>http://www.xasgfuke.cnm/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郑州无痛人流多少钱：</a:t>
            </a:r>
            <a:r>
              <a:rPr lang="en-US" altLang="zh-CN" sz="500">
                <a:solidFill>
                  <a:srgbClr val="EDEEF2"/>
                </a:solidFill>
              </a:rPr>
              <a:t>http://www.zztj120.com/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郑州无痛人流医院哪家好：</a:t>
            </a:r>
            <a:r>
              <a:rPr lang="en-US" altLang="zh-CN" sz="500">
                <a:solidFill>
                  <a:srgbClr val="EDEEF2"/>
                </a:solidFill>
              </a:rPr>
              <a:t>http://www.zztj120.com/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zh-CN" altLang="en-US" sz="500">
              <a:solidFill>
                <a:srgbClr val="EDEEF2"/>
              </a:solidFill>
            </a:endParaRPr>
          </a:p>
        </p:txBody>
      </p:sp>
      <p:sp>
        <p:nvSpPr>
          <p:cNvPr id="15364" name="文本框 15363"/>
          <p:cNvSpPr txBox="1"/>
          <p:nvPr>
            <p:custDataLst>
              <p:tags r:id="rId7"/>
            </p:custDataLst>
          </p:nvPr>
        </p:nvSpPr>
        <p:spPr>
          <a:xfrm>
            <a:off x="2081530" y="2183130"/>
            <a:ext cx="7553960" cy="922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54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ea typeface="楷体" panose="02010609060101010101" charset="-122"/>
              </a:rPr>
              <a:t>宋词中的城市记忆</a:t>
            </a:r>
            <a:endParaRPr lang="zh-CN" altLang="en-US" sz="5400" b="1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Arial" panose="020B0604020202020204" pitchFamily="34" charset="0"/>
              <a:ea typeface="楷体" panose="02010609060101010101" charset="-122"/>
            </a:endParaRPr>
          </a:p>
        </p:txBody>
      </p:sp>
    </p:spTree>
    <p:custDataLst>
      <p:tags r:id="rId8"/>
    </p:custData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>
            <p:custDataLst>
              <p:tags r:id="rId1"/>
            </p:custDataLst>
          </p:nvPr>
        </p:nvSpPr>
        <p:spPr>
          <a:xfrm>
            <a:off x="297180" y="277495"/>
            <a:ext cx="11598910" cy="6303645"/>
          </a:xfrm>
          <a:prstGeom prst="rect">
            <a:avLst/>
          </a:prstGeom>
          <a:noFill/>
          <a:ln>
            <a:solidFill>
              <a:srgbClr val="56565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 descr="花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-21590" y="-10160"/>
            <a:ext cx="1800860" cy="3499485"/>
          </a:xfrm>
          <a:prstGeom prst="rect">
            <a:avLst/>
          </a:prstGeom>
        </p:spPr>
      </p:pic>
      <p:pic>
        <p:nvPicPr>
          <p:cNvPr id="6" name="图片 5" descr="花2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8359140" y="67945"/>
            <a:ext cx="3536950" cy="1731645"/>
          </a:xfrm>
          <a:prstGeom prst="rect">
            <a:avLst/>
          </a:prstGeom>
        </p:spPr>
      </p:pic>
      <p:sp>
        <p:nvSpPr>
          <p:cNvPr id="2" name="文本框 1"/>
          <p:cNvSpPr txBox="1"/>
          <p:nvPr>
            <p:custDataLst>
              <p:tags r:id="rId6"/>
            </p:custDataLst>
          </p:nvPr>
        </p:nvSpPr>
        <p:spPr>
          <a:xfrm>
            <a:off x="1240221" y="3489325"/>
            <a:ext cx="1620957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sz="500">
              <a:solidFill>
                <a:srgbClr val="EDEEF2"/>
              </a:solidFill>
            </a:endParaRPr>
          </a:p>
          <a:p>
            <a:endParaRPr lang="zh-CN" altLang="en-US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郑州妇科医院哪家好：</a:t>
            </a:r>
            <a:r>
              <a:rPr lang="en-US" altLang="zh-CN" sz="500">
                <a:solidFill>
                  <a:srgbClr val="EDEEF2"/>
                </a:solidFill>
              </a:rPr>
              <a:t>http://www.zzrlyytj.com/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郑州人流医院：</a:t>
            </a:r>
            <a:r>
              <a:rPr lang="en-US" altLang="zh-CN" sz="500">
                <a:solidFill>
                  <a:srgbClr val="EDEEF2"/>
                </a:solidFill>
              </a:rPr>
              <a:t>http://www.zzrlyytj.com/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郑州人流医院那家好：</a:t>
            </a:r>
            <a:r>
              <a:rPr lang="en-US" altLang="zh-CN" sz="500">
                <a:solidFill>
                  <a:srgbClr val="EDEEF2"/>
                </a:solidFill>
              </a:rPr>
              <a:t>http://www.zzrlyytj.com/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郑州妇科：</a:t>
            </a:r>
            <a:r>
              <a:rPr lang="en-US" altLang="zh-CN" sz="500">
                <a:solidFill>
                  <a:srgbClr val="EDEEF2"/>
                </a:solidFill>
              </a:rPr>
              <a:t>http://www.xasgfuke.cnm/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郑州妇科医院：</a:t>
            </a:r>
            <a:r>
              <a:rPr lang="en-US" altLang="zh-CN" sz="500">
                <a:solidFill>
                  <a:srgbClr val="EDEEF2"/>
                </a:solidFill>
              </a:rPr>
              <a:t>http://www.xasgfuke.cnm/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郑州妇科医院哪家好：</a:t>
            </a:r>
            <a:r>
              <a:rPr lang="en-US" altLang="zh-CN" sz="500">
                <a:solidFill>
                  <a:srgbClr val="EDEEF2"/>
                </a:solidFill>
              </a:rPr>
              <a:t>http://www.xasgfuke.cnm/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郑州最好的妇科医院：</a:t>
            </a:r>
            <a:r>
              <a:rPr lang="en-US" altLang="zh-CN" sz="500">
                <a:solidFill>
                  <a:srgbClr val="EDEEF2"/>
                </a:solidFill>
              </a:rPr>
              <a:t>http://www.xasgfuke.cnm/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郑州无痛人流多少钱：</a:t>
            </a:r>
            <a:r>
              <a:rPr lang="en-US" altLang="zh-CN" sz="500">
                <a:solidFill>
                  <a:srgbClr val="EDEEF2"/>
                </a:solidFill>
              </a:rPr>
              <a:t>http://www.zztj120.com/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郑州无痛人流医院哪家好：</a:t>
            </a:r>
            <a:r>
              <a:rPr lang="en-US" altLang="zh-CN" sz="500">
                <a:solidFill>
                  <a:srgbClr val="EDEEF2"/>
                </a:solidFill>
              </a:rPr>
              <a:t>http://www.zztj120.com/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zh-CN" altLang="en-US" sz="500">
              <a:solidFill>
                <a:srgbClr val="EDEEF2"/>
              </a:solidFill>
            </a:endParaRPr>
          </a:p>
        </p:txBody>
      </p:sp>
      <p:sp>
        <p:nvSpPr>
          <p:cNvPr id="15364" name="文本框 15363"/>
          <p:cNvSpPr txBox="1"/>
          <p:nvPr>
            <p:custDataLst>
              <p:tags r:id="rId7"/>
            </p:custDataLst>
          </p:nvPr>
        </p:nvSpPr>
        <p:spPr>
          <a:xfrm>
            <a:off x="1873250" y="1799590"/>
            <a:ext cx="8446770" cy="2306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3200" b="1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charset="-122"/>
                <a:sym typeface="+mn-ea"/>
              </a:rPr>
              <a:t>学习活动：朗读宋词，体会词人情感态度</a:t>
            </a:r>
            <a:endParaRPr lang="zh-CN" altLang="en-US" sz="3200" b="1">
              <a:solidFill>
                <a:schemeClr val="tx1"/>
              </a:solidFill>
              <a:latin typeface="Arial" panose="020B0604020202020204" pitchFamily="34" charset="0"/>
              <a:ea typeface="楷体" panose="02010609060101010101" charset="-122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3200" b="1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charset="-122"/>
                <a:sym typeface="+mn-ea"/>
              </a:rPr>
              <a:t>《扬州慢》：姜夔</a:t>
            </a:r>
            <a:r>
              <a:rPr lang="en-US" altLang="zh-CN" sz="3200" b="1" u="sng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charset="-122"/>
                <a:sym typeface="+mn-ea"/>
              </a:rPr>
              <a:t>        </a:t>
            </a:r>
            <a:r>
              <a:rPr lang="zh-CN" altLang="en-US" sz="3200" b="1">
                <a:solidFill>
                  <a:schemeClr val="tx1"/>
                </a:solidFill>
                <a:latin typeface="Arial" panose="020B0604020202020204" pitchFamily="34" charset="0"/>
                <a:ea typeface="楷体" panose="02010609060101010101" charset="-122"/>
                <a:sym typeface="+mn-ea"/>
              </a:rPr>
              <a:t>淮扬</a:t>
            </a:r>
            <a:endParaRPr lang="zh-CN" altLang="en-US" sz="3200" b="1">
              <a:solidFill>
                <a:schemeClr val="tx1"/>
              </a:solidFill>
              <a:latin typeface="Arial" panose="020B0604020202020204" pitchFamily="34" charset="0"/>
              <a:ea typeface="楷体" panose="02010609060101010101" charset="-122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3200" b="1">
                <a:solidFill>
                  <a:srgbClr val="FF0000"/>
                </a:solidFill>
                <a:latin typeface="Arial" panose="020B0604020202020204" pitchFamily="34" charset="0"/>
                <a:ea typeface="楷体" panose="02010609060101010101" charset="-122"/>
              </a:rPr>
              <a:t>《望海潮》：柳永</a:t>
            </a:r>
            <a:r>
              <a:rPr lang="en-US" altLang="zh-CN" sz="3200" b="1" u="sng">
                <a:solidFill>
                  <a:srgbClr val="FF0000"/>
                </a:solidFill>
                <a:latin typeface="Arial" panose="020B0604020202020204" pitchFamily="34" charset="0"/>
                <a:ea typeface="楷体" panose="02010609060101010101" charset="-122"/>
                <a:sym typeface="+mn-ea"/>
              </a:rPr>
              <a:t>        </a:t>
            </a:r>
            <a:r>
              <a:rPr lang="zh-CN" altLang="en-US" sz="3200" b="1">
                <a:solidFill>
                  <a:srgbClr val="FF0000"/>
                </a:solidFill>
                <a:latin typeface="Arial" panose="020B0604020202020204" pitchFamily="34" charset="0"/>
                <a:ea typeface="楷体" panose="02010609060101010101" charset="-122"/>
              </a:rPr>
              <a:t>钱塘</a:t>
            </a:r>
            <a:endParaRPr lang="zh-CN" altLang="en-US" sz="3200" b="1">
              <a:solidFill>
                <a:srgbClr val="FF0000"/>
              </a:solidFill>
              <a:latin typeface="Arial" panose="020B0604020202020204" pitchFamily="34" charset="0"/>
              <a:ea typeface="楷体" panose="02010609060101010101" charset="-122"/>
            </a:endParaRPr>
          </a:p>
        </p:txBody>
      </p:sp>
    </p:spTree>
    <p:custDataLst>
      <p:tags r:id="rId8"/>
    </p:custData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>
            <p:custDataLst>
              <p:tags r:id="rId1"/>
            </p:custDataLst>
          </p:nvPr>
        </p:nvSpPr>
        <p:spPr>
          <a:xfrm>
            <a:off x="297180" y="277495"/>
            <a:ext cx="11598910" cy="6303645"/>
          </a:xfrm>
          <a:prstGeom prst="rect">
            <a:avLst/>
          </a:prstGeom>
          <a:noFill/>
          <a:ln>
            <a:solidFill>
              <a:srgbClr val="56565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 descr="花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-21590" y="-10160"/>
            <a:ext cx="1800860" cy="3499485"/>
          </a:xfrm>
          <a:prstGeom prst="rect">
            <a:avLst/>
          </a:prstGeom>
        </p:spPr>
      </p:pic>
      <p:pic>
        <p:nvPicPr>
          <p:cNvPr id="6" name="图片 5" descr="花2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8359140" y="67945"/>
            <a:ext cx="3536950" cy="1731645"/>
          </a:xfrm>
          <a:prstGeom prst="rect">
            <a:avLst/>
          </a:prstGeom>
        </p:spPr>
      </p:pic>
      <p:sp>
        <p:nvSpPr>
          <p:cNvPr id="2" name="文本框 1"/>
          <p:cNvSpPr txBox="1"/>
          <p:nvPr>
            <p:custDataLst>
              <p:tags r:id="rId6"/>
            </p:custDataLst>
          </p:nvPr>
        </p:nvSpPr>
        <p:spPr>
          <a:xfrm>
            <a:off x="1240221" y="3489325"/>
            <a:ext cx="1620957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sz="500">
              <a:solidFill>
                <a:srgbClr val="EDEEF2"/>
              </a:solidFill>
            </a:endParaRPr>
          </a:p>
          <a:p>
            <a:endParaRPr lang="zh-CN" altLang="en-US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郑州妇科医院哪家好：</a:t>
            </a:r>
            <a:r>
              <a:rPr lang="en-US" altLang="zh-CN" sz="500">
                <a:solidFill>
                  <a:srgbClr val="EDEEF2"/>
                </a:solidFill>
              </a:rPr>
              <a:t>http://www.zzrlyytj.com/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郑州人流医院：</a:t>
            </a:r>
            <a:r>
              <a:rPr lang="en-US" altLang="zh-CN" sz="500">
                <a:solidFill>
                  <a:srgbClr val="EDEEF2"/>
                </a:solidFill>
              </a:rPr>
              <a:t>http://www.zzrlyytj.com/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郑州人流医院那家好：</a:t>
            </a:r>
            <a:r>
              <a:rPr lang="en-US" altLang="zh-CN" sz="500">
                <a:solidFill>
                  <a:srgbClr val="EDEEF2"/>
                </a:solidFill>
              </a:rPr>
              <a:t>http://www.zzrlyytj.com/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郑州妇科：</a:t>
            </a:r>
            <a:r>
              <a:rPr lang="en-US" altLang="zh-CN" sz="500">
                <a:solidFill>
                  <a:srgbClr val="EDEEF2"/>
                </a:solidFill>
              </a:rPr>
              <a:t>http://www.xasgfuke.cnm/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郑州妇科医院：</a:t>
            </a:r>
            <a:r>
              <a:rPr lang="en-US" altLang="zh-CN" sz="500">
                <a:solidFill>
                  <a:srgbClr val="EDEEF2"/>
                </a:solidFill>
              </a:rPr>
              <a:t>http://www.xasgfuke.cnm/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郑州妇科医院哪家好：</a:t>
            </a:r>
            <a:r>
              <a:rPr lang="en-US" altLang="zh-CN" sz="500">
                <a:solidFill>
                  <a:srgbClr val="EDEEF2"/>
                </a:solidFill>
              </a:rPr>
              <a:t>http://www.xasgfuke.cnm/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郑州最好的妇科医院：</a:t>
            </a:r>
            <a:r>
              <a:rPr lang="en-US" altLang="zh-CN" sz="500">
                <a:solidFill>
                  <a:srgbClr val="EDEEF2"/>
                </a:solidFill>
              </a:rPr>
              <a:t>http://www.xasgfuke.cnm/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郑州无痛人流多少钱：</a:t>
            </a:r>
            <a:r>
              <a:rPr lang="en-US" altLang="zh-CN" sz="500">
                <a:solidFill>
                  <a:srgbClr val="EDEEF2"/>
                </a:solidFill>
              </a:rPr>
              <a:t>http://www.zztj120.com/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郑州无痛人流医院哪家好：</a:t>
            </a:r>
            <a:r>
              <a:rPr lang="en-US" altLang="zh-CN" sz="500">
                <a:solidFill>
                  <a:srgbClr val="EDEEF2"/>
                </a:solidFill>
              </a:rPr>
              <a:t>http://www.zztj120.com/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zh-CN" altLang="en-US" sz="500">
              <a:solidFill>
                <a:srgbClr val="EDEEF2"/>
              </a:solidFill>
            </a:endParaRPr>
          </a:p>
        </p:txBody>
      </p:sp>
      <p:sp>
        <p:nvSpPr>
          <p:cNvPr id="15364" name="文本框 15363"/>
          <p:cNvSpPr txBox="1"/>
          <p:nvPr>
            <p:custDataLst>
              <p:tags r:id="rId7"/>
            </p:custDataLst>
          </p:nvPr>
        </p:nvSpPr>
        <p:spPr>
          <a:xfrm>
            <a:off x="2081530" y="1644015"/>
            <a:ext cx="8444230" cy="3538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/>
            <a:r>
              <a:rPr lang="zh-CN" altLang="en-US" sz="3200" b="1">
                <a:solidFill>
                  <a:srgbClr val="FF0000"/>
                </a:solidFill>
                <a:latin typeface="Arial" panose="020B0604020202020204" pitchFamily="34" charset="0"/>
                <a:ea typeface="楷体" panose="02010609060101010101" charset="-122"/>
              </a:rPr>
              <a:t>学习活动：品读词，感受城市特点</a:t>
            </a:r>
            <a:endParaRPr lang="zh-CN" altLang="en-US" sz="3200" b="1">
              <a:solidFill>
                <a:srgbClr val="FF0000"/>
              </a:solidFill>
              <a:latin typeface="Arial" panose="020B0604020202020204" pitchFamily="34" charset="0"/>
              <a:ea typeface="楷体" panose="02010609060101010101" charset="-122"/>
            </a:endParaRPr>
          </a:p>
          <a:p>
            <a:pPr algn="l" fontAlgn="auto">
              <a:lnSpc>
                <a:spcPct val="150000"/>
              </a:lnSpc>
            </a:pPr>
            <a:r>
              <a:rPr lang="en-US" altLang="zh-CN" sz="32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ea typeface="楷体" panose="02010609060101010101" charset="-122"/>
              </a:rPr>
              <a:t>      </a:t>
            </a:r>
            <a:r>
              <a:rPr lang="zh-CN" altLang="en-US" sz="32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ea typeface="楷体" panose="02010609060101010101" charset="-122"/>
              </a:rPr>
              <a:t>朗读</a:t>
            </a:r>
            <a:r>
              <a:rPr lang="zh-CN" altLang="en-US" sz="32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ea typeface="楷体" panose="02010609060101010101" charset="-122"/>
                <a:sym typeface="+mn-ea"/>
              </a:rPr>
              <a:t>《扬州慢》和</a:t>
            </a:r>
            <a:r>
              <a:rPr lang="zh-CN" altLang="en-US" sz="32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ea typeface="楷体" panose="02010609060101010101" charset="-122"/>
              </a:rPr>
              <a:t>《望海潮》，分别从两首词中各选择一个词概括所写城市的特点。</a:t>
            </a:r>
            <a:endParaRPr lang="zh-CN" altLang="en-US" sz="3200" b="1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Arial" panose="020B0604020202020204" pitchFamily="34" charset="0"/>
              <a:ea typeface="楷体" panose="02010609060101010101" charset="-122"/>
            </a:endParaRPr>
          </a:p>
          <a:p>
            <a:pPr algn="l" fontAlgn="auto">
              <a:lnSpc>
                <a:spcPct val="150000"/>
              </a:lnSpc>
            </a:pPr>
            <a:r>
              <a:rPr lang="en-US" altLang="zh-CN" sz="32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ea typeface="楷体" panose="02010609060101010101" charset="-122"/>
              </a:rPr>
              <a:t>      </a:t>
            </a:r>
            <a:r>
              <a:rPr lang="zh-CN" altLang="en-US" sz="32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ea typeface="楷体" panose="02010609060101010101" charset="-122"/>
              </a:rPr>
              <a:t>如果只能选用词中的一个字，你选择哪个？请加以解释说明。</a:t>
            </a:r>
            <a:endParaRPr lang="zh-CN" altLang="en-US" sz="3200" b="1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Arial" panose="020B0604020202020204" pitchFamily="34" charset="0"/>
              <a:ea typeface="楷体" panose="02010609060101010101" charset="-122"/>
            </a:endParaRPr>
          </a:p>
        </p:txBody>
      </p:sp>
    </p:spTree>
    <p:custDataLst>
      <p:tags r:id="rId8"/>
    </p:custData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>
            <p:custDataLst>
              <p:tags r:id="rId1"/>
            </p:custDataLst>
          </p:nvPr>
        </p:nvSpPr>
        <p:spPr>
          <a:xfrm>
            <a:off x="297180" y="277495"/>
            <a:ext cx="11598910" cy="6303645"/>
          </a:xfrm>
          <a:prstGeom prst="rect">
            <a:avLst/>
          </a:prstGeom>
          <a:noFill/>
          <a:ln>
            <a:solidFill>
              <a:srgbClr val="56565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 descr="花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-21590" y="-10160"/>
            <a:ext cx="1800860" cy="3499485"/>
          </a:xfrm>
          <a:prstGeom prst="rect">
            <a:avLst/>
          </a:prstGeom>
        </p:spPr>
      </p:pic>
      <p:pic>
        <p:nvPicPr>
          <p:cNvPr id="6" name="图片 5" descr="花2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8359140" y="67945"/>
            <a:ext cx="3536950" cy="1731645"/>
          </a:xfrm>
          <a:prstGeom prst="rect">
            <a:avLst/>
          </a:prstGeom>
        </p:spPr>
      </p:pic>
      <p:sp>
        <p:nvSpPr>
          <p:cNvPr id="2" name="文本框 1"/>
          <p:cNvSpPr txBox="1"/>
          <p:nvPr>
            <p:custDataLst>
              <p:tags r:id="rId6"/>
            </p:custDataLst>
          </p:nvPr>
        </p:nvSpPr>
        <p:spPr>
          <a:xfrm>
            <a:off x="1240221" y="3489325"/>
            <a:ext cx="1620957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sz="500">
              <a:solidFill>
                <a:srgbClr val="EDEEF2"/>
              </a:solidFill>
            </a:endParaRPr>
          </a:p>
          <a:p>
            <a:endParaRPr lang="zh-CN" altLang="en-US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郑州妇科医院哪家好：</a:t>
            </a:r>
            <a:r>
              <a:rPr lang="en-US" altLang="zh-CN" sz="500">
                <a:solidFill>
                  <a:srgbClr val="EDEEF2"/>
                </a:solidFill>
              </a:rPr>
              <a:t>http://www.zzrlyytj.com/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郑州人流医院：</a:t>
            </a:r>
            <a:r>
              <a:rPr lang="en-US" altLang="zh-CN" sz="500">
                <a:solidFill>
                  <a:srgbClr val="EDEEF2"/>
                </a:solidFill>
              </a:rPr>
              <a:t>http://www.zzrlyytj.com/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郑州人流医院那家好：</a:t>
            </a:r>
            <a:r>
              <a:rPr lang="en-US" altLang="zh-CN" sz="500">
                <a:solidFill>
                  <a:srgbClr val="EDEEF2"/>
                </a:solidFill>
              </a:rPr>
              <a:t>http://www.zzrlyytj.com/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郑州妇科：</a:t>
            </a:r>
            <a:r>
              <a:rPr lang="en-US" altLang="zh-CN" sz="500">
                <a:solidFill>
                  <a:srgbClr val="EDEEF2"/>
                </a:solidFill>
              </a:rPr>
              <a:t>http://www.xasgfuke.cnm/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郑州妇科医院：</a:t>
            </a:r>
            <a:r>
              <a:rPr lang="en-US" altLang="zh-CN" sz="500">
                <a:solidFill>
                  <a:srgbClr val="EDEEF2"/>
                </a:solidFill>
              </a:rPr>
              <a:t>http://www.xasgfuke.cnm/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郑州妇科医院哪家好：</a:t>
            </a:r>
            <a:r>
              <a:rPr lang="en-US" altLang="zh-CN" sz="500">
                <a:solidFill>
                  <a:srgbClr val="EDEEF2"/>
                </a:solidFill>
              </a:rPr>
              <a:t>http://www.xasgfuke.cnm/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郑州最好的妇科医院：</a:t>
            </a:r>
            <a:r>
              <a:rPr lang="en-US" altLang="zh-CN" sz="500">
                <a:solidFill>
                  <a:srgbClr val="EDEEF2"/>
                </a:solidFill>
              </a:rPr>
              <a:t>http://www.xasgfuke.cnm/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郑州无痛人流多少钱：</a:t>
            </a:r>
            <a:r>
              <a:rPr lang="en-US" altLang="zh-CN" sz="500">
                <a:solidFill>
                  <a:srgbClr val="EDEEF2"/>
                </a:solidFill>
              </a:rPr>
              <a:t>http://www.zztj120.com/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郑州无痛人流医院哪家好：</a:t>
            </a:r>
            <a:r>
              <a:rPr lang="en-US" altLang="zh-CN" sz="500">
                <a:solidFill>
                  <a:srgbClr val="EDEEF2"/>
                </a:solidFill>
              </a:rPr>
              <a:t>http://www.zztj120.com/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zh-CN" altLang="en-US" sz="500">
              <a:solidFill>
                <a:srgbClr val="EDEEF2"/>
              </a:solidFill>
            </a:endParaRPr>
          </a:p>
        </p:txBody>
      </p:sp>
      <p:sp>
        <p:nvSpPr>
          <p:cNvPr id="3" name="文本框 2"/>
          <p:cNvSpPr txBox="1"/>
          <p:nvPr>
            <p:custDataLst>
              <p:tags r:id="rId7"/>
            </p:custDataLst>
          </p:nvPr>
        </p:nvSpPr>
        <p:spPr>
          <a:xfrm>
            <a:off x="2081530" y="1644015"/>
            <a:ext cx="8444230" cy="3538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l"/>
            <a:r>
              <a:rPr lang="zh-CN" altLang="en-US" sz="3200" b="1">
                <a:solidFill>
                  <a:srgbClr val="FF0000"/>
                </a:solidFill>
                <a:latin typeface="Arial" panose="020B0604020202020204" pitchFamily="34" charset="0"/>
                <a:ea typeface="楷体" panose="02010609060101010101" charset="-122"/>
              </a:rPr>
              <a:t>学习活动：品读词，交流城市印象</a:t>
            </a:r>
            <a:endParaRPr lang="zh-CN" altLang="en-US" sz="3200" b="1">
              <a:solidFill>
                <a:srgbClr val="FF0000"/>
              </a:solidFill>
              <a:latin typeface="Arial" panose="020B0604020202020204" pitchFamily="34" charset="0"/>
              <a:ea typeface="楷体" panose="02010609060101010101" charset="-122"/>
            </a:endParaRPr>
          </a:p>
          <a:p>
            <a:pPr algn="l"/>
            <a:endParaRPr lang="zh-CN" altLang="en-US" sz="3200" b="1">
              <a:solidFill>
                <a:srgbClr val="FF0000"/>
              </a:solidFill>
              <a:latin typeface="Arial" panose="020B0604020202020204" pitchFamily="34" charset="0"/>
              <a:ea typeface="楷体" panose="02010609060101010101" charset="-122"/>
            </a:endParaRPr>
          </a:p>
          <a:p>
            <a:pPr algn="l"/>
            <a:r>
              <a:rPr lang="en-US" altLang="zh-CN" sz="32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ea typeface="楷体" panose="02010609060101010101" charset="-122"/>
              </a:rPr>
              <a:t>      </a:t>
            </a:r>
            <a:r>
              <a:rPr lang="zh-CN" altLang="en-US" sz="32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ea typeface="楷体" panose="02010609060101010101" charset="-122"/>
              </a:rPr>
              <a:t>请用“意象+动词+繁华”的形式来交流你对杭州城的印象</a:t>
            </a:r>
            <a:endParaRPr lang="zh-CN" altLang="en-US" sz="3200" b="1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Arial" panose="020B0604020202020204" pitchFamily="34" charset="0"/>
              <a:ea typeface="楷体" panose="02010609060101010101" charset="-122"/>
            </a:endParaRPr>
          </a:p>
          <a:p>
            <a:pPr algn="l"/>
            <a:endParaRPr lang="zh-CN" altLang="en-US" sz="3200" b="1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Arial" panose="020B0604020202020204" pitchFamily="34" charset="0"/>
              <a:ea typeface="楷体" panose="02010609060101010101" charset="-122"/>
            </a:endParaRPr>
          </a:p>
          <a:p>
            <a:pPr algn="ctr"/>
            <a:r>
              <a:rPr lang="zh-CN" altLang="en-US" sz="3200" b="1">
                <a:solidFill>
                  <a:srgbClr val="FF0000"/>
                </a:solidFill>
                <a:latin typeface="Arial" panose="020B0604020202020204" pitchFamily="34" charset="0"/>
                <a:ea typeface="楷体" panose="02010609060101010101" charset="-122"/>
              </a:rPr>
              <a:t>珠玑罗琦竞繁华</a:t>
            </a:r>
            <a:endParaRPr lang="zh-CN" altLang="en-US" sz="3200" b="1">
              <a:solidFill>
                <a:srgbClr val="FF0000"/>
              </a:solidFill>
              <a:latin typeface="Arial" panose="020B0604020202020204" pitchFamily="34" charset="0"/>
              <a:ea typeface="楷体" panose="02010609060101010101" charset="-122"/>
            </a:endParaRPr>
          </a:p>
          <a:p>
            <a:pPr algn="l"/>
            <a:r>
              <a:rPr lang="en-US" altLang="zh-CN" sz="32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ea typeface="楷体" panose="02010609060101010101" charset="-122"/>
              </a:rPr>
              <a:t>       </a:t>
            </a:r>
            <a:endParaRPr lang="en-US" altLang="zh-CN" sz="3200" b="1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Arial" panose="020B0604020202020204" pitchFamily="34" charset="0"/>
              <a:ea typeface="楷体" panose="02010609060101010101" charset="-122"/>
            </a:endParaRPr>
          </a:p>
        </p:txBody>
      </p:sp>
    </p:spTree>
    <p:custDataLst>
      <p:tags r:id="rId8"/>
    </p:custData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>
            <p:custDataLst>
              <p:tags r:id="rId1"/>
            </p:custDataLst>
          </p:nvPr>
        </p:nvSpPr>
        <p:spPr>
          <a:xfrm>
            <a:off x="297180" y="277495"/>
            <a:ext cx="11598910" cy="6303645"/>
          </a:xfrm>
          <a:prstGeom prst="rect">
            <a:avLst/>
          </a:prstGeom>
          <a:noFill/>
          <a:ln>
            <a:solidFill>
              <a:srgbClr val="56565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 descr="花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-21590" y="-10160"/>
            <a:ext cx="1800860" cy="3499485"/>
          </a:xfrm>
          <a:prstGeom prst="rect">
            <a:avLst/>
          </a:prstGeom>
        </p:spPr>
      </p:pic>
      <p:pic>
        <p:nvPicPr>
          <p:cNvPr id="6" name="图片 5" descr="花2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8359140" y="67945"/>
            <a:ext cx="3536950" cy="1731645"/>
          </a:xfrm>
          <a:prstGeom prst="rect">
            <a:avLst/>
          </a:prstGeom>
        </p:spPr>
      </p:pic>
      <p:sp>
        <p:nvSpPr>
          <p:cNvPr id="2" name="文本框 1"/>
          <p:cNvSpPr txBox="1"/>
          <p:nvPr>
            <p:custDataLst>
              <p:tags r:id="rId6"/>
            </p:custDataLst>
          </p:nvPr>
        </p:nvSpPr>
        <p:spPr>
          <a:xfrm>
            <a:off x="1240221" y="3489325"/>
            <a:ext cx="1620957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sz="500">
              <a:solidFill>
                <a:srgbClr val="EDEEF2"/>
              </a:solidFill>
            </a:endParaRPr>
          </a:p>
          <a:p>
            <a:endParaRPr lang="zh-CN" altLang="en-US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郑州妇科医院哪家好：</a:t>
            </a:r>
            <a:r>
              <a:rPr lang="en-US" altLang="zh-CN" sz="500">
                <a:solidFill>
                  <a:srgbClr val="EDEEF2"/>
                </a:solidFill>
              </a:rPr>
              <a:t>http://www.zzrlyytj.com/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郑州人流医院：</a:t>
            </a:r>
            <a:r>
              <a:rPr lang="en-US" altLang="zh-CN" sz="500">
                <a:solidFill>
                  <a:srgbClr val="EDEEF2"/>
                </a:solidFill>
              </a:rPr>
              <a:t>http://www.zzrlyytj.com/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郑州人流医院那家好：</a:t>
            </a:r>
            <a:r>
              <a:rPr lang="en-US" altLang="zh-CN" sz="500">
                <a:solidFill>
                  <a:srgbClr val="EDEEF2"/>
                </a:solidFill>
              </a:rPr>
              <a:t>http://www.zzrlyytj.com/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郑州妇科：</a:t>
            </a:r>
            <a:r>
              <a:rPr lang="en-US" altLang="zh-CN" sz="500">
                <a:solidFill>
                  <a:srgbClr val="EDEEF2"/>
                </a:solidFill>
              </a:rPr>
              <a:t>http://www.xasgfuke.cnm/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郑州妇科医院：</a:t>
            </a:r>
            <a:r>
              <a:rPr lang="en-US" altLang="zh-CN" sz="500">
                <a:solidFill>
                  <a:srgbClr val="EDEEF2"/>
                </a:solidFill>
              </a:rPr>
              <a:t>http://www.xasgfuke.cnm/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郑州妇科医院哪家好：</a:t>
            </a:r>
            <a:r>
              <a:rPr lang="en-US" altLang="zh-CN" sz="500">
                <a:solidFill>
                  <a:srgbClr val="EDEEF2"/>
                </a:solidFill>
              </a:rPr>
              <a:t>http://www.xasgfuke.cnm/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郑州最好的妇科医院：</a:t>
            </a:r>
            <a:r>
              <a:rPr lang="en-US" altLang="zh-CN" sz="500">
                <a:solidFill>
                  <a:srgbClr val="EDEEF2"/>
                </a:solidFill>
              </a:rPr>
              <a:t>http://www.xasgfuke.cnm/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郑州无痛人流多少钱：</a:t>
            </a:r>
            <a:r>
              <a:rPr lang="en-US" altLang="zh-CN" sz="500">
                <a:solidFill>
                  <a:srgbClr val="EDEEF2"/>
                </a:solidFill>
              </a:rPr>
              <a:t>http://www.zztj120.com/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en-US" altLang="zh-CN" sz="500">
              <a:solidFill>
                <a:srgbClr val="EDEEF2"/>
              </a:solidFill>
            </a:endParaRPr>
          </a:p>
          <a:p>
            <a:r>
              <a:rPr lang="zh-CN" altLang="en-US" sz="500">
                <a:solidFill>
                  <a:srgbClr val="EDEEF2"/>
                </a:solidFill>
              </a:rPr>
              <a:t>郑州无痛人流医院哪家好：</a:t>
            </a:r>
            <a:r>
              <a:rPr lang="en-US" altLang="zh-CN" sz="500">
                <a:solidFill>
                  <a:srgbClr val="EDEEF2"/>
                </a:solidFill>
              </a:rPr>
              <a:t>http://www.zztj120.com/</a:t>
            </a:r>
            <a:endParaRPr lang="en-US" altLang="zh-CN" sz="500">
              <a:solidFill>
                <a:srgbClr val="EDEEF2"/>
              </a:solidFill>
            </a:endParaRPr>
          </a:p>
          <a:p>
            <a:endParaRPr lang="zh-CN" altLang="en-US" sz="500">
              <a:solidFill>
                <a:srgbClr val="EDEEF2"/>
              </a:solidFill>
            </a:endParaRPr>
          </a:p>
        </p:txBody>
      </p:sp>
      <p:sp>
        <p:nvSpPr>
          <p:cNvPr id="3" name="文本框 2"/>
          <p:cNvSpPr txBox="1"/>
          <p:nvPr>
            <p:custDataLst>
              <p:tags r:id="rId7"/>
            </p:custDataLst>
          </p:nvPr>
        </p:nvSpPr>
        <p:spPr>
          <a:xfrm>
            <a:off x="2159635" y="2291080"/>
            <a:ext cx="8444230" cy="25533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l"/>
            <a:r>
              <a:rPr lang="zh-CN" altLang="en-US" sz="3200" b="1">
                <a:solidFill>
                  <a:srgbClr val="FF0000"/>
                </a:solidFill>
                <a:latin typeface="Arial" panose="020B0604020202020204" pitchFamily="34" charset="0"/>
                <a:ea typeface="楷体" panose="02010609060101010101" charset="-122"/>
              </a:rPr>
              <a:t>学习活动：诵读诗词，传递城市记忆</a:t>
            </a:r>
            <a:endParaRPr lang="zh-CN" altLang="en-US" sz="3200" b="1">
              <a:solidFill>
                <a:srgbClr val="FF0000"/>
              </a:solidFill>
              <a:latin typeface="Arial" panose="020B0604020202020204" pitchFamily="34" charset="0"/>
              <a:ea typeface="楷体" panose="02010609060101010101" charset="-122"/>
            </a:endParaRPr>
          </a:p>
          <a:p>
            <a:pPr algn="l"/>
            <a:endParaRPr lang="zh-CN" altLang="en-US" sz="3200" b="1">
              <a:solidFill>
                <a:srgbClr val="FF0000"/>
              </a:solidFill>
              <a:latin typeface="Arial" panose="020B0604020202020204" pitchFamily="34" charset="0"/>
              <a:ea typeface="楷体" panose="02010609060101010101" charset="-122"/>
            </a:endParaRPr>
          </a:p>
          <a:p>
            <a:pPr algn="l"/>
            <a:r>
              <a:rPr lang="zh-CN" altLang="en-US" sz="3200" b="1">
                <a:solidFill>
                  <a:srgbClr val="FF0000"/>
                </a:solidFill>
                <a:latin typeface="Arial" panose="020B0604020202020204" pitchFamily="34" charset="0"/>
                <a:ea typeface="楷体" panose="02010609060101010101" charset="-122"/>
              </a:rPr>
              <a:t> </a:t>
            </a: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  <a:ea typeface="楷体" panose="02010609060101010101" charset="-122"/>
              </a:rPr>
              <a:t> </a:t>
            </a:r>
            <a:r>
              <a:rPr lang="zh-CN" altLang="en-US" sz="32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ea typeface="楷体" panose="02010609060101010101" charset="-122"/>
              </a:rPr>
              <a:t>品读文字，想象画面，用声音来传达你对这首词的理解。</a:t>
            </a:r>
            <a:endParaRPr lang="zh-CN" altLang="en-US" sz="3200" b="1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Arial" panose="020B0604020202020204" pitchFamily="34" charset="0"/>
              <a:ea typeface="楷体" panose="02010609060101010101" charset="-122"/>
            </a:endParaRPr>
          </a:p>
          <a:p>
            <a:pPr algn="l"/>
            <a:r>
              <a:rPr lang="en-US" altLang="zh-CN" sz="32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rial" panose="020B0604020202020204" pitchFamily="34" charset="0"/>
                <a:ea typeface="楷体" panose="02010609060101010101" charset="-122"/>
              </a:rPr>
              <a:t>             </a:t>
            </a:r>
            <a:endParaRPr lang="en-US" altLang="zh-CN" sz="3200" b="1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Arial" panose="020B0604020202020204" pitchFamily="34" charset="0"/>
              <a:ea typeface="楷体" panose="02010609060101010101" charset="-122"/>
            </a:endParaRPr>
          </a:p>
        </p:txBody>
      </p:sp>
    </p:spTree>
    <p:custDataLst>
      <p:tags r:id="rId8"/>
    </p:custData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>
            <p:custDataLst>
              <p:tags r:id="rId1"/>
            </p:custDataLst>
          </p:nvPr>
        </p:nvSpPr>
        <p:spPr>
          <a:xfrm>
            <a:off x="296545" y="276860"/>
            <a:ext cx="11598910" cy="6303645"/>
          </a:xfrm>
          <a:prstGeom prst="rect">
            <a:avLst/>
          </a:prstGeom>
          <a:noFill/>
          <a:ln>
            <a:solidFill>
              <a:srgbClr val="56565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600" b="1">
              <a:latin typeface="楷体" panose="02010609060101010101" charset="-122"/>
              <a:ea typeface="楷体" panose="02010609060101010101" charset="-122"/>
            </a:endParaRPr>
          </a:p>
        </p:txBody>
      </p:sp>
      <p:pic>
        <p:nvPicPr>
          <p:cNvPr id="6" name="图片 5" descr="花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8590915" y="41275"/>
            <a:ext cx="3294380" cy="1612900"/>
          </a:xfrm>
          <a:prstGeom prst="rect">
            <a:avLst/>
          </a:prstGeom>
        </p:spPr>
      </p:pic>
      <p:sp>
        <p:nvSpPr>
          <p:cNvPr id="10" name="矩形 9"/>
          <p:cNvSpPr/>
          <p:nvPr userDrawn="1">
            <p:custDataLst>
              <p:tags r:id="rId4"/>
            </p:custDataLst>
          </p:nvPr>
        </p:nvSpPr>
        <p:spPr>
          <a:xfrm>
            <a:off x="367030" y="370205"/>
            <a:ext cx="2887345" cy="6116955"/>
          </a:xfrm>
          <a:prstGeom prst="rect">
            <a:avLst/>
          </a:prstGeom>
          <a:solidFill>
            <a:srgbClr val="EBF6FB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1681" name="Rectangle 2"/>
          <p:cNvSpPr>
            <a:spLocks noGrp="1" noRot="1"/>
          </p:cNvSpPr>
          <p:nvPr>
            <p:custDataLst>
              <p:tags r:id="rId5"/>
            </p:custDataLst>
          </p:nvPr>
        </p:nvSpPr>
        <p:spPr>
          <a:xfrm>
            <a:off x="2000885" y="939800"/>
            <a:ext cx="7535545" cy="1143000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34" tIns="45716" rIns="91434" bIns="45716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3600" b="1" i="0" u="none" strike="noStrike" kern="1200" cap="none" spc="3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indent="990600" algn="l"/>
            <a:r>
              <a:rPr lang="zh-CN" altLang="en-US">
                <a:solidFill>
                  <a:srgbClr val="C00000"/>
                </a:solidFill>
                <a:highlight>
                  <a:srgbClr val="FFFF00"/>
                </a:highlight>
                <a:latin typeface="楷体" panose="02010609060101010101" charset="-122"/>
                <a:ea typeface="楷体" panose="02010609060101010101" charset="-122"/>
              </a:rPr>
              <a:t>讨论1：</a:t>
            </a:r>
            <a:r>
              <a:rPr lang="zh-CN" altLang="en-US">
                <a:solidFill>
                  <a:schemeClr val="tx1"/>
                </a:solidFill>
                <a:highlight>
                  <a:srgbClr val="FFFF00"/>
                </a:highlight>
                <a:latin typeface="楷体" panose="02010609060101010101" charset="-122"/>
                <a:ea typeface="楷体" panose="02010609060101010101" charset="-122"/>
              </a:rPr>
              <a:t>好景包含哪几方面的内容？这样的好景可以让谁去夸？</a:t>
            </a:r>
            <a:endParaRPr lang="zh-CN" altLang="en-US">
              <a:solidFill>
                <a:schemeClr val="tx1"/>
              </a:solidFill>
              <a:highlight>
                <a:srgbClr val="FFFF00"/>
              </a:highlight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8916" name="Text Box 4"/>
          <p:cNvSpPr txBox="1"/>
          <p:nvPr>
            <p:custDataLst>
              <p:tags r:id="rId6"/>
            </p:custDataLst>
          </p:nvPr>
        </p:nvSpPr>
        <p:spPr>
          <a:xfrm>
            <a:off x="3896360" y="2523490"/>
            <a:ext cx="199707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indent="0"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>
                <a:latin typeface="楷体" panose="02010609060101010101" charset="-122"/>
                <a:ea typeface="楷体" panose="02010609060101010101" charset="-122"/>
              </a:rPr>
              <a:t>自然风光</a:t>
            </a:r>
            <a:endParaRPr lang="zh-CN" altLang="en-US" sz="3200" b="1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8917" name="Text Box 5"/>
          <p:cNvSpPr txBox="1"/>
          <p:nvPr>
            <p:custDataLst>
              <p:tags r:id="rId7"/>
            </p:custDataLst>
          </p:nvPr>
        </p:nvSpPr>
        <p:spPr>
          <a:xfrm>
            <a:off x="3978275" y="3383280"/>
            <a:ext cx="190055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indent="0"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>
                <a:latin typeface="楷体" panose="02010609060101010101" charset="-122"/>
                <a:ea typeface="楷体" panose="02010609060101010101" charset="-122"/>
              </a:rPr>
              <a:t>都市繁荣</a:t>
            </a:r>
            <a:endParaRPr lang="zh-CN" altLang="en-US" sz="3200" b="1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8918" name="Text Box 6"/>
          <p:cNvSpPr txBox="1"/>
          <p:nvPr>
            <p:custDataLst>
              <p:tags r:id="rId8"/>
            </p:custDataLst>
          </p:nvPr>
        </p:nvSpPr>
        <p:spPr>
          <a:xfrm>
            <a:off x="3917254" y="4084169"/>
            <a:ext cx="3168476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indent="0"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>
                <a:latin typeface="楷体" panose="02010609060101010101" charset="-122"/>
                <a:ea typeface="楷体" panose="02010609060101010101" charset="-122"/>
              </a:rPr>
              <a:t>人民安定、富足</a:t>
            </a:r>
            <a:endParaRPr lang="zh-CN" altLang="en-US" sz="3200" b="1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8933" name="AutoShape 21"/>
          <p:cNvSpPr/>
          <p:nvPr>
            <p:custDataLst>
              <p:tags r:id="rId9"/>
            </p:custDataLst>
          </p:nvPr>
        </p:nvSpPr>
        <p:spPr>
          <a:xfrm>
            <a:off x="3725583" y="2523278"/>
            <a:ext cx="89709" cy="2303535"/>
          </a:xfrm>
          <a:prstGeom prst="leftBrace">
            <a:avLst>
              <a:gd name="adj1" fmla="val 62244"/>
              <a:gd name="adj2" fmla="val 50000"/>
            </a:avLst>
          </a:pr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indent="0" algn="ctr"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zh-CN" altLang="zh-CN" sz="3200" b="1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8934" name="AutoShape 22"/>
          <p:cNvSpPr/>
          <p:nvPr>
            <p:custDataLst>
              <p:tags r:id="rId10"/>
            </p:custDataLst>
          </p:nvPr>
        </p:nvSpPr>
        <p:spPr>
          <a:xfrm>
            <a:off x="6000218" y="3486961"/>
            <a:ext cx="1515980" cy="376217"/>
          </a:xfrm>
          <a:prstGeom prst="rightArrow">
            <a:avLst>
              <a:gd name="adj1" fmla="val 50000"/>
              <a:gd name="adj2" fmla="val 69882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indent="0"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zh-CN" altLang="en-US" sz="3200" b="1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8935" name="Text Box 23"/>
          <p:cNvSpPr txBox="1"/>
          <p:nvPr>
            <p:custDataLst>
              <p:tags r:id="rId11"/>
            </p:custDataLst>
          </p:nvPr>
        </p:nvSpPr>
        <p:spPr>
          <a:xfrm>
            <a:off x="7637780" y="3279775"/>
            <a:ext cx="272796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indent="0"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孙何政绩卓著</a:t>
            </a:r>
            <a:endParaRPr lang="zh-CN" altLang="en-US" sz="3200" b="1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" name="文本框 1"/>
          <p:cNvSpPr txBox="1"/>
          <p:nvPr>
            <p:custDataLst>
              <p:tags r:id="rId12"/>
            </p:custDataLst>
          </p:nvPr>
        </p:nvSpPr>
        <p:spPr>
          <a:xfrm>
            <a:off x="1152525" y="1720850"/>
            <a:ext cx="1012825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b="1">
                <a:latin typeface="楷体" panose="02010609060101010101" charset="-122"/>
                <a:ea typeface="楷体" panose="02010609060101010101" charset="-122"/>
              </a:rPr>
              <a:t>主旨分析</a:t>
            </a:r>
            <a:endParaRPr lang="zh-CN" altLang="en-US" sz="5400" b="1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13"/>
            </p:custDataLst>
          </p:nvPr>
        </p:nvSpPr>
        <p:spPr>
          <a:xfrm>
            <a:off x="3021965" y="3357880"/>
            <a:ext cx="622300" cy="10763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200" b="1" spc="150">
                <a:solidFill>
                  <a:srgbClr val="FF0000"/>
                </a:solidFill>
                <a:uFillTx/>
                <a:latin typeface="楷体" panose="02010609060101010101" charset="-122"/>
                <a:ea typeface="楷体" panose="02010609060101010101" charset="-122"/>
                <a:sym typeface="+mn-ea"/>
              </a:rPr>
              <a:t>好景</a:t>
            </a:r>
            <a:endParaRPr lang="zh-CN" altLang="en-US"/>
          </a:p>
        </p:txBody>
      </p:sp>
    </p:spTree>
    <p:custDataLst>
      <p:tags r:id="rId14"/>
    </p:custData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8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8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/>
      <p:bldP spid="38933" grpId="0" bldLvl="0" animBg="1"/>
      <p:bldP spid="38934" grpId="0" bldLvl="0" animBg="1"/>
      <p:bldP spid="38935" grpId="0"/>
      <p:bldP spid="38917" grpId="1"/>
      <p:bldP spid="38918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>
            <p:custDataLst>
              <p:tags r:id="rId1"/>
            </p:custDataLst>
          </p:nvPr>
        </p:nvSpPr>
        <p:spPr>
          <a:xfrm>
            <a:off x="296545" y="277495"/>
            <a:ext cx="11598910" cy="6303645"/>
          </a:xfrm>
          <a:prstGeom prst="rect">
            <a:avLst/>
          </a:prstGeom>
          <a:noFill/>
          <a:ln>
            <a:solidFill>
              <a:srgbClr val="56565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" name="图片 5" descr="花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8932545" y="-10160"/>
            <a:ext cx="3294380" cy="1612900"/>
          </a:xfrm>
          <a:prstGeom prst="rect">
            <a:avLst/>
          </a:prstGeom>
        </p:spPr>
      </p:pic>
      <p:sp>
        <p:nvSpPr>
          <p:cNvPr id="2" name="文本框 1"/>
          <p:cNvSpPr txBox="1"/>
          <p:nvPr>
            <p:custDataLst>
              <p:tags r:id="rId4"/>
            </p:custDataLst>
          </p:nvPr>
        </p:nvSpPr>
        <p:spPr>
          <a:xfrm>
            <a:off x="652145" y="574675"/>
            <a:ext cx="222885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latin typeface="黑体" panose="02010609060101010101" charset="-122"/>
                <a:ea typeface="黑体" panose="02010609060101010101" charset="-122"/>
              </a:rPr>
              <a:t>写作背景</a:t>
            </a:r>
            <a:endParaRPr lang="zh-CN" altLang="en-US" sz="4000" b="1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0" name="文本框 99"/>
          <p:cNvSpPr txBox="1"/>
          <p:nvPr>
            <p:custDataLst>
              <p:tags r:id="rId5"/>
            </p:custDataLst>
          </p:nvPr>
        </p:nvSpPr>
        <p:spPr>
          <a:xfrm>
            <a:off x="771525" y="1765935"/>
            <a:ext cx="9902190" cy="26752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812800" fontAlgn="auto">
              <a:lnSpc>
                <a:spcPct val="120000"/>
              </a:lnSpc>
            </a:pPr>
            <a:r>
              <a:rPr 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宋真宗咸丰末年，柳永从家乡前往</a:t>
            </a:r>
            <a:r>
              <a:rPr lang="zh-CN" sz="2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京城开封应试</a:t>
            </a:r>
            <a:r>
              <a:rPr 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，途经钱塘江（今浙江杭州）。此时</a:t>
            </a:r>
            <a:r>
              <a:rPr lang="zh-CN" sz="2800" b="1">
                <a:highlight>
                  <a:srgbClr val="FFFF00"/>
                </a:highlight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孙何</a:t>
            </a:r>
            <a:r>
              <a:rPr 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正好任</a:t>
            </a:r>
            <a:r>
              <a:rPr lang="zh-CN" sz="2800" b="1">
                <a:highlight>
                  <a:srgbClr val="FFFF00"/>
                </a:highlight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两浙转运使</a:t>
            </a:r>
            <a:r>
              <a:rPr 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，柳永想</a:t>
            </a:r>
            <a:r>
              <a:rPr lang="zh-CN" sz="2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拜访</a:t>
            </a:r>
            <a:r>
              <a:rPr 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他，但当时官府之家门禁极严，平民是很难到孙何家去拜访的，柳永就写下了这首</a:t>
            </a:r>
            <a:r>
              <a:rPr lang="zh-CN" sz="2800" b="1">
                <a:highlight>
                  <a:srgbClr val="FFFF00"/>
                </a:highlight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投赠</a:t>
            </a:r>
            <a:r>
              <a:rPr 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之作品，交由歌女演唱，使这首词广泛流传最终让孙何知道，第二天孙何就亲自前往见面。</a:t>
            </a:r>
            <a:endParaRPr lang="zh-CN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  <p:custDataLst>
      <p:tags r:id="rId6"/>
    </p:custData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>
            <p:custDataLst>
              <p:tags r:id="rId1"/>
            </p:custDataLst>
          </p:nvPr>
        </p:nvSpPr>
        <p:spPr>
          <a:xfrm>
            <a:off x="296545" y="277495"/>
            <a:ext cx="11598910" cy="6303645"/>
          </a:xfrm>
          <a:prstGeom prst="rect">
            <a:avLst/>
          </a:prstGeom>
          <a:noFill/>
          <a:ln>
            <a:solidFill>
              <a:srgbClr val="56565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" name="图片 5" descr="花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8704580" y="277495"/>
            <a:ext cx="3294380" cy="1612900"/>
          </a:xfrm>
          <a:prstGeom prst="rect">
            <a:avLst/>
          </a:prstGeom>
        </p:spPr>
      </p:pic>
      <p:sp>
        <p:nvSpPr>
          <p:cNvPr id="2" name="文本框 1"/>
          <p:cNvSpPr txBox="1"/>
          <p:nvPr>
            <p:custDataLst>
              <p:tags r:id="rId4"/>
            </p:custDataLst>
          </p:nvPr>
        </p:nvSpPr>
        <p:spPr>
          <a:xfrm>
            <a:off x="652145" y="574675"/>
            <a:ext cx="222885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latin typeface="黑体" panose="02010609060101010101" charset="-122"/>
                <a:ea typeface="黑体" panose="02010609060101010101" charset="-122"/>
              </a:rPr>
              <a:t>写作背景</a:t>
            </a:r>
            <a:endParaRPr lang="zh-CN" altLang="en-US" sz="4000" b="1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0" name="文本框 99"/>
          <p:cNvSpPr txBox="1"/>
          <p:nvPr>
            <p:custDataLst>
              <p:tags r:id="rId5"/>
            </p:custDataLst>
          </p:nvPr>
        </p:nvSpPr>
        <p:spPr>
          <a:xfrm>
            <a:off x="1567815" y="2049780"/>
            <a:ext cx="7775575" cy="42259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812800" fontAlgn="auto">
              <a:lnSpc>
                <a:spcPct val="120000"/>
              </a:lnSpc>
            </a:pPr>
            <a:r>
              <a:rPr lang="zh-CN" sz="2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干谒诗</a:t>
            </a:r>
            <a:r>
              <a:rPr 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是古代文人为推销自己而写的一种诗歌，类似于现代的自荐信。一些文人为了求得进身的机会，往往十分含蓄地写一些干谒诗，向达官贵人呈献诗文（文内往往有奉承语词），展示自己的才华与抱负，以求引荐 。</a:t>
            </a:r>
            <a:endParaRPr lang="zh-CN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indent="812800" fontAlgn="auto">
              <a:lnSpc>
                <a:spcPct val="120000"/>
              </a:lnSpc>
            </a:pPr>
            <a:r>
              <a:rPr lang="zh-CN" sz="2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干谒【gān yè】</a:t>
            </a:r>
            <a:r>
              <a:rPr lang="en-US" alt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zh-CN" sz="2800" b="1">
                <a:highlight>
                  <a:srgbClr val="FFFF00"/>
                </a:highlight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干：</a:t>
            </a:r>
            <a:r>
              <a:rPr 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求取，追求。为某种目的而求见 [地位高的人]。指对人有所求而请见。</a:t>
            </a:r>
            <a:endParaRPr lang="zh-CN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8" name="文本框 7"/>
          <p:cNvSpPr txBox="1"/>
          <p:nvPr>
            <p:custDataLst>
              <p:tags r:id="rId6"/>
            </p:custDataLst>
          </p:nvPr>
        </p:nvSpPr>
        <p:spPr>
          <a:xfrm>
            <a:off x="4282440" y="1281430"/>
            <a:ext cx="1866900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4400" b="1">
                <a:solidFill>
                  <a:srgbClr val="990000"/>
                </a:solidFill>
                <a:latin typeface="华光准圆_CNKI" panose="02000500000000000000" charset="-122"/>
                <a:ea typeface="华光准圆_CNKI" panose="02000500000000000000" charset="-122"/>
                <a:sym typeface="+mn-ea"/>
              </a:rPr>
              <a:t>干谒诗</a:t>
            </a:r>
            <a:endParaRPr lang="zh-CN" altLang="en-US" sz="4400" b="1">
              <a:solidFill>
                <a:srgbClr val="990000"/>
              </a:solidFill>
              <a:latin typeface="华光准圆_CNKI" panose="02000500000000000000" charset="-122"/>
              <a:ea typeface="华光准圆_CNKI" panose="02000500000000000000" charset="-122"/>
              <a:sym typeface="+mn-ea"/>
            </a:endParaRPr>
          </a:p>
        </p:txBody>
      </p:sp>
    </p:spTree>
    <p:custDataLst>
      <p:tags r:id="rId7"/>
    </p:custDataLst>
  </p:cSld>
  <p:clrMapOvr>
    <a:masterClrMapping/>
  </p:clrMapOvr>
  <p:transition spd="slow">
    <p:push dir="u"/>
  </p:transition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AS_UNIQUEID" val="3675"/>
</p:tagLst>
</file>

<file path=ppt/tags/tag101.xml><?xml version="1.0" encoding="utf-8"?>
<p:tagLst xmlns:p="http://schemas.openxmlformats.org/presentationml/2006/main">
  <p:tag name="AS_UNIQUEID" val="3683"/>
</p:tagLst>
</file>

<file path=ppt/tags/tag102.xml><?xml version="1.0" encoding="utf-8"?>
<p:tagLst xmlns:p="http://schemas.openxmlformats.org/presentationml/2006/main">
  <p:tag name="AS_UNIQUEID" val="4154"/>
</p:tagLst>
</file>

<file path=ppt/tags/tag103.xml><?xml version="1.0" encoding="utf-8"?>
<p:tagLst xmlns:p="http://schemas.openxmlformats.org/presentationml/2006/main">
  <p:tag name="KSO_WM_SPECIAL_SOURCE" val="bdnull"/>
</p:tagLst>
</file>

<file path=ppt/tags/tag104.xml><?xml version="1.0" encoding="utf-8"?>
<p:tagLst xmlns:p="http://schemas.openxmlformats.org/presentationml/2006/main">
  <p:tag name="AS_UNIQUEID" val="3669"/>
</p:tagLst>
</file>

<file path=ppt/tags/tag105.xml><?xml version="1.0" encoding="utf-8"?>
<p:tagLst xmlns:p="http://schemas.openxmlformats.org/presentationml/2006/main">
  <p:tag name="AS_UNIQUEID" val="3670"/>
</p:tagLst>
</file>

<file path=ppt/tags/tag106.xml><?xml version="1.0" encoding="utf-8"?>
<p:tagLst xmlns:p="http://schemas.openxmlformats.org/presentationml/2006/main">
  <p:tag name="AS_UNIQUEID" val="3671"/>
</p:tagLst>
</file>

<file path=ppt/tags/tag107.xml><?xml version="1.0" encoding="utf-8"?>
<p:tagLst xmlns:p="http://schemas.openxmlformats.org/presentationml/2006/main">
  <p:tag name="AS_UNIQUEID" val="3673"/>
</p:tagLst>
</file>

<file path=ppt/tags/tag108.xml><?xml version="1.0" encoding="utf-8"?>
<p:tagLst xmlns:p="http://schemas.openxmlformats.org/presentationml/2006/main">
  <p:tag name="AS_UNIQUEID" val="3674"/>
</p:tagLst>
</file>

<file path=ppt/tags/tag109.xml><?xml version="1.0" encoding="utf-8"?>
<p:tagLst xmlns:p="http://schemas.openxmlformats.org/presentationml/2006/main">
  <p:tag name="AS_UNIQUEID" val="3675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AS_UNIQUEID" val="3683"/>
</p:tagLst>
</file>

<file path=ppt/tags/tag111.xml><?xml version="1.0" encoding="utf-8"?>
<p:tagLst xmlns:p="http://schemas.openxmlformats.org/presentationml/2006/main">
  <p:tag name="AS_UNIQUEID" val="4154"/>
</p:tagLst>
</file>

<file path=ppt/tags/tag112.xml><?xml version="1.0" encoding="utf-8"?>
<p:tagLst xmlns:p="http://schemas.openxmlformats.org/presentationml/2006/main">
  <p:tag name="KSO_WM_SPECIAL_SOURCE" val="bdnull"/>
</p:tagLst>
</file>

<file path=ppt/tags/tag113.xml><?xml version="1.0" encoding="utf-8"?>
<p:tagLst xmlns:p="http://schemas.openxmlformats.org/presentationml/2006/main">
  <p:tag name="AS_UNIQUEID" val="3669"/>
</p:tagLst>
</file>

<file path=ppt/tags/tag114.xml><?xml version="1.0" encoding="utf-8"?>
<p:tagLst xmlns:p="http://schemas.openxmlformats.org/presentationml/2006/main">
  <p:tag name="AS_UNIQUEID" val="3670"/>
</p:tagLst>
</file>

<file path=ppt/tags/tag115.xml><?xml version="1.0" encoding="utf-8"?>
<p:tagLst xmlns:p="http://schemas.openxmlformats.org/presentationml/2006/main">
  <p:tag name="AS_UNIQUEID" val="3671"/>
</p:tagLst>
</file>

<file path=ppt/tags/tag116.xml><?xml version="1.0" encoding="utf-8"?>
<p:tagLst xmlns:p="http://schemas.openxmlformats.org/presentationml/2006/main">
  <p:tag name="AS_UNIQUEID" val="4608"/>
</p:tagLst>
</file>

<file path=ppt/tags/tag117.xml><?xml version="1.0" encoding="utf-8"?>
<p:tagLst xmlns:p="http://schemas.openxmlformats.org/presentationml/2006/main">
  <p:tag name="AS_UNIQUEID" val="4609"/>
  <p:tag name="KSO_WM_UNIT_PLACING_PICTURE_USER_VIEWPORT" val="{&quot;height&quot;:2540,&quot;width&quot;:5188}"/>
</p:tagLst>
</file>

<file path=ppt/tags/tag118.xml><?xml version="1.0" encoding="utf-8"?>
<p:tagLst xmlns:p="http://schemas.openxmlformats.org/presentationml/2006/main">
  <p:tag name="AS_UNIQUEID" val="4610"/>
  <p:tag name="KSO_WM_BEAUTIFY_FLAG" val="#wm#"/>
  <p:tag name="KSO_WM_SLIDE_BACKGROUND_TYPE" val="leftRight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FILL_FORE_SCHEMECOLOR_INDEX" val="15"/>
  <p:tag name="KSO_WM_UNIT_FILL_FORE_SCHEMECOLOR_INDEX_BRIGHTNESS" val="0"/>
  <p:tag name="KSO_WM_UNIT_FILL_TYPE" val="1"/>
  <p:tag name="KSO_WM_UNIT_HIGHLIGHT" val="0"/>
  <p:tag name="KSO_WM_UNIT_ID" val="_14*i*0"/>
  <p:tag name="KSO_WM_UNIT_INDEX" val="0"/>
  <p:tag name="KSO_WM_UNIT_LAYERLEVEL" val="1"/>
  <p:tag name="KSO_WM_UNIT_SUBTYPE" val="h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119.xml><?xml version="1.0" encoding="utf-8"?>
<p:tagLst xmlns:p="http://schemas.openxmlformats.org/presentationml/2006/main">
  <p:tag name="AS_UNIQUEID" val="4611"/>
  <p:tag name="REFSHAPE" val="172395236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AS_UNIQUEID" val="4612"/>
  <p:tag name="REFSHAPE" val="172395372"/>
</p:tagLst>
</file>

<file path=ppt/tags/tag121.xml><?xml version="1.0" encoding="utf-8"?>
<p:tagLst xmlns:p="http://schemas.openxmlformats.org/presentationml/2006/main">
  <p:tag name="AS_UNIQUEID" val="4613"/>
</p:tagLst>
</file>

<file path=ppt/tags/tag122.xml><?xml version="1.0" encoding="utf-8"?>
<p:tagLst xmlns:p="http://schemas.openxmlformats.org/presentationml/2006/main">
  <p:tag name="AS_UNIQUEID" val="4614"/>
</p:tagLst>
</file>

<file path=ppt/tags/tag123.xml><?xml version="1.0" encoding="utf-8"?>
<p:tagLst xmlns:p="http://schemas.openxmlformats.org/presentationml/2006/main">
  <p:tag name="AS_UNIQUEID" val="4615"/>
  <p:tag name="REFSHAPE" val="172396052"/>
</p:tagLst>
</file>

<file path=ppt/tags/tag124.xml><?xml version="1.0" encoding="utf-8"?>
<p:tagLst xmlns:p="http://schemas.openxmlformats.org/presentationml/2006/main">
  <p:tag name="AS_UNIQUEID" val="4616"/>
  <p:tag name="REFSHAPE" val="172396188"/>
</p:tagLst>
</file>

<file path=ppt/tags/tag125.xml><?xml version="1.0" encoding="utf-8"?>
<p:tagLst xmlns:p="http://schemas.openxmlformats.org/presentationml/2006/main">
  <p:tag name="AS_UNIQUEID" val="4617"/>
  <p:tag name="REFSHAPE" val="172396324"/>
</p:tagLst>
</file>

<file path=ppt/tags/tag126.xml><?xml version="1.0" encoding="utf-8"?>
<p:tagLst xmlns:p="http://schemas.openxmlformats.org/presentationml/2006/main">
  <p:tag name="AS_UNIQUEID" val="4619"/>
</p:tagLst>
</file>

<file path=ppt/tags/tag127.xml><?xml version="1.0" encoding="utf-8"?>
<p:tagLst xmlns:p="http://schemas.openxmlformats.org/presentationml/2006/main">
  <p:tag name="AS_UNIQUEID" val="4620"/>
</p:tagLst>
</file>

<file path=ppt/tags/tag128.xml><?xml version="1.0" encoding="utf-8"?>
<p:tagLst xmlns:p="http://schemas.openxmlformats.org/presentationml/2006/main">
  <p:tag name="KSO_WM_SPECIAL_SOURCE" val="bdnull"/>
</p:tagLst>
</file>

<file path=ppt/tags/tag129.xml><?xml version="1.0" encoding="utf-8"?>
<p:tagLst xmlns:p="http://schemas.openxmlformats.org/presentationml/2006/main">
  <p:tag name="AS_UNIQUEID" val="4594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AS_UNIQUEID" val="4595"/>
</p:tagLst>
</file>

<file path=ppt/tags/tag131.xml><?xml version="1.0" encoding="utf-8"?>
<p:tagLst xmlns:p="http://schemas.openxmlformats.org/presentationml/2006/main">
  <p:tag name="AS_UNIQUEID" val="4596"/>
</p:tagLst>
</file>

<file path=ppt/tags/tag132.xml><?xml version="1.0" encoding="utf-8"?>
<p:tagLst xmlns:p="http://schemas.openxmlformats.org/presentationml/2006/main">
  <p:tag name="AS_UNIQUEID" val="4597"/>
</p:tagLst>
</file>

<file path=ppt/tags/tag133.xml><?xml version="1.0" encoding="utf-8"?>
<p:tagLst xmlns:p="http://schemas.openxmlformats.org/presentationml/2006/main">
  <p:tag name="KSO_WM_SPECIAL_SOURCE" val="bdnull"/>
</p:tagLst>
</file>

<file path=ppt/tags/tag134.xml><?xml version="1.0" encoding="utf-8"?>
<p:tagLst xmlns:p="http://schemas.openxmlformats.org/presentationml/2006/main">
  <p:tag name="AS_UNIQUEID" val="4590"/>
</p:tagLst>
</file>

<file path=ppt/tags/tag135.xml><?xml version="1.0" encoding="utf-8"?>
<p:tagLst xmlns:p="http://schemas.openxmlformats.org/presentationml/2006/main">
  <p:tag name="AS_UNIQUEID" val="4591"/>
</p:tagLst>
</file>

<file path=ppt/tags/tag136.xml><?xml version="1.0" encoding="utf-8"?>
<p:tagLst xmlns:p="http://schemas.openxmlformats.org/presentationml/2006/main">
  <p:tag name="AS_UNIQUEID" val="4592"/>
</p:tagLst>
</file>

<file path=ppt/tags/tag137.xml><?xml version="1.0" encoding="utf-8"?>
<p:tagLst xmlns:p="http://schemas.openxmlformats.org/presentationml/2006/main">
  <p:tag name="AS_UNIQUEID" val="4603"/>
</p:tagLst>
</file>

<file path=ppt/tags/tag138.xml><?xml version="1.0" encoding="utf-8"?>
<p:tagLst xmlns:p="http://schemas.openxmlformats.org/presentationml/2006/main">
  <p:tag name="AS_UNIQUEID" val="4604"/>
</p:tagLst>
</file>

<file path=ppt/tags/tag139.xml><?xml version="1.0" encoding="utf-8"?>
<p:tagLst xmlns:p="http://schemas.openxmlformats.org/presentationml/2006/main">
  <p:tag name="AS_UNIQUEID" val="4605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AS_UNIQUEID" val="4606"/>
</p:tagLst>
</file>

<file path=ppt/tags/tag141.xml><?xml version="1.0" encoding="utf-8"?>
<p:tagLst xmlns:p="http://schemas.openxmlformats.org/presentationml/2006/main">
  <p:tag name="AS_UNIQUEID" val="3944"/>
</p:tagLst>
</file>

<file path=ppt/tags/tag142.xml><?xml version="1.0" encoding="utf-8"?>
<p:tagLst xmlns:p="http://schemas.openxmlformats.org/presentationml/2006/main">
  <p:tag name="KSO_WM_SPECIAL_SOURCE" val="bdnull"/>
</p:tagLst>
</file>

<file path=ppt/tags/tag143.xml><?xml version="1.0" encoding="utf-8"?>
<p:tagLst xmlns:p="http://schemas.openxmlformats.org/presentationml/2006/main">
  <p:tag name="AS_UNIQUEID" val="4599"/>
</p:tagLst>
</file>

<file path=ppt/tags/tag144.xml><?xml version="1.0" encoding="utf-8"?>
<p:tagLst xmlns:p="http://schemas.openxmlformats.org/presentationml/2006/main">
  <p:tag name="AS_UNIQUEID" val="4600"/>
</p:tagLst>
</file>

<file path=ppt/tags/tag145.xml><?xml version="1.0" encoding="utf-8"?>
<p:tagLst xmlns:p="http://schemas.openxmlformats.org/presentationml/2006/main">
  <p:tag name="AS_UNIQUEID" val="4601"/>
</p:tagLst>
</file>

<file path=ppt/tags/tag146.xml><?xml version="1.0" encoding="utf-8"?>
<p:tagLst xmlns:p="http://schemas.openxmlformats.org/presentationml/2006/main">
  <p:tag name="AS_UNIQUEID" val="3919"/>
</p:tagLst>
</file>

<file path=ppt/tags/tag147.xml><?xml version="1.0" encoding="utf-8"?>
<p:tagLst xmlns:p="http://schemas.openxmlformats.org/presentationml/2006/main">
  <p:tag name="AS_UNIQUEID" val="3920"/>
</p:tagLst>
</file>

<file path=ppt/tags/tag148.xml><?xml version="1.0" encoding="utf-8"?>
<p:tagLst xmlns:p="http://schemas.openxmlformats.org/presentationml/2006/main">
  <p:tag name="AS_UNIQUEID" val="3922"/>
  <p:tag name="KSO_WM_BEAUTIFY_FLAG" val="#wm#"/>
  <p:tag name="KSO_WM_SLIDE_BACKGROUND_TYPE" val="frame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FILL_FORE_SCHEMECOLOR_INDEX" val="15"/>
  <p:tag name="KSO_WM_UNIT_FILL_FORE_SCHEMECOLOR_INDEX_BRIGHTNESS" val="0"/>
  <p:tag name="KSO_WM_UNIT_FILL_TYPE" val="1"/>
  <p:tag name="KSO_WM_UNIT_HIGHLIGHT" val="0"/>
  <p:tag name="KSO_WM_UNIT_ID" val="_13*i*0"/>
  <p:tag name="KSO_WM_UNIT_INDEX" val="0"/>
  <p:tag name="KSO_WM_UNIT_LAYERLEVEL" val="1"/>
  <p:tag name="KSO_WM_UNIT_SUBTYPE" val="h"/>
  <p:tag name="KSO_WM_UNIT_TEXT_FILL_FORE_SCHEMECOLOR_INDEX" val="2"/>
  <p:tag name="KSO_WM_UNIT_TEXT_FILL_FORE_SCHEMECOLOR_INDEX_BRIGHTNESS" val="0"/>
  <p:tag name="KSO_WM_UNIT_TEXT_FILL_TYPE" val="1"/>
  <p:tag name="KSO_WM_UNIT_TYPE" val="i"/>
</p:tagLst>
</file>

<file path=ppt/tags/tag149.xml><?xml version="1.0" encoding="utf-8"?>
<p:tagLst xmlns:p="http://schemas.openxmlformats.org/presentationml/2006/main">
  <p:tag name="AS_UNIQUEID" val="3934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SPECIAL_SOURCE" val="bdnull"/>
</p:tagLst>
</file>

<file path=ppt/tags/tag151.xml><?xml version="1.0" encoding="utf-8"?>
<p:tagLst xmlns:p="http://schemas.openxmlformats.org/presentationml/2006/main">
  <p:tag name="AS_UNIQUEID" val="3915"/>
</p:tagLst>
</file>

<file path=ppt/tags/tag152.xml><?xml version="1.0" encoding="utf-8"?>
<p:tagLst xmlns:p="http://schemas.openxmlformats.org/presentationml/2006/main">
  <p:tag name="AS_UNIQUEID" val="3916"/>
</p:tagLst>
</file>

<file path=ppt/tags/tag153.xml><?xml version="1.0" encoding="utf-8"?>
<p:tagLst xmlns:p="http://schemas.openxmlformats.org/presentationml/2006/main">
  <p:tag name="AS_UNIQUEID" val="3917"/>
</p:tagLst>
</file>

<file path=ppt/tags/tag154.xml><?xml version="1.0" encoding="utf-8"?>
<p:tagLst xmlns:p="http://schemas.openxmlformats.org/presentationml/2006/main">
  <p:tag name="AS_UNIQUEID" val="3674"/>
</p:tagLst>
</file>

<file path=ppt/tags/tag155.xml><?xml version="1.0" encoding="utf-8"?>
<p:tagLst xmlns:p="http://schemas.openxmlformats.org/presentationml/2006/main">
  <p:tag name="AS_UNIQUEID" val="3675"/>
</p:tagLst>
</file>

<file path=ppt/tags/tag156.xml><?xml version="1.0" encoding="utf-8"?>
<p:tagLst xmlns:p="http://schemas.openxmlformats.org/presentationml/2006/main">
  <p:tag name="AS_UNIQUEID" val="3683"/>
</p:tagLst>
</file>

<file path=ppt/tags/tag157.xml><?xml version="1.0" encoding="utf-8"?>
<p:tagLst xmlns:p="http://schemas.openxmlformats.org/presentationml/2006/main">
  <p:tag name="KSO_WM_SPECIAL_SOURCE" val="bdnull"/>
</p:tagLst>
</file>

<file path=ppt/tags/tag158.xml><?xml version="1.0" encoding="utf-8"?>
<p:tagLst xmlns:p="http://schemas.openxmlformats.org/presentationml/2006/main">
  <p:tag name="AS_UNIQUEID" val="3669"/>
</p:tagLst>
</file>

<file path=ppt/tags/tag159.xml><?xml version="1.0" encoding="utf-8"?>
<p:tagLst xmlns:p="http://schemas.openxmlformats.org/presentationml/2006/main">
  <p:tag name="AS_UNIQUEID" val="3670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AS_UNIQUEID" val="3671"/>
</p:tagLst>
</file>

<file path=ppt/tags/tag161.xml><?xml version="1.0" encoding="utf-8"?>
<p:tagLst xmlns:p="http://schemas.openxmlformats.org/presentationml/2006/main">
  <p:tag name="AS_UNIQUEID" val="4039"/>
</p:tagLst>
</file>

<file path=ppt/tags/tag162.xml><?xml version="1.0" encoding="utf-8"?>
<p:tagLst xmlns:p="http://schemas.openxmlformats.org/presentationml/2006/main">
  <p:tag name="AS_UNIQUEID" val="4040"/>
</p:tagLst>
</file>

<file path=ppt/tags/tag163.xml><?xml version="1.0" encoding="utf-8"?>
<p:tagLst xmlns:p="http://schemas.openxmlformats.org/presentationml/2006/main">
  <p:tag name="AS_UNIQUEID" val="4041"/>
</p:tagLst>
</file>

<file path=ppt/tags/tag164.xml><?xml version="1.0" encoding="utf-8"?>
<p:tagLst xmlns:p="http://schemas.openxmlformats.org/presentationml/2006/main">
  <p:tag name="AS_UNIQUEID" val="3532"/>
</p:tagLst>
</file>

<file path=ppt/tags/tag165.xml><?xml version="1.0" encoding="utf-8"?>
<p:tagLst xmlns:p="http://schemas.openxmlformats.org/presentationml/2006/main">
  <p:tag name="AS_UNIQUEID" val="4042"/>
</p:tagLst>
</file>

<file path=ppt/tags/tag166.xml><?xml version="1.0" encoding="utf-8"?>
<p:tagLst xmlns:p="http://schemas.openxmlformats.org/presentationml/2006/main">
  <p:tag name="AS_UNIQUEID" val="3572"/>
</p:tagLst>
</file>

<file path=ppt/tags/tag167.xml><?xml version="1.0" encoding="utf-8"?>
<p:tagLst xmlns:p="http://schemas.openxmlformats.org/presentationml/2006/main">
  <p:tag name="AS_UNIQUEID" val="4043"/>
</p:tagLst>
</file>

<file path=ppt/tags/tag168.xml><?xml version="1.0" encoding="utf-8"?>
<p:tagLst xmlns:p="http://schemas.openxmlformats.org/presentationml/2006/main">
  <p:tag name="AS_UNIQUEID" val="3583"/>
</p:tagLst>
</file>

<file path=ppt/tags/tag169.xml><?xml version="1.0" encoding="utf-8"?>
<p:tagLst xmlns:p="http://schemas.openxmlformats.org/presentationml/2006/main">
  <p:tag name="AS_UNIQUEID" val="4044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0.xml><?xml version="1.0" encoding="utf-8"?>
<p:tagLst xmlns:p="http://schemas.openxmlformats.org/presentationml/2006/main">
  <p:tag name="AS_UNIQUEID" val="3583"/>
</p:tagLst>
</file>

<file path=ppt/tags/tag171.xml><?xml version="1.0" encoding="utf-8"?>
<p:tagLst xmlns:p="http://schemas.openxmlformats.org/presentationml/2006/main">
  <p:tag name="AS_UNIQUEID" val="4045"/>
</p:tagLst>
</file>

<file path=ppt/tags/tag172.xml><?xml version="1.0" encoding="utf-8"?>
<p:tagLst xmlns:p="http://schemas.openxmlformats.org/presentationml/2006/main">
  <p:tag name="AS_UNIQUEID" val="4046"/>
</p:tagLst>
</file>

<file path=ppt/tags/tag173.xml><?xml version="1.0" encoding="utf-8"?>
<p:tagLst xmlns:p="http://schemas.openxmlformats.org/presentationml/2006/main">
  <p:tag name="KSO_WM_SPECIAL_SOURCE" val="bdnull"/>
</p:tagLst>
</file>

<file path=ppt/tags/tag174.xml><?xml version="1.0" encoding="utf-8"?>
<p:tagLst xmlns:p="http://schemas.openxmlformats.org/presentationml/2006/main">
  <p:tag name="AS_UNIQUEID" val="4034"/>
</p:tagLst>
</file>

<file path=ppt/tags/tag175.xml><?xml version="1.0" encoding="utf-8"?>
<p:tagLst xmlns:p="http://schemas.openxmlformats.org/presentationml/2006/main">
  <p:tag name="AS_UNIQUEID" val="4035"/>
</p:tagLst>
</file>

<file path=ppt/tags/tag176.xml><?xml version="1.0" encoding="utf-8"?>
<p:tagLst xmlns:p="http://schemas.openxmlformats.org/presentationml/2006/main">
  <p:tag name="AS_UNIQUEID" val="4036"/>
</p:tagLst>
</file>

<file path=ppt/tags/tag177.xml><?xml version="1.0" encoding="utf-8"?>
<p:tagLst xmlns:p="http://schemas.openxmlformats.org/presentationml/2006/main">
  <p:tag name="AS_UNIQUEID" val="3675"/>
</p:tagLst>
</file>

<file path=ppt/tags/tag178.xml><?xml version="1.0" encoding="utf-8"?>
<p:tagLst xmlns:p="http://schemas.openxmlformats.org/presentationml/2006/main">
  <p:tag name="AS_UNIQUEID" val="3683"/>
</p:tagLst>
</file>

<file path=ppt/tags/tag179.xml><?xml version="1.0" encoding="utf-8"?>
<p:tagLst xmlns:p="http://schemas.openxmlformats.org/presentationml/2006/main">
  <p:tag name="KSO_WM_SPECIAL_SOURCE" val="bdnull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0.xml><?xml version="1.0" encoding="utf-8"?>
<p:tagLst xmlns:p="http://schemas.openxmlformats.org/presentationml/2006/main">
  <p:tag name="AS_UNIQUEID" val="3669"/>
</p:tagLst>
</file>

<file path=ppt/tags/tag181.xml><?xml version="1.0" encoding="utf-8"?>
<p:tagLst xmlns:p="http://schemas.openxmlformats.org/presentationml/2006/main">
  <p:tag name="AS_UNIQUEID" val="3670"/>
</p:tagLst>
</file>

<file path=ppt/tags/tag182.xml><?xml version="1.0" encoding="utf-8"?>
<p:tagLst xmlns:p="http://schemas.openxmlformats.org/presentationml/2006/main">
  <p:tag name="AS_UNIQUEID" val="3671"/>
</p:tagLst>
</file>

<file path=ppt/tags/tag183.xml><?xml version="1.0" encoding="utf-8"?>
<p:tagLst xmlns:p="http://schemas.openxmlformats.org/presentationml/2006/main">
  <p:tag name="AS_UNIQUEID" val="3675"/>
</p:tagLst>
</file>

<file path=ppt/tags/tag184.xml><?xml version="1.0" encoding="utf-8"?>
<p:tagLst xmlns:p="http://schemas.openxmlformats.org/presentationml/2006/main">
  <p:tag name="AS_UNIQUEID" val="3683"/>
</p:tagLst>
</file>

<file path=ppt/tags/tag185.xml><?xml version="1.0" encoding="utf-8"?>
<p:tagLst xmlns:p="http://schemas.openxmlformats.org/presentationml/2006/main">
  <p:tag name="KSO_WM_SPECIAL_SOURCE" val="bdnull"/>
</p:tagLst>
</file>

<file path=ppt/tags/tag186.xml><?xml version="1.0" encoding="utf-8"?>
<p:tagLst xmlns:p="http://schemas.openxmlformats.org/presentationml/2006/main">
  <p:tag name="AS_UNIQUEID" val="3669"/>
</p:tagLst>
</file>

<file path=ppt/tags/tag187.xml><?xml version="1.0" encoding="utf-8"?>
<p:tagLst xmlns:p="http://schemas.openxmlformats.org/presentationml/2006/main">
  <p:tag name="AS_UNIQUEID" val="3670"/>
</p:tagLst>
</file>

<file path=ppt/tags/tag188.xml><?xml version="1.0" encoding="utf-8"?>
<p:tagLst xmlns:p="http://schemas.openxmlformats.org/presentationml/2006/main">
  <p:tag name="AS_UNIQUEID" val="3671"/>
</p:tagLst>
</file>

<file path=ppt/tags/tag189.xml><?xml version="1.0" encoding="utf-8"?>
<p:tagLst xmlns:p="http://schemas.openxmlformats.org/presentationml/2006/main">
  <p:tag name="AS_UNIQUEID" val="3674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0.xml><?xml version="1.0" encoding="utf-8"?>
<p:tagLst xmlns:p="http://schemas.openxmlformats.org/presentationml/2006/main">
  <p:tag name="AS_UNIQUEID" val="3675"/>
</p:tagLst>
</file>

<file path=ppt/tags/tag191.xml><?xml version="1.0" encoding="utf-8"?>
<p:tagLst xmlns:p="http://schemas.openxmlformats.org/presentationml/2006/main">
  <p:tag name="AS_UNIQUEID" val="3683"/>
</p:tagLst>
</file>

<file path=ppt/tags/tag192.xml><?xml version="1.0" encoding="utf-8"?>
<p:tagLst xmlns:p="http://schemas.openxmlformats.org/presentationml/2006/main">
  <p:tag name="KSO_WM_SPECIAL_SOURCE" val="bdnull"/>
</p:tagLst>
</file>

<file path=ppt/tags/tag193.xml><?xml version="1.0" encoding="utf-8"?>
<p:tagLst xmlns:p="http://schemas.openxmlformats.org/presentationml/2006/main">
  <p:tag name="AS_UNIQUEID" val="3669"/>
</p:tagLst>
</file>

<file path=ppt/tags/tag194.xml><?xml version="1.0" encoding="utf-8"?>
<p:tagLst xmlns:p="http://schemas.openxmlformats.org/presentationml/2006/main">
  <p:tag name="AS_UNIQUEID" val="3670"/>
</p:tagLst>
</file>

<file path=ppt/tags/tag195.xml><?xml version="1.0" encoding="utf-8"?>
<p:tagLst xmlns:p="http://schemas.openxmlformats.org/presentationml/2006/main">
  <p:tag name="AS_UNIQUEID" val="3671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AS_UNIQUEID" val="3673"/>
</p:tagLst>
</file>

<file path=ppt/tags/tag64.xml><?xml version="1.0" encoding="utf-8"?>
<p:tagLst xmlns:p="http://schemas.openxmlformats.org/presentationml/2006/main">
  <p:tag name="AS_UNIQUEID" val="3674"/>
</p:tagLst>
</file>

<file path=ppt/tags/tag65.xml><?xml version="1.0" encoding="utf-8"?>
<p:tagLst xmlns:p="http://schemas.openxmlformats.org/presentationml/2006/main">
  <p:tag name="AS_UNIQUEID" val="3675"/>
</p:tagLst>
</file>

<file path=ppt/tags/tag66.xml><?xml version="1.0" encoding="utf-8"?>
<p:tagLst xmlns:p="http://schemas.openxmlformats.org/presentationml/2006/main">
  <p:tag name="AS_UNIQUEID" val="3683"/>
</p:tagLst>
</file>

<file path=ppt/tags/tag67.xml><?xml version="1.0" encoding="utf-8"?>
<p:tagLst xmlns:p="http://schemas.openxmlformats.org/presentationml/2006/main">
  <p:tag name="KSO_WM_SPECIAL_SOURCE" val="bdnull"/>
</p:tagLst>
</file>

<file path=ppt/tags/tag68.xml><?xml version="1.0" encoding="utf-8"?>
<p:tagLst xmlns:p="http://schemas.openxmlformats.org/presentationml/2006/main">
  <p:tag name="AS_UNIQUEID" val="3669"/>
</p:tagLst>
</file>

<file path=ppt/tags/tag69.xml><?xml version="1.0" encoding="utf-8"?>
<p:tagLst xmlns:p="http://schemas.openxmlformats.org/presentationml/2006/main">
  <p:tag name="AS_UNIQUEID" val="3670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AS_UNIQUEID" val="3671"/>
</p:tagLst>
</file>

<file path=ppt/tags/tag71.xml><?xml version="1.0" encoding="utf-8"?>
<p:tagLst xmlns:p="http://schemas.openxmlformats.org/presentationml/2006/main">
  <p:tag name="AS_UNIQUEID" val="3673"/>
</p:tagLst>
</file>

<file path=ppt/tags/tag72.xml><?xml version="1.0" encoding="utf-8"?>
<p:tagLst xmlns:p="http://schemas.openxmlformats.org/presentationml/2006/main">
  <p:tag name="AS_UNIQUEID" val="3674"/>
</p:tagLst>
</file>

<file path=ppt/tags/tag73.xml><?xml version="1.0" encoding="utf-8"?>
<p:tagLst xmlns:p="http://schemas.openxmlformats.org/presentationml/2006/main">
  <p:tag name="AS_UNIQUEID" val="3675"/>
</p:tagLst>
</file>

<file path=ppt/tags/tag74.xml><?xml version="1.0" encoding="utf-8"?>
<p:tagLst xmlns:p="http://schemas.openxmlformats.org/presentationml/2006/main">
  <p:tag name="AS_UNIQUEID" val="3683"/>
</p:tagLst>
</file>

<file path=ppt/tags/tag75.xml><?xml version="1.0" encoding="utf-8"?>
<p:tagLst xmlns:p="http://schemas.openxmlformats.org/presentationml/2006/main">
  <p:tag name="AS_UNIQUEID" val="4154"/>
</p:tagLst>
</file>

<file path=ppt/tags/tag76.xml><?xml version="1.0" encoding="utf-8"?>
<p:tagLst xmlns:p="http://schemas.openxmlformats.org/presentationml/2006/main">
  <p:tag name="KSO_WM_SPECIAL_SOURCE" val="bdnull"/>
</p:tagLst>
</file>

<file path=ppt/tags/tag77.xml><?xml version="1.0" encoding="utf-8"?>
<p:tagLst xmlns:p="http://schemas.openxmlformats.org/presentationml/2006/main">
  <p:tag name="AS_UNIQUEID" val="3669"/>
</p:tagLst>
</file>

<file path=ppt/tags/tag78.xml><?xml version="1.0" encoding="utf-8"?>
<p:tagLst xmlns:p="http://schemas.openxmlformats.org/presentationml/2006/main">
  <p:tag name="AS_UNIQUEID" val="3670"/>
</p:tagLst>
</file>

<file path=ppt/tags/tag79.xml><?xml version="1.0" encoding="utf-8"?>
<p:tagLst xmlns:p="http://schemas.openxmlformats.org/presentationml/2006/main">
  <p:tag name="AS_UNIQUEID" val="367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AS_UNIQUEID" val="3673"/>
</p:tagLst>
</file>

<file path=ppt/tags/tag81.xml><?xml version="1.0" encoding="utf-8"?>
<p:tagLst xmlns:p="http://schemas.openxmlformats.org/presentationml/2006/main">
  <p:tag name="AS_UNIQUEID" val="3674"/>
</p:tagLst>
</file>

<file path=ppt/tags/tag82.xml><?xml version="1.0" encoding="utf-8"?>
<p:tagLst xmlns:p="http://schemas.openxmlformats.org/presentationml/2006/main">
  <p:tag name="AS_UNIQUEID" val="3675"/>
</p:tagLst>
</file>

<file path=ppt/tags/tag83.xml><?xml version="1.0" encoding="utf-8"?>
<p:tagLst xmlns:p="http://schemas.openxmlformats.org/presentationml/2006/main">
  <p:tag name="AS_UNIQUEID" val="3683"/>
</p:tagLst>
</file>

<file path=ppt/tags/tag84.xml><?xml version="1.0" encoding="utf-8"?>
<p:tagLst xmlns:p="http://schemas.openxmlformats.org/presentationml/2006/main">
  <p:tag name="AS_UNIQUEID" val="4154"/>
</p:tagLst>
</file>

<file path=ppt/tags/tag85.xml><?xml version="1.0" encoding="utf-8"?>
<p:tagLst xmlns:p="http://schemas.openxmlformats.org/presentationml/2006/main">
  <p:tag name="KSO_WM_SPECIAL_SOURCE" val="bdnull"/>
</p:tagLst>
</file>

<file path=ppt/tags/tag86.xml><?xml version="1.0" encoding="utf-8"?>
<p:tagLst xmlns:p="http://schemas.openxmlformats.org/presentationml/2006/main">
  <p:tag name="AS_UNIQUEID" val="3669"/>
</p:tagLst>
</file>

<file path=ppt/tags/tag87.xml><?xml version="1.0" encoding="utf-8"?>
<p:tagLst xmlns:p="http://schemas.openxmlformats.org/presentationml/2006/main">
  <p:tag name="AS_UNIQUEID" val="3670"/>
</p:tagLst>
</file>

<file path=ppt/tags/tag88.xml><?xml version="1.0" encoding="utf-8"?>
<p:tagLst xmlns:p="http://schemas.openxmlformats.org/presentationml/2006/main">
  <p:tag name="AS_UNIQUEID" val="3671"/>
</p:tagLst>
</file>

<file path=ppt/tags/tag89.xml><?xml version="1.0" encoding="utf-8"?>
<p:tagLst xmlns:p="http://schemas.openxmlformats.org/presentationml/2006/main">
  <p:tag name="AS_UNIQUEID" val="3673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AS_UNIQUEID" val="3674"/>
</p:tagLst>
</file>

<file path=ppt/tags/tag91.xml><?xml version="1.0" encoding="utf-8"?>
<p:tagLst xmlns:p="http://schemas.openxmlformats.org/presentationml/2006/main">
  <p:tag name="AS_UNIQUEID" val="3675"/>
</p:tagLst>
</file>

<file path=ppt/tags/tag92.xml><?xml version="1.0" encoding="utf-8"?>
<p:tagLst xmlns:p="http://schemas.openxmlformats.org/presentationml/2006/main">
  <p:tag name="AS_UNIQUEID" val="3683"/>
</p:tagLst>
</file>

<file path=ppt/tags/tag93.xml><?xml version="1.0" encoding="utf-8"?>
<p:tagLst xmlns:p="http://schemas.openxmlformats.org/presentationml/2006/main">
  <p:tag name="AS_UNIQUEID" val="4154"/>
</p:tagLst>
</file>

<file path=ppt/tags/tag94.xml><?xml version="1.0" encoding="utf-8"?>
<p:tagLst xmlns:p="http://schemas.openxmlformats.org/presentationml/2006/main">
  <p:tag name="KSO_WM_SPECIAL_SOURCE" val="bdnull"/>
</p:tagLst>
</file>

<file path=ppt/tags/tag95.xml><?xml version="1.0" encoding="utf-8"?>
<p:tagLst xmlns:p="http://schemas.openxmlformats.org/presentationml/2006/main">
  <p:tag name="AS_UNIQUEID" val="3669"/>
</p:tagLst>
</file>

<file path=ppt/tags/tag96.xml><?xml version="1.0" encoding="utf-8"?>
<p:tagLst xmlns:p="http://schemas.openxmlformats.org/presentationml/2006/main">
  <p:tag name="AS_UNIQUEID" val="3670"/>
</p:tagLst>
</file>

<file path=ppt/tags/tag97.xml><?xml version="1.0" encoding="utf-8"?>
<p:tagLst xmlns:p="http://schemas.openxmlformats.org/presentationml/2006/main">
  <p:tag name="AS_UNIQUEID" val="3671"/>
</p:tagLst>
</file>

<file path=ppt/tags/tag98.xml><?xml version="1.0" encoding="utf-8"?>
<p:tagLst xmlns:p="http://schemas.openxmlformats.org/presentationml/2006/main">
  <p:tag name="AS_UNIQUEID" val="3673"/>
</p:tagLst>
</file>

<file path=ppt/tags/tag99.xml><?xml version="1.0" encoding="utf-8"?>
<p:tagLst xmlns:p="http://schemas.openxmlformats.org/presentationml/2006/main">
  <p:tag name="AS_UNIQUEID" val="3674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4620</Words>
  <Application>WPS 演示</Application>
  <PresentationFormat>宽屏</PresentationFormat>
  <Paragraphs>316</Paragraphs>
  <Slides>15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7" baseType="lpstr">
      <vt:lpstr>Arial</vt:lpstr>
      <vt:lpstr>宋体</vt:lpstr>
      <vt:lpstr>Wingdings</vt:lpstr>
      <vt:lpstr>Wingdings</vt:lpstr>
      <vt:lpstr>微软雅黑</vt:lpstr>
      <vt:lpstr>Calibri</vt:lpstr>
      <vt:lpstr>Arial Unicode MS</vt:lpstr>
      <vt:lpstr>楷体</vt:lpstr>
      <vt:lpstr>黑体</vt:lpstr>
      <vt:lpstr>华光准圆_CNKI</vt:lpstr>
      <vt:lpstr>华文中宋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limin</dc:creator>
  <cp:lastModifiedBy>limin</cp:lastModifiedBy>
  <cp:revision>160</cp:revision>
  <dcterms:created xsi:type="dcterms:W3CDTF">2019-06-19T02:08:00Z</dcterms:created>
  <dcterms:modified xsi:type="dcterms:W3CDTF">2022-04-14T05:17:25Z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2052-11.1.0.11365</vt:lpwstr>
  </property>
  <property fmtid="{D5CDD505-2E9C-101B-9397-08002B2CF9AE}" pid="3" name="ICV">
    <vt:lpwstr>B76E728827474C3D9802EC32FED5F826</vt:lpwstr>
  </property>
</Properties>
</file>