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3"/>
  </p:sldMasterIdLst>
  <p:notesMasterIdLst>
    <p:notesMasterId r:id="rId5"/>
  </p:notesMasterIdLst>
  <p:handoutMasterIdLst>
    <p:handoutMasterId r:id="rId11"/>
  </p:handoutMasterIdLst>
  <p:sldIdLst>
    <p:sldId id="521" r:id="rId4"/>
    <p:sldId id="480" r:id="rId6"/>
    <p:sldId id="467" r:id="rId7"/>
    <p:sldId id="479" r:id="rId8"/>
    <p:sldId id="469" r:id="rId9"/>
    <p:sldId id="607" r:id="rId10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>
        <p:scale>
          <a:sx n="75" d="100"/>
          <a:sy n="75" d="100"/>
        </p:scale>
        <p:origin x="-588" y="-48"/>
      </p:cViewPr>
      <p:guideLst>
        <p:guide orient="horz" pos="2160"/>
        <p:guide pos="383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113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4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4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D7F6F314-C32F-414B-8822-0BBD7EBD16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9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1049326" y="407963"/>
            <a:ext cx="5897880" cy="4197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548235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90032" y="266700"/>
            <a:ext cx="443823" cy="69807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9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1049326" y="407963"/>
            <a:ext cx="5897880" cy="4197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548235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90032" y="266700"/>
            <a:ext cx="443823" cy="69807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9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1049326" y="407963"/>
            <a:ext cx="5897880" cy="4197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548235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90032" y="266700"/>
            <a:ext cx="443823" cy="69807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9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1049326" y="407963"/>
            <a:ext cx="5897880" cy="4197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548235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90032" y="266700"/>
            <a:ext cx="443823" cy="69807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9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1049326" y="407963"/>
            <a:ext cx="5897880" cy="4197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548235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90032" y="266700"/>
            <a:ext cx="443823" cy="69807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9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1049326" y="407963"/>
            <a:ext cx="5897880" cy="4197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548235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90032" y="266700"/>
            <a:ext cx="443823" cy="69807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9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1049326" y="407963"/>
            <a:ext cx="5897880" cy="4197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548235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90032" y="266700"/>
            <a:ext cx="443823" cy="69807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9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1049326" y="407963"/>
            <a:ext cx="5897880" cy="4197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548235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90032" y="266700"/>
            <a:ext cx="443823" cy="69807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9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1049326" y="407963"/>
            <a:ext cx="5897880" cy="4197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548235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90032" y="266700"/>
            <a:ext cx="443823" cy="69807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E7697-1A97-42A6-B837-99077449585F}" type="slidenum">
              <a:rPr lang="zh-CN" altLang="zh-CN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-228600">
              <a:spcAft>
                <a:spcPts val="1000"/>
              </a:spcAft>
              <a:defRPr spc="300"/>
            </a:lvl1pPr>
            <a:lvl2pPr indent="-228600">
              <a:defRPr spc="300"/>
            </a:lvl2pPr>
            <a:lvl3pPr indent="-228600">
              <a:defRPr spc="300"/>
            </a:lvl3pPr>
            <a:lvl4pPr indent="-228600">
              <a:defRPr spc="300"/>
            </a:lvl4pPr>
            <a:lvl5pPr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8" Type="http://schemas.openxmlformats.org/officeDocument/2006/relationships/theme" Target="../theme/theme1.xml"/><Relationship Id="rId27" Type="http://schemas.openxmlformats.org/officeDocument/2006/relationships/tags" Target="../tags/tag80.xml"/><Relationship Id="rId26" Type="http://schemas.openxmlformats.org/officeDocument/2006/relationships/tags" Target="../tags/tag79.xml"/><Relationship Id="rId25" Type="http://schemas.openxmlformats.org/officeDocument/2006/relationships/tags" Target="../tags/tag78.xml"/><Relationship Id="rId24" Type="http://schemas.openxmlformats.org/officeDocument/2006/relationships/tags" Target="../tags/tag77.xml"/><Relationship Id="rId23" Type="http://schemas.openxmlformats.org/officeDocument/2006/relationships/tags" Target="../tags/tag76.xml"/><Relationship Id="rId22" Type="http://schemas.openxmlformats.org/officeDocument/2006/relationships/tags" Target="../tags/tag75.xml"/><Relationship Id="rId21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1">
            <a:alphaModFix amt="2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2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bg1">
              <a:lumMod val="8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bg1">
              <a:lumMod val="8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bg1">
              <a:lumMod val="8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bg1">
              <a:lumMod val="8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bg1">
              <a:lumMod val="8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b="1" i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zh-CN" altLang="en-US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1" i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zh-CN" altLang="zh-CN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1" i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C9D848B1-4B49-4324-91F9-F51505102D9B}" type="slidenum">
              <a:rPr lang="zh-CN" altLang="zh-CN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  <p:pic>
        <p:nvPicPr>
          <p:cNvPr id="6151" name="图片 1073743875" descr="D:\qq文件\712321467\Image\C2C\Image2\{75232B38-A165-1FB7-499C-2E1C792CACB5}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1" y="365126"/>
            <a:ext cx="1270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图片 1073743875" descr="D:\qq文件\712321467\Image\C2C\Image2\{75232B38-A165-1FB7-499C-2E1C792CACB5}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1" y="365126"/>
            <a:ext cx="1270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image" Target="../media/image8.png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image" Target="../media/image7.png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image" Target="../media/image6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21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tags" Target="../tags/tag8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 hidden="1"/>
          <p:cNvSpPr txBox="1"/>
          <p:nvPr>
            <p:custDataLst>
              <p:tags r:id="rId3"/>
            </p:custDataLst>
          </p:nvPr>
        </p:nvSpPr>
        <p:spPr>
          <a:xfrm>
            <a:off x="1269825" y="1821610"/>
            <a:ext cx="3548543" cy="98777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叶根友行书繁" panose="02010601030101010101" pitchFamily="2" charset="-122"/>
                <a:ea typeface="叶根友行书繁" panose="02010601030101010101" pitchFamily="2" charset="-122"/>
              </a:rPr>
              <a:t>乡土</a:t>
            </a:r>
            <a:r>
              <a:rPr kumimoji="0" lang="zh-CN" altLang="en-US" sz="6600" b="0" i="0" u="none" strike="noStrike" kern="1200" cap="none" spc="0" normalizeH="0" baseline="0" noProof="0">
                <a:ln>
                  <a:noFill/>
                </a:ln>
                <a:solidFill>
                  <a:srgbClr val="8D4E11"/>
                </a:solidFill>
                <a:effectLst/>
                <a:uLnTx/>
                <a:uFillTx/>
                <a:latin typeface="叶根友行书繁" panose="02010601030101010101" pitchFamily="2" charset="-122"/>
                <a:ea typeface="叶根友行书繁" panose="02010601030101010101" pitchFamily="2" charset="-122"/>
              </a:rPr>
              <a:t>中国</a:t>
            </a:r>
            <a:endParaRPr kumimoji="0" lang="zh-CN" altLang="en-US" sz="6600" b="0" i="0" u="none" strike="noStrike" kern="1200" cap="none" spc="0" normalizeH="0" baseline="0" noProof="0">
              <a:ln>
                <a:noFill/>
              </a:ln>
              <a:solidFill>
                <a:srgbClr val="8D4E11"/>
              </a:solidFill>
              <a:effectLst/>
              <a:uLnTx/>
              <a:uFillTx/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771" y="941003"/>
            <a:ext cx="932999" cy="4975994"/>
          </a:xfrm>
          <a:prstGeom prst="rect">
            <a:avLst/>
          </a:prstGeom>
        </p:spPr>
      </p:pic>
      <p:grpSp>
        <p:nvGrpSpPr>
          <p:cNvPr id="13" name="组合 12"/>
          <p:cNvGrpSpPr/>
          <p:nvPr>
            <p:custDataLst>
              <p:tags r:id="rId6"/>
            </p:custDataLst>
          </p:nvPr>
        </p:nvGrpSpPr>
        <p:grpSpPr>
          <a:xfrm>
            <a:off x="2510761" y="4747059"/>
            <a:ext cx="615553" cy="1169937"/>
            <a:chOff x="2476806" y="4424916"/>
            <a:chExt cx="615553" cy="1169937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6806" y="4424916"/>
              <a:ext cx="582087" cy="11699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>
              <p:custDataLst>
                <p:tags r:id="rId9"/>
              </p:custDataLst>
            </p:nvPr>
          </p:nvSpPr>
          <p:spPr>
            <a:xfrm>
              <a:off x="2476806" y="4604645"/>
              <a:ext cx="615553" cy="81047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李贺</a:t>
              </a:r>
              <a:endParaRPr lang="zh-CN" altLang="en-US" sz="28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163755" y="-1"/>
            <a:ext cx="11090910" cy="103568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0170" tIns="46990" rIns="90170" bIns="46990" rtlCol="0" anchor="ctr" anchorCtr="0">
            <a:normAutofit fontScale="75000" lnSpcReduction="20000"/>
          </a:bodyPr>
          <a:lstStyle>
            <a:lvl1pPr algn="l" defTabSz="964565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795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4600" dirty="0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sym typeface="+mn-ea"/>
              </a:rPr>
              <a:t>统</a:t>
            </a:r>
            <a:r>
              <a:rPr lang="zh-CN" altLang="en-US" sz="4600" dirty="0" smtClean="0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sym typeface="+mn-ea"/>
              </a:rPr>
              <a:t>编版</a:t>
            </a:r>
            <a:r>
              <a:rPr lang="zh-CN" altLang="en-US" sz="4600" dirty="0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sym typeface="+mn-ea"/>
              </a:rPr>
              <a:t>高中语文选择性必修中册</a:t>
            </a:r>
            <a:r>
              <a:rPr lang="zh-CN" altLang="en-US" sz="4600" dirty="0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cs typeface="+mn-cs"/>
                <a:sym typeface="+mn-ea"/>
              </a:rPr>
              <a:t>古诗词诵读</a:t>
            </a:r>
            <a:br>
              <a:rPr lang="zh-CN" altLang="en-US" b="1" strike="noStrike" noProof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endParaRPr lang="zh-CN" altLang="en-US" b="1" strike="noStrike" noProof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1"/>
          <p:cNvSpPr/>
          <p:nvPr>
            <p:custDataLst>
              <p:tags r:id="rId1"/>
            </p:custDataLst>
          </p:nvPr>
        </p:nvSpPr>
        <p:spPr>
          <a:xfrm>
            <a:off x="328295" y="712470"/>
            <a:ext cx="1124458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altLang="zh-CN" sz="3200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情境</a:t>
            </a:r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任务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诵读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品味诗歌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感受至文之美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>
              <a:lnSpc>
                <a:spcPct val="100000"/>
              </a:lnSpc>
              <a:buFontTx/>
              <a:buNone/>
            </a:pPr>
            <a:endParaRPr lang="en-US" altLang="zh-CN" sz="32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>
              <a:lnSpc>
                <a:spcPct val="100000"/>
              </a:lnSpc>
              <a:buFontTx/>
              <a:buNone/>
            </a:pP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白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香山“江上琵琶”，韩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退之《颖师琴》，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100000"/>
              </a:lnSpc>
              <a:buFontTx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李长吉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李凭箜篌引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》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，皆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摹写声音之至文。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100000"/>
              </a:lnSpc>
              <a:buFontTx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韩足以惊天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李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足以泣鬼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，白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足以移人。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00000"/>
              </a:lnSpc>
              <a:buFontTx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清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·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方扶南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李长吉诗集批注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卷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</a:t>
            </a:r>
            <a:endParaRPr lang="en-US" altLang="zh-CN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  <a:buNone/>
            </a:pPr>
            <a:endParaRPr lang="zh-CN" altLang="en-US" sz="3200" b="1" dirty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3200" b="1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3200" b="1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endParaRPr lang="zh-CN" altLang="en-US" sz="32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/>
        </p:nvSpPr>
        <p:spPr>
          <a:xfrm>
            <a:off x="739140" y="1289685"/>
            <a:ext cx="10515600" cy="5228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buNone/>
            </a:pP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54255" y="644132"/>
            <a:ext cx="7591724" cy="600164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李凭箜篌引  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李贺</a:t>
            </a:r>
            <a:endParaRPr lang="en-US" altLang="zh-CN" sz="32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吴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丝蜀桐张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高秋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，空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山凝云颓不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流。</a:t>
            </a:r>
            <a:endParaRPr lang="zh-CN" altLang="en-US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江娥啼竹素女愁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，李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凭中国弹箜篌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昆山玉碎凤凰叫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芙蓉泣露香兰笑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十二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门前融冷光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 二十三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丝动紫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皇。</a:t>
            </a:r>
            <a:endParaRPr lang="zh-CN" altLang="en-US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女娲炼石补天处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石破天惊逗秋雨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梦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入神山教神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妪，老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鱼跳波瘦蛟舞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吴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质不眠倚桂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树，露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脚斜飞湿寒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兔。</a:t>
            </a:r>
            <a:endParaRPr lang="zh-CN" altLang="en-US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7" name="标题 4"/>
          <p:cNvSpPr txBox="1"/>
          <p:nvPr/>
        </p:nvSpPr>
        <p:spPr>
          <a:xfrm>
            <a:off x="0" y="0"/>
            <a:ext cx="9878695" cy="7584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buNone/>
              <a:defRPr sz="4400" b="1" u="none" strike="noStrike" kern="1200" cap="none" spc="300" normalizeH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spc="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学习活动一：初读诗歌 感</a:t>
            </a:r>
            <a:r>
              <a:rPr lang="zh-CN" altLang="en-US" sz="3200" spc="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知节奏韵脚</a:t>
            </a:r>
            <a:endParaRPr lang="zh-CN" altLang="en-US" sz="3200" spc="0" dirty="0" smtClean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/>
        </p:nvSpPr>
        <p:spPr>
          <a:xfrm>
            <a:off x="739140" y="1289685"/>
            <a:ext cx="10515600" cy="5228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buNone/>
            </a:pP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9855" y="758432"/>
            <a:ext cx="7591724" cy="600164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李凭箜篌引  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李贺</a:t>
            </a:r>
            <a:endParaRPr lang="en-US" altLang="zh-CN" sz="32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吴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丝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蜀桐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张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高</a:t>
            </a:r>
            <a:r>
              <a:rPr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秋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，空山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凝云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颓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</a:t>
            </a:r>
            <a:r>
              <a:rPr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流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江娥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啼竹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素女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愁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，李凭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中国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弹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箜</a:t>
            </a:r>
            <a:r>
              <a:rPr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篌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昆山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玉碎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凤凰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叫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，芙蓉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泣露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香兰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笑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十二门前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融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冷</a:t>
            </a:r>
            <a:r>
              <a:rPr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光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 二十三丝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动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紫</a:t>
            </a:r>
            <a:r>
              <a:rPr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皇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女娲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炼石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补天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，石破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天惊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逗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秋</a:t>
            </a:r>
            <a:r>
              <a:rPr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雨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梦入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神山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教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神</a:t>
            </a:r>
            <a:r>
              <a:rPr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妪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，老鱼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跳波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瘦蛟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舞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吴质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不眠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倚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桂</a:t>
            </a:r>
            <a:r>
              <a:rPr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树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，露脚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斜飞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湿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寒</a:t>
            </a:r>
            <a:r>
              <a:rPr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兔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32100" name="文本框 132099"/>
          <p:cNvSpPr txBox="1"/>
          <p:nvPr/>
        </p:nvSpPr>
        <p:spPr>
          <a:xfrm>
            <a:off x="8325709" y="2060948"/>
            <a:ext cx="376682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韵脚</a:t>
            </a:r>
            <a:endParaRPr lang="zh-CN" altLang="en-US" sz="3200" b="1" dirty="0">
              <a:solidFill>
                <a:srgbClr val="C00000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秋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流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愁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篌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叫 笑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光 皇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处 雨 妪 舞 树 兔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7" name="标题 4"/>
          <p:cNvSpPr txBox="1"/>
          <p:nvPr/>
        </p:nvSpPr>
        <p:spPr>
          <a:xfrm>
            <a:off x="0" y="0"/>
            <a:ext cx="9878695" cy="7584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buNone/>
              <a:defRPr sz="4400" b="1" u="none" strike="noStrike" kern="1200" cap="none" spc="300" normalizeH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spc="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学习活动一：初读诗歌 感</a:t>
            </a:r>
            <a:r>
              <a:rPr lang="zh-CN" altLang="en-US" sz="3200" spc="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知节奏韵脚</a:t>
            </a:r>
            <a:endParaRPr lang="zh-CN" altLang="en-US" sz="3200" spc="0" dirty="0" smtClean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/>
        </p:nvSpPr>
        <p:spPr>
          <a:xfrm>
            <a:off x="739140" y="1289685"/>
            <a:ext cx="10515600" cy="5228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buNone/>
            </a:pP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7483" y="907657"/>
            <a:ext cx="11924591" cy="30469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学习提示：</a:t>
            </a:r>
            <a:endParaRPr lang="en-US" altLang="zh-CN" sz="32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出场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的嘉宾有哪些？嘉宾们听李凭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演奏有什么反应？</a:t>
            </a:r>
            <a:endParaRPr lang="en-US" altLang="zh-CN" sz="32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诗中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哪些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句子是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正面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描写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音乐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的呢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？</a:t>
            </a:r>
            <a:endParaRPr lang="en-US" altLang="zh-CN" sz="32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en-US" altLang="zh-CN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上述描写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运用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了什么手法？</a:t>
            </a:r>
            <a:endParaRPr lang="zh-CN" altLang="en-US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7" name="标题 4"/>
          <p:cNvSpPr txBox="1"/>
          <p:nvPr/>
        </p:nvSpPr>
        <p:spPr>
          <a:xfrm>
            <a:off x="0" y="0"/>
            <a:ext cx="9878695" cy="7584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buNone/>
              <a:defRPr sz="4400" b="1" u="none" strike="noStrike" kern="1200" cap="none" spc="300" normalizeH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spc="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学习活动</a:t>
            </a:r>
            <a:r>
              <a:rPr lang="zh-CN" altLang="en-US" sz="3200" spc="0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二：品鉴</a:t>
            </a:r>
            <a:r>
              <a:rPr lang="zh-CN" altLang="en-US" sz="3200" spc="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诗句  体悟乐曲之</a:t>
            </a:r>
            <a:r>
              <a:rPr lang="zh-CN" altLang="en-US" sz="3200" spc="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摹写</a:t>
            </a:r>
            <a:endParaRPr lang="zh-CN" altLang="en-US" sz="3200" spc="0" dirty="0" smtClean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/>
        </p:nvSpPr>
        <p:spPr>
          <a:xfrm>
            <a:off x="739140" y="1289685"/>
            <a:ext cx="10515600" cy="5228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buNone/>
            </a:pP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标题 4"/>
          <p:cNvSpPr txBox="1"/>
          <p:nvPr/>
        </p:nvSpPr>
        <p:spPr>
          <a:xfrm>
            <a:off x="915670" y="2008505"/>
            <a:ext cx="9878695" cy="8092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buNone/>
              <a:defRPr sz="4400" b="1" u="none" strike="noStrike" kern="1200" cap="none" spc="300" normalizeH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spc="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学习活动</a:t>
            </a:r>
            <a:r>
              <a:rPr lang="zh-CN" altLang="en-US" sz="3200" spc="0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三：读唱诗歌  实现</a:t>
            </a:r>
            <a:r>
              <a:rPr lang="zh-CN" altLang="en-US" sz="3200" spc="0" dirty="0" smtClean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情感共鸣</a:t>
            </a:r>
            <a:endParaRPr lang="zh-CN" altLang="en-US" sz="3200" spc="0" dirty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UNIQUEID" val="15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AS_UNIQUEID" val="16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KSO_WM_SPECIAL_SOURCE" val="bdnull"/>
</p:tagLst>
</file>

<file path=ppt/tags/tag101.xml><?xml version="1.0" encoding="utf-8"?>
<p:tagLst xmlns:p="http://schemas.openxmlformats.org/presentationml/2006/main">
  <p:tag name="KSO_WM_SPECIAL_SOURCE" val="bdnull"/>
</p:tagLst>
</file>

<file path=ppt/tags/tag102.xml><?xml version="1.0" encoding="utf-8"?>
<p:tagLst xmlns:p="http://schemas.openxmlformats.org/presentationml/2006/main">
  <p:tag name="KSO_WM_SPECIAL_SOURCE" val="bdnull"/>
</p:tagLst>
</file>

<file path=ppt/tags/tag103.xml><?xml version="1.0" encoding="utf-8"?>
<p:tagLst xmlns:p="http://schemas.openxmlformats.org/presentationml/2006/main">
  <p:tag name="AS_UNIQUEID" val="1693"/>
</p:tagLst>
</file>

<file path=ppt/tags/tag104.xml><?xml version="1.0" encoding="utf-8"?>
<p:tagLst xmlns:p="http://schemas.openxmlformats.org/presentationml/2006/main">
  <p:tag name="AS_UNIQUEID" val="1694"/>
</p:tagLst>
</file>

<file path=ppt/tags/tag105.xml><?xml version="1.0" encoding="utf-8"?>
<p:tagLst xmlns:p="http://schemas.openxmlformats.org/presentationml/2006/main">
  <p:tag name="AS_UNIQUEID" val="1695"/>
</p:tagLst>
</file>

<file path=ppt/tags/tag106.xml><?xml version="1.0" encoding="utf-8"?>
<p:tagLst xmlns:p="http://schemas.openxmlformats.org/presentationml/2006/main">
  <p:tag name="AS_UNIQUEID" val="1696"/>
</p:tagLst>
</file>

<file path=ppt/tags/tag107.xml><?xml version="1.0" encoding="utf-8"?>
<p:tagLst xmlns:p="http://schemas.openxmlformats.org/presentationml/2006/main">
  <p:tag name="AS_UNIQUEID" val="1697"/>
</p:tagLst>
</file>

<file path=ppt/tags/tag108.xml><?xml version="1.0" encoding="utf-8"?>
<p:tagLst xmlns:p="http://schemas.openxmlformats.org/presentationml/2006/main">
  <p:tag name="AS_UNIQUEID" val="1698"/>
</p:tagLst>
</file>

<file path=ppt/tags/tag109.xml><?xml version="1.0" encoding="utf-8"?>
<p:tagLst xmlns:p="http://schemas.openxmlformats.org/presentationml/2006/main">
  <p:tag name="AS_UNIQUEID" val="1700"/>
</p:tagLst>
</file>

<file path=ppt/tags/tag11.xml><?xml version="1.0" encoding="utf-8"?>
<p:tagLst xmlns:p="http://schemas.openxmlformats.org/presentationml/2006/main">
  <p:tag name="AS_UNIQUEID" val="16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0.xml><?xml version="1.0" encoding="utf-8"?>
<p:tagLst xmlns:p="http://schemas.openxmlformats.org/presentationml/2006/main">
  <p:tag name="AS_UNIQUEID" val="1701"/>
</p:tagLst>
</file>

<file path=ppt/tags/tag111.xml><?xml version="1.0" encoding="utf-8"?>
<p:tagLst xmlns:p="http://schemas.openxmlformats.org/presentationml/2006/main">
  <p:tag name="AS_UNIQUEID" val="1702"/>
</p:tagLst>
</file>

<file path=ppt/tags/tag112.xml><?xml version="1.0" encoding="utf-8"?>
<p:tagLst xmlns:p="http://schemas.openxmlformats.org/presentationml/2006/main">
  <p:tag name="AS_UNIQUEID" val="1703"/>
</p:tagLst>
</file>

<file path=ppt/tags/tag113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KSO_DOCER_TEMPLATE_OPEN_ONCE_MARK" val="1"/>
</p:tagLst>
</file>

<file path=ppt/tags/tag12.xml><?xml version="1.0" encoding="utf-8"?>
<p:tagLst xmlns:p="http://schemas.openxmlformats.org/presentationml/2006/main">
  <p:tag name="AS_UNIQUEID" val="16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AS_UNIQUEID" val="16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AS_UNIQUEID" val="16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AS_UNIQUEID" val="16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AS_UNIQUEID" val="16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AS_UNIQUEID" val="16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AS_UNIQUEID" val="16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AS_UNIQUEID" val="16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AS_UNIQUEID" val="15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AS_UNIQUEID" val="16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AS_UNIQUEID" val="16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AS_UNIQUEID" val="16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AS_UNIQUEID" val="16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AS_UNIQUEID" val="16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AS_UNIQUEID" val="16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AS_UNIQUEID" val="16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AS_UNIQUEID" val="16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AS_UNIQUEID" val="16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AS_UNIQUEID" val="16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AS_UNIQUEID" val="15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AS_UNIQUEID" val="16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AS_UNIQUEID" val="16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AS_UNIQUEID" val="16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AS_UNIQUEID" val="16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AS_UNIQUEID" val="16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AS_UNIQUEID" val="16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AS_UNIQUEID" val="16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AS_UNIQUEID" val="16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AS_UNIQUEID" val="16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AS_UNIQUEID" val="16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AS_UNIQUEID" val="15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AS_UNIQUEID" val="16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AS_UNIQUEID" val="16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AS_UNIQUEID" val="16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AS_UNIQUEID" val="16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AS_UNIQUEID" val="16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AS_UNIQUEID" val="16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AS_UNIQUEID" val="16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AS_UNIQUEID" val="16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AS_UNIQUEID" val="164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AS_UNIQUEID" val="16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AS_UNIQUEID" val="15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AS_UNIQUEID" val="16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AS_UNIQUEID" val="16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AS_UNIQUEID" val="16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AS_UNIQUEID" val="16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AS_UNIQUEID" val="16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AS_UNIQUEID" val="16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AS_UNIQUEID" val="16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AS_UNIQUEID" val="1660"/>
</p:tagLst>
</file>

<file path=ppt/tags/tag58.xml><?xml version="1.0" encoding="utf-8"?>
<p:tagLst xmlns:p="http://schemas.openxmlformats.org/presentationml/2006/main">
  <p:tag name="AS_UNIQUEID" val="1661"/>
</p:tagLst>
</file>

<file path=ppt/tags/tag59.xml><?xml version="1.0" encoding="utf-8"?>
<p:tagLst xmlns:p="http://schemas.openxmlformats.org/presentationml/2006/main">
  <p:tag name="AS_UNIQUEID" val="1663"/>
</p:tagLst>
</file>

<file path=ppt/tags/tag6.xml><?xml version="1.0" encoding="utf-8"?>
<p:tagLst xmlns:p="http://schemas.openxmlformats.org/presentationml/2006/main">
  <p:tag name="AS_UNIQUEID" val="15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AS_UNIQUEID" val="1664"/>
</p:tagLst>
</file>

<file path=ppt/tags/tag61.xml><?xml version="1.0" encoding="utf-8"?>
<p:tagLst xmlns:p="http://schemas.openxmlformats.org/presentationml/2006/main">
  <p:tag name="AS_UNIQUEID" val="1666"/>
</p:tagLst>
</file>

<file path=ppt/tags/tag62.xml><?xml version="1.0" encoding="utf-8"?>
<p:tagLst xmlns:p="http://schemas.openxmlformats.org/presentationml/2006/main">
  <p:tag name="AS_UNIQUEID" val="1667"/>
</p:tagLst>
</file>

<file path=ppt/tags/tag63.xml><?xml version="1.0" encoding="utf-8"?>
<p:tagLst xmlns:p="http://schemas.openxmlformats.org/presentationml/2006/main">
  <p:tag name="AS_UNIQUEID" val="1669"/>
</p:tagLst>
</file>

<file path=ppt/tags/tag64.xml><?xml version="1.0" encoding="utf-8"?>
<p:tagLst xmlns:p="http://schemas.openxmlformats.org/presentationml/2006/main">
  <p:tag name="AS_UNIQUEID" val="1670"/>
</p:tagLst>
</file>

<file path=ppt/tags/tag65.xml><?xml version="1.0" encoding="utf-8"?>
<p:tagLst xmlns:p="http://schemas.openxmlformats.org/presentationml/2006/main">
  <p:tag name="AS_UNIQUEID" val="1672"/>
</p:tagLst>
</file>

<file path=ppt/tags/tag66.xml><?xml version="1.0" encoding="utf-8"?>
<p:tagLst xmlns:p="http://schemas.openxmlformats.org/presentationml/2006/main">
  <p:tag name="AS_UNIQUEID" val="1673"/>
</p:tagLst>
</file>

<file path=ppt/tags/tag67.xml><?xml version="1.0" encoding="utf-8"?>
<p:tagLst xmlns:p="http://schemas.openxmlformats.org/presentationml/2006/main">
  <p:tag name="AS_UNIQUEID" val="1675"/>
</p:tagLst>
</file>

<file path=ppt/tags/tag68.xml><?xml version="1.0" encoding="utf-8"?>
<p:tagLst xmlns:p="http://schemas.openxmlformats.org/presentationml/2006/main">
  <p:tag name="AS_UNIQUEID" val="1676"/>
</p:tagLst>
</file>

<file path=ppt/tags/tag69.xml><?xml version="1.0" encoding="utf-8"?>
<p:tagLst xmlns:p="http://schemas.openxmlformats.org/presentationml/2006/main">
  <p:tag name="AS_UNIQUEID" val="1678"/>
</p:tagLst>
</file>

<file path=ppt/tags/tag7.xml><?xml version="1.0" encoding="utf-8"?>
<p:tagLst xmlns:p="http://schemas.openxmlformats.org/presentationml/2006/main">
  <p:tag name="AS_UNIQUEID" val="16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AS_UNIQUEID" val="1679"/>
</p:tagLst>
</file>

<file path=ppt/tags/tag71.xml><?xml version="1.0" encoding="utf-8"?>
<p:tagLst xmlns:p="http://schemas.openxmlformats.org/presentationml/2006/main">
  <p:tag name="AS_UNIQUEID" val="1681"/>
</p:tagLst>
</file>

<file path=ppt/tags/tag72.xml><?xml version="1.0" encoding="utf-8"?>
<p:tagLst xmlns:p="http://schemas.openxmlformats.org/presentationml/2006/main">
  <p:tag name="AS_UNIQUEID" val="1682"/>
</p:tagLst>
</file>

<file path=ppt/tags/tag73.xml><?xml version="1.0" encoding="utf-8"?>
<p:tagLst xmlns:p="http://schemas.openxmlformats.org/presentationml/2006/main">
  <p:tag name="AS_UNIQUEID" val="1684"/>
</p:tagLst>
</file>

<file path=ppt/tags/tag74.xml><?xml version="1.0" encoding="utf-8"?>
<p:tagLst xmlns:p="http://schemas.openxmlformats.org/presentationml/2006/main">
  <p:tag name="AS_UNIQUEID" val="1685"/>
</p:tagLst>
</file>

<file path=ppt/tags/tag75.xml><?xml version="1.0" encoding="utf-8"?>
<p:tagLst xmlns:p="http://schemas.openxmlformats.org/presentationml/2006/main">
  <p:tag name="AS_UNIQUEID" val="1687"/>
  <p:tag name="KSO_WM_BEAUTIFY_FLAG" val="#wm#"/>
  <p:tag name="KSO_WM_TAG_VERSION" val="1.0"/>
  <p:tag name="KSO_WM_TEMPLATE_CATEGORY" val="custom"/>
  <p:tag name="KSO_WM_TEMPLATE_INDEX" val="20205175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6.xml><?xml version="1.0" encoding="utf-8"?>
<p:tagLst xmlns:p="http://schemas.openxmlformats.org/presentationml/2006/main">
  <p:tag name="AS_UNIQUEID" val="1688"/>
  <p:tag name="KSO_WM_BEAUTIFY_FLAG" val="#wm#"/>
  <p:tag name="KSO_WM_TAG_VERSION" val="1.0"/>
  <p:tag name="KSO_WM_TEMPLATE_CATEGORY" val="custom"/>
  <p:tag name="KSO_WM_TEMPLATE_INDEX" val="20205175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7.xml><?xml version="1.0" encoding="utf-8"?>
<p:tagLst xmlns:p="http://schemas.openxmlformats.org/presentationml/2006/main">
  <p:tag name="AS_UNIQUEID" val="16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8.xml><?xml version="1.0" encoding="utf-8"?>
<p:tagLst xmlns:p="http://schemas.openxmlformats.org/presentationml/2006/main">
  <p:tag name="AS_UNIQUEID" val="16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9.xml><?xml version="1.0" encoding="utf-8"?>
<p:tagLst xmlns:p="http://schemas.openxmlformats.org/presentationml/2006/main">
  <p:tag name="AS_UNIQUEID" val="16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.xml><?xml version="1.0" encoding="utf-8"?>
<p:tagLst xmlns:p="http://schemas.openxmlformats.org/presentationml/2006/main">
  <p:tag name="AS_UNIQUEID" val="16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175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81.xml><?xml version="1.0" encoding="utf-8"?>
<p:tagLst xmlns:p="http://schemas.openxmlformats.org/presentationml/2006/main">
  <p:tag name="AS_UNIQUEID" val="15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2.xml><?xml version="1.0" encoding="utf-8"?>
<p:tagLst xmlns:p="http://schemas.openxmlformats.org/presentationml/2006/main">
  <p:tag name="AS_UNIQUEID" val="15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3.xml><?xml version="1.0" encoding="utf-8"?>
<p:tagLst xmlns:p="http://schemas.openxmlformats.org/presentationml/2006/main">
  <p:tag name="AS_UNIQUEID" val="15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4.xml><?xml version="1.0" encoding="utf-8"?>
<p:tagLst xmlns:p="http://schemas.openxmlformats.org/presentationml/2006/main">
  <p:tag name="AS_UNIQUEID" val="15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5.xml><?xml version="1.0" encoding="utf-8"?>
<p:tagLst xmlns:p="http://schemas.openxmlformats.org/presentationml/2006/main">
  <p:tag name="AS_UNIQUEID" val="15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6.xml><?xml version="1.0" encoding="utf-8"?>
<p:tagLst xmlns:p="http://schemas.openxmlformats.org/presentationml/2006/main">
  <p:tag name="AS_UNIQUEID" val="1462"/>
</p:tagLst>
</file>

<file path=ppt/tags/tag87.xml><?xml version="1.0" encoding="utf-8"?>
<p:tagLst xmlns:p="http://schemas.openxmlformats.org/presentationml/2006/main">
  <p:tag name="AS_UNIQUEID" val="1463"/>
</p:tagLst>
</file>

<file path=ppt/tags/tag88.xml><?xml version="1.0" encoding="utf-8"?>
<p:tagLst xmlns:p="http://schemas.openxmlformats.org/presentationml/2006/main">
  <p:tag name="AS_UNIQUEID" val="1464"/>
</p:tagLst>
</file>

<file path=ppt/tags/tag89.xml><?xml version="1.0" encoding="utf-8"?>
<p:tagLst xmlns:p="http://schemas.openxmlformats.org/presentationml/2006/main">
  <p:tag name="AS_UNIQUEID" val="1465"/>
</p:tagLst>
</file>

<file path=ppt/tags/tag9.xml><?xml version="1.0" encoding="utf-8"?>
<p:tagLst xmlns:p="http://schemas.openxmlformats.org/presentationml/2006/main">
  <p:tag name="AS_UNIQUEID" val="16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AS_UNIQUEID" val="1466"/>
</p:tagLst>
</file>

<file path=ppt/tags/tag91.xml><?xml version="1.0" encoding="utf-8"?>
<p:tagLst xmlns:p="http://schemas.openxmlformats.org/presentationml/2006/main">
  <p:tag name="AS_UNIQUEID" val="1467"/>
</p:tagLst>
</file>

<file path=ppt/tags/tag92.xml><?xml version="1.0" encoding="utf-8"?>
<p:tagLst xmlns:p="http://schemas.openxmlformats.org/presentationml/2006/main">
  <p:tag name="AS_UNIQUEID" val="1791"/>
</p:tagLst>
</file>

<file path=ppt/tags/tag93.xml><?xml version="1.0" encoding="utf-8"?>
<p:tagLst xmlns:p="http://schemas.openxmlformats.org/presentationml/2006/main">
  <p:tag name="KSO_WM_SPECIAL_SOURCE" val="bdnull"/>
</p:tagLst>
</file>

<file path=ppt/tags/tag94.xml><?xml version="1.0" encoding="utf-8"?>
<p:tagLst xmlns:p="http://schemas.openxmlformats.org/presentationml/2006/main">
  <p:tag name="AS_UNIQUEID" val="1458"/>
</p:tagLst>
</file>

<file path=ppt/tags/tag95.xml><?xml version="1.0" encoding="utf-8"?>
<p:tagLst xmlns:p="http://schemas.openxmlformats.org/presentationml/2006/main">
  <p:tag name="AS_UNIQUEID" val="1459"/>
</p:tagLst>
</file>

<file path=ppt/tags/tag96.xml><?xml version="1.0" encoding="utf-8"?>
<p:tagLst xmlns:p="http://schemas.openxmlformats.org/presentationml/2006/main">
  <p:tag name="AS_UNIQUEID" val="1460"/>
</p:tagLst>
</file>

<file path=ppt/tags/tag97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98.xml><?xml version="1.0" encoding="utf-8"?>
<p:tagLst xmlns:p="http://schemas.openxmlformats.org/presentationml/2006/main">
  <p:tag name="KSO_WM_SLIDE_BACKGROUND_TYPE" val="general"/>
  <p:tag name="KSO_WM_SLIDE_BK_DARK_LIGHT" val="2"/>
  <p:tag name="KSO_WM_SPECIAL_SOURCE" val="bdnull"/>
</p:tagLst>
</file>

<file path=ppt/tags/tag99.xml><?xml version="1.0" encoding="utf-8"?>
<p:tagLst xmlns:p="http://schemas.openxmlformats.org/presentationml/2006/main">
  <p:tag name="KSO_WM_SPECIAL_SOURCE" val="bdnull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prstClr val="black">
                <a:alpha val="38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606</Words>
  <Application>WPS 演示</Application>
  <PresentationFormat>自定义</PresentationFormat>
  <Paragraphs>60</Paragraphs>
  <Slides>6</Slides>
  <Notes>2</Notes>
  <HiddenSlides>2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Wingdings</vt:lpstr>
      <vt:lpstr>Gulim</vt:lpstr>
      <vt:lpstr>楷体</vt:lpstr>
      <vt:lpstr>叶根友行书繁</vt:lpstr>
      <vt:lpstr>仿宋</vt:lpstr>
      <vt:lpstr>Malgun Gothic</vt:lpstr>
      <vt:lpstr>新宋体</vt:lpstr>
      <vt:lpstr>Arial Unicode MS</vt:lpstr>
      <vt:lpstr>Calibri</vt:lpstr>
      <vt:lpstr>黑体</vt:lpstr>
      <vt:lpstr>Wingdings 3</vt:lpstr>
      <vt:lpstr>Symbol</vt:lpstr>
      <vt:lpstr>隶书</vt:lpstr>
      <vt:lpstr>Viner Hand ITC</vt:lpstr>
      <vt:lpstr>华文新魏</vt:lpstr>
      <vt:lpstr>华文行楷</vt:lpstr>
      <vt:lpstr>Times New Roman</vt:lpstr>
      <vt:lpstr>Arial</vt:lpstr>
      <vt:lpstr>华文琥珀</vt:lpstr>
      <vt:lpstr>华文中宋</vt:lpstr>
      <vt:lpstr>华文行楷</vt:lpstr>
      <vt:lpstr>华文仿宋</vt:lpstr>
      <vt:lpstr>Mongolian Baiti</vt:lpstr>
      <vt:lpstr>Office 主题​​</vt:lpstr>
      <vt:lpstr>6_默认设计模板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我的电脑</cp:lastModifiedBy>
  <cp:revision>33</cp:revision>
  <cp:lastPrinted>2021-12-29T17:44:00Z</cp:lastPrinted>
  <dcterms:created xsi:type="dcterms:W3CDTF">2021-12-29T17:44:00Z</dcterms:created>
  <dcterms:modified xsi:type="dcterms:W3CDTF">2022-04-14T03:51:58Z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01F2C65B48AD4477A6807487DF925518</vt:lpwstr>
  </property>
  <property fmtid="{D5CDD505-2E9C-101B-9397-08002B2CF9AE}" pid="7" name="KSOProductBuildVer">
    <vt:lpwstr>2052-11.1.0.11365</vt:lpwstr>
  </property>
</Properties>
</file>