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3"/>
  </p:sldMasterIdLst>
  <p:notesMasterIdLst>
    <p:notesMasterId r:id="rId15"/>
  </p:notesMasterIdLst>
  <p:sldIdLst>
    <p:sldId id="260" r:id="rId4"/>
    <p:sldId id="259" r:id="rId5"/>
    <p:sldId id="257" r:id="rId6"/>
    <p:sldId id="256" r:id="rId7"/>
    <p:sldId id="261" r:id="rId8"/>
    <p:sldId id="258" r:id="rId9"/>
    <p:sldId id="265" r:id="rId10"/>
    <p:sldId id="263" r:id="rId11"/>
    <p:sldId id="275" r:id="rId12"/>
    <p:sldId id="268" r:id="rId13"/>
    <p:sldId id="269" r:id="rId14"/>
    <p:sldId id="270" r:id="rId16"/>
    <p:sldId id="285" r:id="rId17"/>
    <p:sldId id="287" r:id="rId18"/>
    <p:sldId id="280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Wayne" initials="W" lastIdx="0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3" Type="http://schemas.openxmlformats.org/officeDocument/2006/relationships/commentAuthors" Target="commentAuthors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55BF3-277F-4E58-A2F5-2E55400C0B6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 hasCustomPrompt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98C7A38F-6B31-4F32-A528-E6658565C9F8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14DB317A-3F20-4D6F-B72B-F6E44962E7F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4098" name="组合 3"/>
          <p:cNvGrpSpPr/>
          <p:nvPr/>
        </p:nvGrpSpPr>
        <p:grpSpPr>
          <a:xfrm>
            <a:off x="2211618" y="1600200"/>
            <a:ext cx="9116375" cy="3200400"/>
            <a:chOff x="1045" y="1008"/>
            <a:chExt cx="4307" cy="2016"/>
          </a:xfrm>
        </p:grpSpPr>
        <p:sp>
          <p:nvSpPr>
            <p:cNvPr id="4099" name="椭圆 13"/>
            <p:cNvSpPr/>
            <p:nvPr/>
          </p:nvSpPr>
          <p:spPr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marL="0" lvl="0" indent="0" algn="ctr"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4100" name="椭圆 14"/>
            <p:cNvSpPr/>
            <p:nvPr/>
          </p:nvSpPr>
          <p:spPr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marL="0" lvl="0" indent="0" algn="ctr"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4101" name="椭圆 15"/>
            <p:cNvSpPr/>
            <p:nvPr/>
          </p:nvSpPr>
          <p:spPr>
            <a:xfrm flipH="1">
              <a:off x="2136" y="1008"/>
              <a:ext cx="960" cy="960"/>
            </a:xfrm>
            <a:prstGeom prst="ellipse">
              <a:avLst/>
            </a:prstGeom>
            <a:noFill/>
            <a:ln w="28575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marL="0" lvl="0" indent="0" algn="ctr"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4102" name="椭圆 16"/>
            <p:cNvSpPr/>
            <p:nvPr/>
          </p:nvSpPr>
          <p:spPr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</a:ln>
          </p:spPr>
          <p:txBody>
            <a:bodyPr wrap="none" anchor="ctr" anchorCtr="0"/>
            <a:p>
              <a:pPr marL="0" lvl="0" indent="0" algn="ctr"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4103" name="椭圆 17"/>
            <p:cNvSpPr/>
            <p:nvPr/>
          </p:nvSpPr>
          <p:spPr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marL="0" lvl="0" indent="0" algn="ctr"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4104" name="椭圆 18"/>
            <p:cNvSpPr/>
            <p:nvPr/>
          </p:nvSpPr>
          <p:spPr>
            <a:xfrm flipH="1">
              <a:off x="4392" y="2064"/>
              <a:ext cx="960" cy="960"/>
            </a:xfrm>
            <a:prstGeom prst="ellipse">
              <a:avLst/>
            </a:prstGeom>
            <a:noFill/>
            <a:ln w="28575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marL="0" lvl="0" indent="0" algn="ctr"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168972" name="标题 168971"/>
          <p:cNvSpPr>
            <a:spLocks noGrp="1"/>
          </p:cNvSpPr>
          <p:nvPr>
            <p:ph type="ctrTitle"/>
          </p:nvPr>
        </p:nvSpPr>
        <p:spPr>
          <a:xfrm>
            <a:off x="914495" y="1219200"/>
            <a:ext cx="10362692" cy="19335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/>
          <a:lstStyle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4400" b="0" i="0" u="none" baseline="0">
                <a:solidFill>
                  <a:schemeClr val="tx2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/>
            <a:r>
              <a:t>单击此处编辑母版标题样式</a:t>
            </a:r>
          </a:p>
        </p:txBody>
      </p:sp>
      <p:sp>
        <p:nvSpPr>
          <p:cNvPr id="168973" name="副标题 168972"/>
          <p:cNvSpPr>
            <a:spLocks noGrp="1"/>
          </p:cNvSpPr>
          <p:nvPr>
            <p:ph type="subTitle" idx="1"/>
          </p:nvPr>
        </p:nvSpPr>
        <p:spPr>
          <a:xfrm>
            <a:off x="2743486" y="3505200"/>
            <a:ext cx="8533702" cy="1752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0" indent="0" algn="r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 kumimoji="0" lang="zh-CN" altLang="en-US" sz="32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None/>
              <a:defRPr kumimoji="0" lang="zh-CN" altLang="en-US" sz="27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kumimoji="0" lang="zh-CN" altLang="en-US" sz="23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r>
              <a:t>单击此处编辑母版副标题样式</a:t>
            </a:r>
          </a:p>
        </p:txBody>
      </p:sp>
      <p:sp>
        <p:nvSpPr>
          <p:cNvPr id="4105" name="灯片编号占位符 3084"/>
          <p:cNvSpPr>
            <a:spLocks noGrp="1"/>
          </p:cNvSpPr>
          <p:nvPr>
            <p:ph type="sldNum" sz="quarter" idx="4"/>
          </p:nvPr>
        </p:nvSpPr>
        <p:spPr>
          <a:xfrm>
            <a:off x="8736923" y="6248400"/>
            <a:ext cx="2845096" cy="4572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 anchorCtr="0"/>
          <a:p>
            <a:pPr algn="r"/>
            <a:fld id="{9A0DB2DC-4C9A-4742-B13C-FB6460FD3503}" type="slidenum">
              <a:rPr lang="zh-CN" altLang="en-US"/>
            </a:fld>
            <a:endParaRPr lang="zh-CN" altLang="en-US"/>
          </a:p>
        </p:txBody>
      </p:sp>
      <p:sp>
        <p:nvSpPr>
          <p:cNvPr id="4108" name="日期占位符 3082"/>
          <p:cNvSpPr>
            <a:spLocks noGrp="1"/>
          </p:cNvSpPr>
          <p:nvPr>
            <p:ph type="dt" sz="half" idx="2"/>
          </p:nvPr>
        </p:nvSpPr>
        <p:spPr>
          <a:xfrm>
            <a:off x="609664" y="6248400"/>
            <a:ext cx="2845096" cy="4572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 anchorCtr="0"/>
          <a:p/>
        </p:txBody>
      </p:sp>
      <p:sp>
        <p:nvSpPr>
          <p:cNvPr id="4109" name="页脚占位符 3083"/>
          <p:cNvSpPr>
            <a:spLocks noGrp="1"/>
          </p:cNvSpPr>
          <p:nvPr>
            <p:ph type="ftr" sz="quarter" idx="3"/>
          </p:nvPr>
        </p:nvSpPr>
        <p:spPr>
          <a:xfrm>
            <a:off x="4166034" y="6248400"/>
            <a:ext cx="3859615" cy="4572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 anchorCtr="0"/>
          <a:p>
            <a:pPr algn="ct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64" y="274638"/>
            <a:ext cx="10972356" cy="1143000"/>
          </a:xfrm>
        </p:spPr>
        <p:txBody>
          <a:bodyPr/>
          <a:lstStyle/>
          <a:p>
            <a:pPr lvl="0"/>
            <a:r>
              <a:t>Click to edit Master title style</a:t>
            </a:r>
            <a:endParaRPr kumimoji="0" lang="en-US" altLang="en-US" sz="38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64" y="1600200"/>
            <a:ext cx="10972356" cy="4530725"/>
          </a:xfrm>
        </p:spPr>
        <p:txBody>
          <a:bodyPr/>
          <a:lstStyle/>
          <a:p>
            <a:r>
              <a:rPr kumimoji="0" lang="en-US" altLang="en-US" sz="3200" b="0" i="0" u="none" strike="noStrike" kern="1200" cap="none" spc="0" normalizeH="0" baseline="0" noProof="0">
                <a:uLnTx/>
                <a:uFillTx/>
              </a:rPr>
              <a:t>Click to edit Master text styles</a:t>
            </a:r>
            <a:endParaRPr kumimoji="0" lang="en-US" altLang="en-US" sz="32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en-US" altLang="en-US" sz="2700" b="0" i="0" u="none" strike="noStrike" kern="1200" cap="none" spc="0" normalizeH="0" baseline="0" noProof="0">
                <a:uLnTx/>
                <a:uFillTx/>
              </a:rPr>
              <a:t>Second level</a:t>
            </a:r>
            <a:endParaRPr kumimoji="0" lang="en-US" altLang="en-US" sz="27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en-US" altLang="en-US" sz="2300" b="0" i="0" u="none" strike="noStrike" kern="1200" cap="none" spc="0" normalizeH="0" baseline="0" noProof="0">
                <a:uLnTx/>
                <a:uFillTx/>
              </a:rPr>
              <a:t>Third level</a:t>
            </a:r>
            <a:endParaRPr kumimoji="0" lang="en-US" altLang="en-US" sz="23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en-US" altLang="en-US" sz="2000" b="0" i="0" u="none" strike="noStrike" kern="1200" cap="none" spc="0" normalizeH="0" baseline="0" noProof="0">
                <a:uLnTx/>
                <a:uFillTx/>
              </a:rPr>
              <a:t>Fourth level</a:t>
            </a:r>
            <a:endParaRPr kumimoji="0" lang="en-US" altLang="en-US" sz="20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en-US" altLang="en-US" sz="2000" b="0" i="0" u="none" strike="noStrike" kern="1200" cap="none" spc="0" normalizeH="0" baseline="0" noProof="0">
                <a:uLnTx/>
                <a:uFillTx/>
              </a:rPr>
              <a:t>Fifth level</a:t>
            </a:r>
            <a:endParaRPr kumimoji="0" lang="en-US" altLang="en-US" sz="20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5128" name="灯片编号占位符 2058"/>
          <p:cNvSpPr>
            <a:spLocks noGrp="1"/>
          </p:cNvSpPr>
          <p:nvPr>
            <p:ph type="sldNum" sz="quarter" idx="4"/>
          </p:nvPr>
        </p:nvSpPr>
        <p:spPr>
          <a:xfrm>
            <a:off x="8736923" y="6248400"/>
            <a:ext cx="2845096" cy="4572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 anchorCtr="0"/>
          <a:p>
            <a:pPr algn="r"/>
            <a:fld id="{9A0DB2DC-4C9A-4742-B13C-FB6460FD3503}" type="slidenum">
              <a:rPr lang="zh-CN" altLang="en-US"/>
            </a:fld>
            <a:endParaRPr lang="zh-CN" altLang="en-US"/>
          </a:p>
        </p:txBody>
      </p:sp>
      <p:sp>
        <p:nvSpPr>
          <p:cNvPr id="5131" name="日期占位符 2056"/>
          <p:cNvSpPr>
            <a:spLocks noGrp="1"/>
          </p:cNvSpPr>
          <p:nvPr>
            <p:ph type="dt" sz="half" idx="2"/>
          </p:nvPr>
        </p:nvSpPr>
        <p:spPr>
          <a:xfrm>
            <a:off x="609664" y="6248400"/>
            <a:ext cx="2845096" cy="4572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 anchorCtr="0"/>
          <a:p/>
        </p:txBody>
      </p:sp>
      <p:sp>
        <p:nvSpPr>
          <p:cNvPr id="5132" name="页脚占位符 2057"/>
          <p:cNvSpPr>
            <a:spLocks noGrp="1"/>
          </p:cNvSpPr>
          <p:nvPr>
            <p:ph type="ftr" sz="quarter" idx="3"/>
          </p:nvPr>
        </p:nvSpPr>
        <p:spPr>
          <a:xfrm>
            <a:off x="4166034" y="6248400"/>
            <a:ext cx="3859615" cy="4572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 anchorCtr="0"/>
          <a:p>
            <a:pPr algn="ct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64" y="274638"/>
            <a:ext cx="10972356" cy="1143000"/>
          </a:xfrm>
        </p:spPr>
        <p:txBody>
          <a:bodyPr/>
          <a:lstStyle/>
          <a:p>
            <a:r>
              <a:rPr kumimoji="0" lang="zh-CN" altLang="en-US" sz="3800" b="0" i="0" u="none" strike="noStrike" kern="1200" cap="none" spc="0" normalizeH="0" baseline="0" noProof="1">
                <a:uLnTx/>
                <a:uFillTx/>
              </a:rPr>
              <a:t>单击此处编辑母版标题样式</a:t>
            </a:r>
            <a:endParaRPr kumimoji="0" lang="zh-CN" altLang="en-US" sz="3800" b="0" i="0" u="none" strike="noStrike" kern="1200" cap="none" spc="0" normalizeH="0" baseline="0" noProof="1">
              <a:uLnTx/>
              <a:uFillTx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61" y="1825625"/>
            <a:ext cx="5181975" cy="4351338"/>
          </a:xfrm>
        </p:spPr>
        <p:txBody>
          <a:bodyPr/>
          <a:lstStyle/>
          <a:p>
            <a:pPr lvl="0"/>
            <a:r>
              <a:rPr kumimoji="0" lang="zh-CN" altLang="en-US" sz="3200" b="0" i="0" u="none" strike="noStrike" kern="1200" cap="none" spc="0" normalizeH="0" baseline="0" noProof="1">
                <a:uLnTx/>
                <a:uFillTx/>
              </a:rPr>
              <a:t>单击此处编辑母版文本样式</a:t>
            </a:r>
            <a:endParaRPr kumimoji="0" lang="zh-CN" altLang="en-US" sz="3200" b="0" i="0" u="none" strike="noStrike" kern="1200" cap="none" spc="0" normalizeH="0" baseline="0" noProof="1">
              <a:uLnTx/>
              <a:uFillTx/>
            </a:endParaRPr>
          </a:p>
          <a:p>
            <a:pPr lvl="1"/>
            <a:r>
              <a:rPr kumimoji="0" lang="zh-CN" altLang="en-US" sz="2700" b="0" i="0" u="none" strike="noStrike" kern="1200" cap="none" spc="0" normalizeH="0" baseline="0" noProof="1">
                <a:uLnTx/>
                <a:uFillTx/>
              </a:rPr>
              <a:t>第二级</a:t>
            </a:r>
            <a:endParaRPr kumimoji="0" lang="zh-CN" altLang="en-US" sz="2700" b="0" i="0" u="none" strike="noStrike" kern="1200" cap="none" spc="0" normalizeH="0" baseline="0" noProof="1">
              <a:uLnTx/>
              <a:uFillTx/>
            </a:endParaRPr>
          </a:p>
          <a:p>
            <a:pPr lvl="2"/>
            <a:r>
              <a:rPr kumimoji="0" lang="zh-CN" altLang="en-US" sz="2300" b="0" i="0" u="none" strike="noStrike" kern="1200" cap="none" spc="0" normalizeH="0" baseline="0" noProof="1">
                <a:uLnTx/>
                <a:uFillTx/>
              </a:rPr>
              <a:t>第三级</a:t>
            </a:r>
            <a:endParaRPr kumimoji="0" lang="zh-CN" altLang="en-US" sz="2300" b="0" i="0" u="none" strike="noStrike" kern="1200" cap="none" spc="0" normalizeH="0" baseline="0" noProof="1">
              <a:uLnTx/>
              <a:uFillTx/>
            </a:endParaRPr>
          </a:p>
          <a:p>
            <a:pPr lvl="3"/>
            <a:r>
              <a:rPr kumimoji="0" lang="zh-CN" altLang="en-US" sz="2000" b="0" i="0" u="none" strike="noStrike" kern="1200" cap="none" spc="0" normalizeH="0" baseline="0" noProof="1">
                <a:uLnTx/>
                <a:uFillTx/>
              </a:rPr>
              <a:t>第四级</a:t>
            </a:r>
            <a:endParaRPr kumimoji="0" lang="zh-CN" altLang="en-US" sz="2000" b="0" i="0" u="none" strike="noStrike" kern="1200" cap="none" spc="0" normalizeH="0" baseline="0" noProof="1">
              <a:uLnTx/>
              <a:uFillTx/>
            </a:endParaRPr>
          </a:p>
          <a:p>
            <a:pPr lvl="4"/>
            <a:r>
              <a:rPr kumimoji="0" lang="zh-CN" altLang="en-US" sz="2000" b="0" i="0" u="none" strike="noStrike" kern="1200" cap="none" spc="0" normalizeH="0" baseline="0" noProof="1">
                <a:uLnTx/>
                <a:uFillTx/>
              </a:rPr>
              <a:t>第五级</a:t>
            </a:r>
            <a:endParaRPr kumimoji="0" lang="zh-CN" altLang="en-US" sz="2000" b="0" i="0" u="none" strike="noStrike" kern="1200" cap="none" spc="0" normalizeH="0" baseline="0" noProof="1">
              <a:uLnTx/>
              <a:uFillTx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648" y="1825625"/>
            <a:ext cx="5181975" cy="4351338"/>
          </a:xfrm>
        </p:spPr>
        <p:txBody>
          <a:bodyPr/>
          <a:lstStyle/>
          <a:p>
            <a:pPr lvl="0"/>
            <a:r>
              <a:rPr kumimoji="0" lang="zh-CN" altLang="en-US" sz="3200" b="0" i="0" u="none" strike="noStrike" kern="1200" cap="none" spc="0" normalizeH="0" baseline="0" noProof="1">
                <a:uLnTx/>
                <a:uFillTx/>
              </a:rPr>
              <a:t>单击此处编辑母版文本样式</a:t>
            </a:r>
            <a:endParaRPr kumimoji="0" lang="zh-CN" altLang="en-US" sz="3200" b="0" i="0" u="none" strike="noStrike" kern="1200" cap="none" spc="0" normalizeH="0" baseline="0" noProof="1">
              <a:uLnTx/>
              <a:uFillTx/>
            </a:endParaRPr>
          </a:p>
          <a:p>
            <a:pPr lvl="1"/>
            <a:r>
              <a:rPr kumimoji="0" lang="zh-CN" altLang="en-US" sz="2700" b="0" i="0" u="none" strike="noStrike" kern="1200" cap="none" spc="0" normalizeH="0" baseline="0" noProof="1">
                <a:uLnTx/>
                <a:uFillTx/>
              </a:rPr>
              <a:t>第二级</a:t>
            </a:r>
            <a:endParaRPr kumimoji="0" lang="zh-CN" altLang="en-US" sz="2700" b="0" i="0" u="none" strike="noStrike" kern="1200" cap="none" spc="0" normalizeH="0" baseline="0" noProof="1">
              <a:uLnTx/>
              <a:uFillTx/>
            </a:endParaRPr>
          </a:p>
          <a:p>
            <a:pPr lvl="2"/>
            <a:r>
              <a:rPr kumimoji="0" lang="zh-CN" altLang="en-US" sz="2300" b="0" i="0" u="none" strike="noStrike" kern="1200" cap="none" spc="0" normalizeH="0" baseline="0" noProof="1">
                <a:uLnTx/>
                <a:uFillTx/>
              </a:rPr>
              <a:t>第三级</a:t>
            </a:r>
            <a:endParaRPr kumimoji="0" lang="zh-CN" altLang="en-US" sz="2300" b="0" i="0" u="none" strike="noStrike" kern="1200" cap="none" spc="0" normalizeH="0" baseline="0" noProof="1">
              <a:uLnTx/>
              <a:uFillTx/>
            </a:endParaRPr>
          </a:p>
          <a:p>
            <a:pPr lvl="3"/>
            <a:r>
              <a:rPr kumimoji="0" lang="zh-CN" altLang="en-US" sz="2000" b="0" i="0" u="none" strike="noStrike" kern="1200" cap="none" spc="0" normalizeH="0" baseline="0" noProof="1">
                <a:uLnTx/>
                <a:uFillTx/>
              </a:rPr>
              <a:t>第四级</a:t>
            </a:r>
            <a:endParaRPr kumimoji="0" lang="zh-CN" altLang="en-US" sz="2000" b="0" i="0" u="none" strike="noStrike" kern="1200" cap="none" spc="0" normalizeH="0" baseline="0" noProof="1">
              <a:uLnTx/>
              <a:uFillTx/>
            </a:endParaRPr>
          </a:p>
          <a:p>
            <a:pPr lvl="4"/>
            <a:r>
              <a:rPr kumimoji="0" lang="zh-CN" altLang="en-US" sz="2000" b="0" i="0" u="none" strike="noStrike" kern="1200" cap="none" spc="0" normalizeH="0" baseline="0" noProof="1">
                <a:uLnTx/>
                <a:uFillTx/>
              </a:rPr>
              <a:t>第五级</a:t>
            </a:r>
            <a:endParaRPr kumimoji="0" lang="zh-CN" altLang="en-US" sz="2000" b="0" i="0" u="none" strike="noStrike" kern="1200" cap="none" spc="0" normalizeH="0" baseline="0" noProof="1">
              <a:uLnTx/>
              <a:uFillTx/>
            </a:endParaRPr>
          </a:p>
        </p:txBody>
      </p:sp>
      <p:sp>
        <p:nvSpPr>
          <p:cNvPr id="6152" name="灯片编号占位符 62469"/>
          <p:cNvSpPr>
            <a:spLocks noGrp="1"/>
          </p:cNvSpPr>
          <p:nvPr>
            <p:ph type="sldNum" sz="quarter" idx="4"/>
          </p:nvPr>
        </p:nvSpPr>
        <p:spPr>
          <a:xfrm>
            <a:off x="8736923" y="6248400"/>
            <a:ext cx="2845096" cy="4572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 anchorCtr="0"/>
          <a:p>
            <a:pPr algn="r"/>
            <a:fld id="{9A0DB2DC-4C9A-4742-B13C-FB6460FD3503}" type="slidenum">
              <a:rPr lang="zh-CN" altLang="en-US"/>
            </a:fld>
            <a:endParaRPr lang="zh-CN" altLang="en-US">
              <a:latin typeface="Times New Roman" panose="02020603050405020304" pitchFamily="18" charset="0"/>
            </a:endParaRPr>
          </a:p>
        </p:txBody>
      </p:sp>
      <p:sp>
        <p:nvSpPr>
          <p:cNvPr id="6155" name="日期占位符 62467"/>
          <p:cNvSpPr>
            <a:spLocks noGrp="1"/>
          </p:cNvSpPr>
          <p:nvPr>
            <p:ph type="dt" sz="half" idx="12"/>
          </p:nvPr>
        </p:nvSpPr>
        <p:spPr>
          <a:xfrm>
            <a:off x="609664" y="6248400"/>
            <a:ext cx="2845096" cy="4572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 anchorCtr="0"/>
          <a:p>
            <a:endParaRPr lang="zh-CN" altLang="en-US"/>
          </a:p>
        </p:txBody>
      </p:sp>
      <p:sp>
        <p:nvSpPr>
          <p:cNvPr id="6156" name="页脚占位符 62468"/>
          <p:cNvSpPr>
            <a:spLocks noGrp="1"/>
          </p:cNvSpPr>
          <p:nvPr>
            <p:ph type="ftr" sz="quarter" idx="3"/>
          </p:nvPr>
        </p:nvSpPr>
        <p:spPr>
          <a:xfrm>
            <a:off x="4166034" y="6248400"/>
            <a:ext cx="3859615" cy="4572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 anchorCtr="0"/>
          <a:p>
            <a:pPr algn="ctr"/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62.xml"/><Relationship Id="rId18" Type="http://schemas.openxmlformats.org/officeDocument/2006/relationships/tags" Target="../tags/tag61.xml"/><Relationship Id="rId17" Type="http://schemas.openxmlformats.org/officeDocument/2006/relationships/tags" Target="../tags/tag60.xml"/><Relationship Id="rId16" Type="http://schemas.openxmlformats.org/officeDocument/2006/relationships/tags" Target="../tags/tag59.xml"/><Relationship Id="rId15" Type="http://schemas.openxmlformats.org/officeDocument/2006/relationships/tags" Target="../tags/tag58.xml"/><Relationship Id="rId14" Type="http://schemas.openxmlformats.org/officeDocument/2006/relationships/tags" Target="../tags/tag57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9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2050" name="组合 2049"/>
          <p:cNvGrpSpPr/>
          <p:nvPr/>
        </p:nvGrpSpPr>
        <p:grpSpPr>
          <a:xfrm>
            <a:off x="1428899" y="304800"/>
            <a:ext cx="10153121" cy="1106488"/>
            <a:chOff x="675" y="192"/>
            <a:chExt cx="4797" cy="697"/>
          </a:xfrm>
        </p:grpSpPr>
        <p:sp>
          <p:nvSpPr>
            <p:cNvPr id="2051" name="椭圆 2050"/>
            <p:cNvSpPr/>
            <p:nvPr/>
          </p:nvSpPr>
          <p:spPr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</a:ln>
          </p:spPr>
          <p:txBody>
            <a:bodyPr wrap="none" anchor="ctr" anchorCtr="0"/>
            <a:p>
              <a:pPr marL="0" lvl="0" indent="0" algn="ctr"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2052" name="椭圆 2051"/>
            <p:cNvSpPr/>
            <p:nvPr/>
          </p:nvSpPr>
          <p:spPr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</a:ln>
          </p:spPr>
          <p:txBody>
            <a:bodyPr wrap="none" anchor="ctr" anchorCtr="0"/>
            <a:p>
              <a:pPr marL="0" lvl="0" indent="0" algn="ctr"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2053" name="椭圆 2052"/>
            <p:cNvSpPr/>
            <p:nvPr/>
          </p:nvSpPr>
          <p:spPr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</a:ln>
          </p:spPr>
          <p:txBody>
            <a:bodyPr wrap="none" anchor="ctr" anchorCtr="0"/>
            <a:p>
              <a:pPr marL="0" lvl="0" indent="0" algn="ctr"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2054" name="椭圆 2053"/>
            <p:cNvSpPr/>
            <p:nvPr/>
          </p:nvSpPr>
          <p:spPr>
            <a:xfrm flipH="1">
              <a:off x="3984" y="192"/>
              <a:ext cx="695" cy="696"/>
            </a:xfrm>
            <a:prstGeom prst="ellipse">
              <a:avLst/>
            </a:prstGeom>
            <a:noFill/>
            <a:ln w="28575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marL="0" lvl="0" indent="0" algn="ctr"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2055" name="椭圆 2054"/>
            <p:cNvSpPr/>
            <p:nvPr/>
          </p:nvSpPr>
          <p:spPr>
            <a:xfrm flipH="1">
              <a:off x="1486" y="192"/>
              <a:ext cx="695" cy="696"/>
            </a:xfrm>
            <a:prstGeom prst="ellipse">
              <a:avLst/>
            </a:prstGeom>
            <a:noFill/>
            <a:ln w="28575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marL="0" lvl="0" indent="0" algn="ctr"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2056" name="文本占位符 2055"/>
          <p:cNvSpPr>
            <a:spLocks noGrp="1"/>
          </p:cNvSpPr>
          <p:nvPr>
            <p:ph type="body" idx="1"/>
          </p:nvPr>
        </p:nvSpPr>
        <p:spPr>
          <a:xfrm>
            <a:off x="609664" y="1600200"/>
            <a:ext cx="10972356" cy="45307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057" name="日期占位符 2056"/>
          <p:cNvSpPr>
            <a:spLocks noGrp="1"/>
          </p:cNvSpPr>
          <p:nvPr>
            <p:ph type="dt" sz="half" idx="2"/>
          </p:nvPr>
        </p:nvSpPr>
        <p:spPr>
          <a:xfrm>
            <a:off x="609664" y="6248400"/>
            <a:ext cx="2845096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00"/>
            </a:lvl1pPr>
          </a:lstStyle>
          <a:p>
            <a:pPr lvl="0" eaLnBrk="1" hangingPunct="1"/>
          </a:p>
        </p:txBody>
      </p:sp>
      <p:sp>
        <p:nvSpPr>
          <p:cNvPr id="2058" name="页脚占位符 2057"/>
          <p:cNvSpPr>
            <a:spLocks noGrp="1"/>
          </p:cNvSpPr>
          <p:nvPr>
            <p:ph type="ftr" sz="quarter" idx="3"/>
          </p:nvPr>
        </p:nvSpPr>
        <p:spPr>
          <a:xfrm>
            <a:off x="4166034" y="6248400"/>
            <a:ext cx="3859615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00"/>
            </a:lvl1pPr>
          </a:lstStyle>
          <a:p>
            <a:pPr lvl="0" eaLnBrk="1" hangingPunct="1"/>
          </a:p>
        </p:txBody>
      </p:sp>
      <p:sp>
        <p:nvSpPr>
          <p:cNvPr id="2059" name="灯片编号占位符 2058"/>
          <p:cNvSpPr>
            <a:spLocks noGrp="1"/>
          </p:cNvSpPr>
          <p:nvPr>
            <p:ph type="sldNum" sz="quarter" idx="4"/>
          </p:nvPr>
        </p:nvSpPr>
        <p:spPr>
          <a:xfrm>
            <a:off x="8736923" y="6248400"/>
            <a:ext cx="2845096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00"/>
            </a:lvl1pPr>
          </a:lstStyle>
          <a:p>
            <a:pPr lvl="0" eaLnBrk="1" hangingPunct="1"/>
            <a:fld id="{9A0DB2DC-4C9A-4742-B13C-FB6460FD3503}" type="slidenum">
              <a:rPr lang="zh-CN" altLang="en-US"/>
            </a:fld>
            <a:endParaRPr lang="zh-CN" altLang="en-US"/>
          </a:p>
        </p:txBody>
      </p:sp>
      <p:sp>
        <p:nvSpPr>
          <p:cNvPr id="2060" name="标题 2059"/>
          <p:cNvSpPr>
            <a:spLocks noGrp="1"/>
          </p:cNvSpPr>
          <p:nvPr>
            <p:ph type="title"/>
          </p:nvPr>
        </p:nvSpPr>
        <p:spPr>
          <a:xfrm>
            <a:off x="609664" y="274638"/>
            <a:ext cx="10972356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hf sldNum="0" hdr="0" ftr="0" dt="0"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800" b="0" i="0" u="none" kern="1200" baseline="0">
          <a:solidFill>
            <a:srgbClr val="000000"/>
          </a:solidFill>
          <a:effectLst/>
          <a:latin typeface="Arial" panose="020B0604020202020204"/>
          <a:ea typeface="宋体" panose="02010600030101010101" pitchFamily="2" charset="-122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rgbClr val="CCCCFF"/>
        </a:buClr>
        <a:buSzPct val="80000"/>
        <a:buFont typeface="Wingdings" panose="05000000000000000000" pitchFamily="2" charset="2"/>
        <a:buChar char="l"/>
        <a:defRPr kumimoji="0" sz="3200" b="0" i="0" u="none" kern="1200" baseline="0">
          <a:solidFill>
            <a:srgbClr val="000000"/>
          </a:solidFill>
          <a:effectLst/>
          <a:latin typeface="Arial" panose="020B0604020202020204" pitchFamily="34" charset="0"/>
          <a:ea typeface="宋体" panose="02010600030101010101" pitchFamily="2" charset="-122"/>
        </a:defRPr>
      </a:lvl1pPr>
      <a:lvl2pPr marL="742950" lvl="1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rgbClr val="CCCCFF"/>
        </a:buClr>
        <a:buSzPct val="70000"/>
        <a:buFont typeface="Wingdings" panose="05000000000000000000" pitchFamily="2" charset="2"/>
        <a:buChar char="¡"/>
        <a:defRPr kumimoji="0" sz="2700" b="0" i="0" u="none" kern="1200" baseline="0">
          <a:solidFill>
            <a:srgbClr val="000000"/>
          </a:solidFill>
          <a:effectLst/>
          <a:latin typeface="Arial" panose="020B0604020202020204" pitchFamily="34" charset="0"/>
          <a:ea typeface="宋体" panose="02010600030101010101" pitchFamily="2" charset="-122"/>
        </a:defRPr>
      </a:lvl2pPr>
      <a:lvl3pPr marL="1143000" lvl="2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rgbClr val="CCCCFF"/>
        </a:buClr>
        <a:buSzPct val="65000"/>
        <a:buFont typeface="Wingdings" panose="05000000000000000000" pitchFamily="2" charset="2"/>
        <a:buChar char="l"/>
        <a:defRPr kumimoji="0" sz="2300" b="0" i="0" u="none" kern="1200" baseline="0">
          <a:solidFill>
            <a:srgbClr val="000000"/>
          </a:solidFill>
          <a:effectLst/>
          <a:latin typeface="Arial" panose="020B0604020202020204" pitchFamily="34" charset="0"/>
          <a:ea typeface="宋体" panose="02010600030101010101" pitchFamily="2" charset="-122"/>
        </a:defRPr>
      </a:lvl3pPr>
      <a:lvl4pPr marL="1600200" lvl="3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rgbClr val="CCCCFF"/>
        </a:buClr>
        <a:buSzTx/>
        <a:buFontTx/>
        <a:buChar char="•"/>
        <a:defRPr kumimoji="0" sz="2000" b="0" i="0" u="none" kern="1200" baseline="0">
          <a:solidFill>
            <a:srgbClr val="000000"/>
          </a:solidFill>
          <a:effectLst/>
          <a:latin typeface="Arial" panose="020B0604020202020204" pitchFamily="34" charset="0"/>
          <a:ea typeface="宋体" panose="02010600030101010101" pitchFamily="2" charset="-122"/>
        </a:defRPr>
      </a:lvl4pPr>
      <a:lvl5pPr marL="2057400" lvl="4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rgbClr val="CCCCFF"/>
        </a:buClr>
        <a:buSzTx/>
        <a:buFont typeface="Wingdings" panose="05000000000000000000" pitchFamily="2" charset="2"/>
        <a:buChar char=""/>
        <a:defRPr kumimoji="0" sz="2000" b="0" i="0" u="none" kern="1200" baseline="0">
          <a:solidFill>
            <a:srgbClr val="000000"/>
          </a:solidFill>
          <a:effectLst/>
          <a:latin typeface="Arial" panose="020B0604020202020204" pitchFamily="34" charset="0"/>
          <a:ea typeface="宋体" panose="02010600030101010101" pitchFamily="2" charset="-122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CCCCFF"/>
        </a:buClr>
        <a:buSzTx/>
        <a:buFont typeface="Wingdings" panose="05000000000000000000" pitchFamily="2" charset="2"/>
        <a:buChar char=""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CCCCFF"/>
        </a:buClr>
        <a:buSzTx/>
        <a:buFont typeface="Wingdings" panose="05000000000000000000" pitchFamily="2" charset="2"/>
        <a:buChar char=""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CCCCFF"/>
        </a:buClr>
        <a:buSzTx/>
        <a:buFont typeface="Wingdings" panose="05000000000000000000" pitchFamily="2" charset="2"/>
        <a:buChar char=""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CCCCFF"/>
        </a:buClr>
        <a:buSzTx/>
        <a:buFont typeface="Wingdings" panose="05000000000000000000" pitchFamily="2" charset="2"/>
        <a:buChar char=""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anose="020B0604020202020204" pitchFamily="34" charset="0"/>
        <a:buNone/>
        <a:defRPr kumimoji="0" sz="1800" b="0" i="0" u="none" kern="1200" baseline="0">
          <a:solidFill>
            <a:schemeClr val="tx1"/>
          </a:solidFill>
          <a:effectLst/>
          <a:latin typeface="Arial" panose="020B0604020202020204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anose="020B0604020202020204" pitchFamily="34" charset="0"/>
        <a:buNone/>
        <a:defRPr kumimoji="0" sz="1800" b="0" i="0" u="none" kern="1200" baseline="0">
          <a:solidFill>
            <a:schemeClr val="tx1"/>
          </a:solidFill>
          <a:effectLst/>
          <a:latin typeface="Arial" panose="020B0604020202020204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anose="020B0604020202020204" pitchFamily="34" charset="0"/>
        <a:buNone/>
        <a:defRPr kumimoji="0" sz="1800" b="0" i="0" u="none" kern="1200" baseline="0">
          <a:solidFill>
            <a:schemeClr val="tx1"/>
          </a:solidFill>
          <a:effectLst/>
          <a:latin typeface="Arial" panose="020B0604020202020204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anose="020B0604020202020204" pitchFamily="34" charset="0"/>
        <a:buNone/>
        <a:defRPr kumimoji="0" sz="1800" b="0" i="0" u="none" kern="1200" baseline="0">
          <a:solidFill>
            <a:schemeClr val="tx1"/>
          </a:solidFill>
          <a:effectLst/>
          <a:latin typeface="Arial" panose="020B0604020202020204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anose="020B0604020202020204" pitchFamily="34" charset="0"/>
        <a:buNone/>
        <a:defRPr kumimoji="0" sz="1800" b="0" i="0" u="none" kern="1200" baseline="0">
          <a:solidFill>
            <a:schemeClr val="tx1"/>
          </a:solidFill>
          <a:effectLst/>
          <a:latin typeface="Arial" panose="020B0604020202020204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Tx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Tx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Tx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Tx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6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4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hyperlink" Target="&#21647;&#21490;&#24576;&#21476;&#35799;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23215" y="1229360"/>
            <a:ext cx="11545570" cy="43999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《李凭箜篌引》中“</a:t>
            </a:r>
            <a:r>
              <a:rPr lang="en-US" altLang="zh-CN" sz="28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en-US" altLang="zh-CN" sz="28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”两句，写乐声传到天上，清冷的音乐情绪发展到极致，达到整个乐曲的高潮。 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《李凭箜篌引》中“</a:t>
            </a:r>
            <a:r>
              <a:rPr lang="en-US" altLang="zh-CN" sz="28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en-US" altLang="zh-CN" sz="28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”两句正面写乐声，不仅可以耳闻，而且可以目睹。真是构思奇特，形神兼备。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《李凭箜篌引》中写美妙绝伦的乐声传入神山，令神妪也为之感动不已，“</a:t>
            </a:r>
            <a:r>
              <a:rPr lang="en-US" altLang="zh-CN" sz="28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”；乐声感物至深，致使“</a:t>
            </a:r>
            <a:r>
              <a:rPr lang="en-US" altLang="zh-CN" sz="28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”。诗人用“老”和“瘦”这两个似平且干枯的字眼修饰鱼龙，却有着完全相反的艺术效果，使音乐形象更加丰满。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67335" y="130810"/>
            <a:ext cx="31248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复习检测</a:t>
            </a:r>
            <a:endParaRPr lang="zh-CN" altLang="en-US" sz="32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5625" y="194310"/>
            <a:ext cx="8653145" cy="69151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诸葛亮形象</a:t>
            </a:r>
            <a:endParaRPr lang="zh-CN" altLang="en-US" sz="32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>
              <a:buFont typeface="Wingdings" panose="05000000000000000000" pitchFamily="2" charset="2"/>
              <a:buNone/>
            </a:pPr>
            <a:endParaRPr lang="zh-CN" altLang="en-US" sz="32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graphicFrame>
        <p:nvGraphicFramePr>
          <p:cNvPr id="74790" name="Group 38"/>
          <p:cNvGraphicFramePr>
            <a:graphicFrameLocks noGrp="1"/>
          </p:cNvGraphicFramePr>
          <p:nvPr>
            <p:ph sz="half" idx="2"/>
            <p:custDataLst>
              <p:tags r:id="rId1"/>
            </p:custDataLst>
          </p:nvPr>
        </p:nvGraphicFramePr>
        <p:xfrm>
          <a:off x="767408" y="1196739"/>
          <a:ext cx="10945495" cy="4968240"/>
        </p:xfrm>
        <a:graphic>
          <a:graphicData uri="http://schemas.openxmlformats.org/drawingml/2006/table">
            <a:tbl>
              <a:tblPr/>
              <a:tblGrid>
                <a:gridCol w="3041474"/>
                <a:gridCol w="3950734"/>
                <a:gridCol w="3953008"/>
              </a:tblGrid>
              <a:tr h="754380"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诸葛亮</a:t>
                      </a: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杜甫</a:t>
                      </a: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695963"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志向抱负</a:t>
                      </a: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vert="horz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704504">
                <a:tc rowSpan="3"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境遇</a:t>
                      </a: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vert="horz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819785">
                <a:tc vMerge="1">
                  <a:tcPr/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695963">
                <a:tc vMerge="1">
                  <a:tcPr/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1254079"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命运</a:t>
                      </a: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vert="horz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882" name="Group 82"/>
          <p:cNvGraphicFramePr>
            <a:graphicFrameLocks noGrp="1"/>
          </p:cNvGraphicFramePr>
          <p:nvPr>
            <p:ph type="tbl" idx="1"/>
            <p:custDataLst>
              <p:tags r:id="rId1"/>
            </p:custDataLst>
          </p:nvPr>
        </p:nvGraphicFramePr>
        <p:xfrm>
          <a:off x="623391" y="1268761"/>
          <a:ext cx="11017224" cy="5186063"/>
        </p:xfrm>
        <a:graphic>
          <a:graphicData uri="http://schemas.openxmlformats.org/drawingml/2006/table">
            <a:tbl>
              <a:tblPr/>
              <a:tblGrid>
                <a:gridCol w="3061038"/>
                <a:gridCol w="3978093"/>
                <a:gridCol w="3978093"/>
              </a:tblGrid>
              <a:tr h="539664"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vert="horz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诸葛亮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杜甫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963686"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志向抱负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vert="horz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北定中原，兴复汉室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致君尧舜上，再使风俗淳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658519">
                <a:tc rowSpan="3"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境遇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vert="horz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刘备：三顾茅庐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早年仕途坎坷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963686">
                <a:tc vMerge="1">
                  <a:tcPr/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辅佐两朝：刘备、刘禅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晚年漂泊西南，疾病缠身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650488">
                <a:tc vMerge="1">
                  <a:tcPr/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遇到明主，知遇之恩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怀才不遇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1048491"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命运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vert="horz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出师未捷身先死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壮志未酬身先老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4755" name="Rectangle 3"/>
          <p:cNvSpPr>
            <a:spLocks noGrp="1" noChangeArrowheads="1"/>
          </p:cNvSpPr>
          <p:nvPr/>
        </p:nvSpPr>
        <p:spPr>
          <a:xfrm>
            <a:off x="555625" y="194310"/>
            <a:ext cx="8653145" cy="691515"/>
          </a:xfrm>
          <a:prstGeom prst="rect">
            <a:avLst/>
          </a:prstGeom>
        </p:spPr>
        <p:txBody>
          <a:bodyPr vert="horz" lIns="90000" tIns="46800" rIns="90000" bIns="46800" rtlCol="0">
            <a:noAutofit/>
          </a:bodyPr>
          <a:lstStyle>
            <a:lvl1pPr marL="2286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诸葛亮形象</a:t>
            </a:r>
            <a:endParaRPr lang="zh-CN" altLang="en-US" sz="32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>
              <a:buFont typeface="Wingdings" panose="05000000000000000000" pitchFamily="2" charset="2"/>
              <a:buNone/>
            </a:pPr>
            <a:endParaRPr lang="zh-CN" altLang="en-US" sz="32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3" y="78106"/>
            <a:ext cx="8374385" cy="1139825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zh-CN" altLang="en-US" sz="36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怀古人之事，抒今人之感</a:t>
            </a:r>
            <a:endParaRPr lang="zh-CN" altLang="en-US" sz="3600" b="1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587450" y="1115343"/>
            <a:ext cx="11161239" cy="481873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zh-CN" altLang="en-US" sz="3600" b="1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共同之处：</a:t>
            </a:r>
            <a:endParaRPr lang="zh-CN" altLang="en-US" sz="3600" b="1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zh-CN" altLang="en-US" sz="3600" b="1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不同之处：</a:t>
            </a:r>
            <a:endParaRPr lang="zh-CN" altLang="en-US" sz="3600" b="1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zh-CN" altLang="en-US" sz="3600" b="1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情感：</a:t>
            </a:r>
            <a:endParaRPr lang="zh-CN" altLang="en-US" sz="3600" b="1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buFont typeface="Wingdings" panose="05000000000000000000" pitchFamily="2" charset="2"/>
              <a:buNone/>
            </a:pPr>
            <a:endParaRPr lang="zh-CN" altLang="en-US" sz="3600" b="1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749300" y="1237615"/>
            <a:ext cx="9799955" cy="1272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indent="720090" algn="l" eaLnBrk="1" fontAlgn="auto" hangingPunct="1">
              <a:lnSpc>
                <a:spcPct val="120000"/>
              </a:lnSpc>
              <a:spcBef>
                <a:spcPct val="0"/>
              </a:spcBef>
            </a:pPr>
            <a:endParaRPr kumimoji="1" lang="zh-CN" sz="3200" b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720090" algn="l" eaLnBrk="1" fontAlgn="auto" hangingPunct="1">
              <a:lnSpc>
                <a:spcPct val="120000"/>
              </a:lnSpc>
              <a:spcBef>
                <a:spcPct val="0"/>
              </a:spcBef>
            </a:pPr>
            <a:r>
              <a:rPr kumimoji="1" lang="zh-CN" sz="3200" b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杜甫的这种情感，诗中哪个字最能体现？</a:t>
            </a:r>
            <a:endParaRPr kumimoji="1" lang="zh-CN" sz="3200" b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705" y="236220"/>
            <a:ext cx="9132570" cy="681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indent="720090" algn="l" eaLnBrk="1" fontAlgn="auto" hangingPunct="1">
              <a:lnSpc>
                <a:spcPct val="120000"/>
              </a:lnSpc>
              <a:spcBef>
                <a:spcPct val="0"/>
              </a:spcBef>
            </a:pPr>
            <a:r>
              <a:rPr kumimoji="1" lang="zh-CN" sz="32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学习活动：朗读诗歌，体会情感表达</a:t>
            </a:r>
            <a:endParaRPr kumimoji="1" lang="zh-CN" sz="3200" b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705" y="236220"/>
            <a:ext cx="9132570" cy="681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indent="720090" algn="l" eaLnBrk="1" fontAlgn="auto" hangingPunct="1">
              <a:lnSpc>
                <a:spcPct val="120000"/>
              </a:lnSpc>
              <a:spcBef>
                <a:spcPct val="0"/>
              </a:spcBef>
            </a:pPr>
            <a:r>
              <a:rPr kumimoji="1" lang="zh-CN" sz="32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学习活动三：诵读诗歌，品味诗歌语言</a:t>
            </a:r>
            <a:endParaRPr kumimoji="1" lang="zh-CN" sz="3200" b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318385" y="1670685"/>
            <a:ext cx="6266815" cy="5892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3600" b="1" smtClean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诗人怎样写武侯祠的？</a:t>
            </a:r>
            <a:endParaRPr lang="zh-CN" altLang="en-US" sz="360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540385" y="3718560"/>
            <a:ext cx="10346055" cy="1863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indent="720090" algn="l" eaLnBrk="1" fontAlgn="auto" hangingPunct="1">
              <a:lnSpc>
                <a:spcPct val="120000"/>
              </a:lnSpc>
              <a:spcBef>
                <a:spcPct val="0"/>
              </a:spcBef>
            </a:pPr>
            <a:r>
              <a:rPr kumimoji="1" lang="zh-CN" sz="3200" b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赏析诗歌颔联的妙处。（表现手法、炼字效果）</a:t>
            </a:r>
            <a:endParaRPr kumimoji="1" lang="zh-CN" sz="3200" b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720090" algn="l" eaLnBrk="1" fontAlgn="auto" hangingPunct="1">
              <a:lnSpc>
                <a:spcPct val="120000"/>
              </a:lnSpc>
              <a:spcBef>
                <a:spcPct val="0"/>
              </a:spcBef>
            </a:pPr>
            <a:endParaRPr kumimoji="1" lang="zh-CN" altLang="en-US" sz="3200" b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720090" algn="l" eaLnBrk="1" fontAlgn="auto" hangingPunct="1">
              <a:lnSpc>
                <a:spcPct val="120000"/>
              </a:lnSpc>
              <a:spcBef>
                <a:spcPct val="0"/>
              </a:spcBef>
            </a:pPr>
            <a:r>
              <a:rPr kumimoji="1" lang="zh-CN" altLang="en-US" sz="32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映阶碧草自春色，隔叶黄鹂空好音</a:t>
            </a:r>
            <a:r>
              <a:rPr kumimoji="1" sz="32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。</a:t>
            </a:r>
            <a:endParaRPr kumimoji="1" sz="3200" b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6" name="标题 2"/>
          <p:cNvSpPr>
            <a:spLocks noGrp="1"/>
          </p:cNvSpPr>
          <p:nvPr/>
        </p:nvSpPr>
        <p:spPr>
          <a:xfrm>
            <a:off x="474980" y="2851785"/>
            <a:ext cx="4916170" cy="62738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 fontScale="90000"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zh-CN" altLang="en-US" sz="36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</a:rPr>
              <a:t>课堂反馈</a:t>
            </a:r>
            <a:endParaRPr lang="zh-CN" altLang="en-US" sz="36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内容占位符 2"/>
          <p:cNvSpPr>
            <a:spLocks noGrp="1"/>
          </p:cNvSpPr>
          <p:nvPr>
            <p:ph idx="1"/>
          </p:nvPr>
        </p:nvSpPr>
        <p:spPr>
          <a:xfrm>
            <a:off x="610235" y="2308860"/>
            <a:ext cx="10348595" cy="2397760"/>
          </a:xfrm>
        </p:spPr>
        <p:txBody>
          <a:bodyPr wrap="square" lIns="91440" tIns="45720" rIns="91440" bIns="45720" anchor="t" anchorCtr="0"/>
          <a:p>
            <a:pPr eaLnBrk="1" hangingPunct="1">
              <a:buClr>
                <a:srgbClr val="CCCCFF"/>
              </a:buClr>
            </a:pPr>
            <a:r>
              <a:rPr lang="zh-CN" altLang="en-US" b="1"/>
              <a:t>扶古柏，碧水春风，贱儿无家别，安得广厦万千，草堂美誉留后世；</a:t>
            </a:r>
            <a:endParaRPr lang="zh-CN" altLang="en-US" b="1"/>
          </a:p>
          <a:p>
            <a:pPr eaLnBrk="1" hangingPunct="1">
              <a:buClr>
                <a:srgbClr val="CCCCFF"/>
              </a:buClr>
            </a:pPr>
            <a:r>
              <a:rPr lang="zh-CN" altLang="en-US" b="1"/>
              <a:t>过潼关，朱门酒肉，夔女负薪行，但闻夷歌数处，诗圣文章著千秋。</a:t>
            </a:r>
            <a:br>
              <a:rPr lang="zh-CN" altLang="en-US" b="1"/>
            </a:br>
            <a:br>
              <a:rPr lang="zh-CN" altLang="en-US" b="1"/>
            </a:br>
            <a:endParaRPr lang="zh-CN" altLang="en-US" b="1"/>
          </a:p>
        </p:txBody>
      </p:sp>
      <p:sp>
        <p:nvSpPr>
          <p:cNvPr id="2" name="文本框 1"/>
          <p:cNvSpPr txBox="1"/>
          <p:nvPr/>
        </p:nvSpPr>
        <p:spPr>
          <a:xfrm>
            <a:off x="926465" y="1444625"/>
            <a:ext cx="96335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作业：欣赏对联，查找资料，找出对联中包含的杜甫诗句。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23215" y="989330"/>
            <a:ext cx="11545570" cy="43999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《李凭箜篌引》中“</a:t>
            </a:r>
            <a:r>
              <a:rPr lang="zh-CN" altLang="en-US" sz="28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女娲炼石补天处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zh-CN" altLang="en-US" sz="28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石破天惊逗秋雨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”两句，写乐声传到天上，清冷的音乐情绪发展到极致，达到整个乐曲的高潮。 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《李凭箜篌引》中“</a:t>
            </a:r>
            <a:r>
              <a:rPr lang="zh-CN" altLang="en-US" sz="28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昆山玉碎凤凰叫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zh-CN" altLang="en-US" sz="28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芙蓉泣露香兰笑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”两句正面写乐声，不仅可以耳闻，而且可以目睹。真是构思奇特，形神兼备。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《李凭箜篌引》中写美妙绝伦的乐声传入神山，令神妪也为之感动不已，“</a:t>
            </a:r>
            <a:r>
              <a:rPr lang="zh-CN" altLang="en-US" sz="28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梦入神山教神妪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”；乐声感物至深，致使“</a:t>
            </a:r>
            <a:r>
              <a:rPr lang="zh-CN" altLang="en-US" sz="28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老鱼跳波瘦蛟舞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”。诗人用“老”和“瘦”这两个似平且干枯的字眼修饰鱼龙，却有着完全相反的艺术效果，使音乐形象更加丰满。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67335" y="130810"/>
            <a:ext cx="31248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复习检测</a:t>
            </a:r>
            <a:endParaRPr lang="zh-CN" altLang="en-US" sz="32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6149" descr="5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l="7082" t="19154" r="65355" b="58255"/>
          <a:stretch>
            <a:fillRect/>
          </a:stretch>
        </p:blipFill>
        <p:spPr>
          <a:xfrm>
            <a:off x="8836025" y="133350"/>
            <a:ext cx="3571875" cy="19970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1748790" y="1544955"/>
            <a:ext cx="6430010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诗鬼：</a:t>
            </a:r>
            <a:r>
              <a:rPr lang="en-US" altLang="zh-CN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幽冷荒诞   </a:t>
            </a:r>
            <a:endParaRPr lang="en-US" altLang="zh-CN" sz="32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诗佛：</a:t>
            </a:r>
            <a:r>
              <a:rPr lang="en-US" altLang="zh-CN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清淡自然</a:t>
            </a:r>
            <a:endParaRPr lang="zh-CN" altLang="en-US" sz="32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32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诗仙：？</a:t>
            </a:r>
            <a:r>
              <a:rPr lang="en-US" altLang="zh-CN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</a:t>
            </a:r>
            <a:endParaRPr lang="en-US" altLang="zh-CN" sz="32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诗圣：？</a:t>
            </a:r>
            <a:endParaRPr lang="zh-CN" altLang="en-US" sz="32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图片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635" cy="685482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643380" y="1832610"/>
            <a:ext cx="97008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蜀诗双璧传千古</a:t>
            </a:r>
            <a:endParaRPr lang="zh-CN" altLang="en-US" sz="36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3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——</a:t>
            </a:r>
            <a:r>
              <a:rPr lang="zh-CN" altLang="en-US" sz="3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诗仙、诗圣的蜀地之歌</a:t>
            </a:r>
            <a:endParaRPr lang="zh-CN" altLang="en-US" sz="36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59105" y="850265"/>
            <a:ext cx="11540490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杜甫，字</a:t>
            </a:r>
            <a:r>
              <a:rPr lang="en-US" altLang="zh-CN" sz="32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，世称杜</a:t>
            </a:r>
            <a:r>
              <a:rPr lang="en-US" altLang="zh-CN" sz="32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、杜</a:t>
            </a:r>
            <a:r>
              <a:rPr lang="en-US" altLang="zh-CN" sz="32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，自号“</a:t>
            </a:r>
            <a:r>
              <a:rPr lang="en-US" altLang="zh-CN" sz="32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”，河南巩县人，中国诗歌史上著名的</a:t>
            </a:r>
            <a:r>
              <a:rPr lang="en-US" altLang="zh-CN" sz="32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主义诗人；代表诗歌“三</a:t>
            </a:r>
            <a:r>
              <a:rPr lang="en-US" altLang="zh-CN" sz="32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”（《</a:t>
            </a:r>
            <a:r>
              <a:rPr lang="en-US" altLang="zh-CN" sz="32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》《</a:t>
            </a:r>
            <a:r>
              <a:rPr lang="en-US" altLang="zh-CN" sz="32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》《</a:t>
            </a:r>
            <a:r>
              <a:rPr lang="en-US" altLang="zh-CN" sz="32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》）“三</a:t>
            </a:r>
            <a:r>
              <a:rPr lang="en-US" altLang="zh-CN" sz="32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”（《</a:t>
            </a:r>
            <a:r>
              <a:rPr lang="en-US" altLang="zh-CN" sz="32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》《</a:t>
            </a:r>
            <a:r>
              <a:rPr lang="en-US" altLang="zh-CN" sz="32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》《</a:t>
            </a:r>
            <a:r>
              <a:rPr lang="en-US" altLang="zh-CN" sz="32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》）；诗作风格多样，以</a:t>
            </a:r>
            <a:r>
              <a:rPr lang="en-US" altLang="zh-CN" sz="32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为主。他的一生正好赶上了</a:t>
            </a:r>
            <a:r>
              <a:rPr lang="en-US" altLang="zh-CN" sz="32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，备尝了人生坎坷的艰辛，他的诗历来被称为“</a:t>
            </a:r>
            <a:r>
              <a:rPr lang="en-US" altLang="zh-CN" sz="32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”，而他则被称为“</a:t>
            </a:r>
            <a:r>
              <a:rPr lang="en-US" altLang="zh-CN" sz="32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”。</a:t>
            </a:r>
            <a:endParaRPr lang="zh-CN" altLang="en-US" sz="32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59105" y="850265"/>
            <a:ext cx="1154049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杜甫，字子美，世称杜少陵、杜工部，自号“少陵野老”，河南巩县人。杜甫是中国诗歌史上著名的现实主义诗人；代表诗歌“三吏”（《石壕吏》《新安吏》《潼关吏》）“三别”（《新婚别》《无家别》《垂老别》）；诗作风格多样，以沉郁顿挫为主。他的一生正好赶上了安史之乱，备尝了人生坎坷的艰辛，他的诗历来被称为“诗史”，而他则被称为“诗圣”。</a:t>
            </a:r>
            <a:endParaRPr lang="zh-CN" altLang="en-US" sz="32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内容占位符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2745" y="137204"/>
            <a:ext cx="5729852" cy="6559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22499" y="137205"/>
            <a:ext cx="6119446" cy="6559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727710" y="840105"/>
            <a:ext cx="439928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  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蜀</a:t>
            </a:r>
            <a:r>
              <a:rPr lang="en-US" altLang="zh-CN" sz="3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相</a:t>
            </a:r>
            <a:endParaRPr lang="zh-CN" altLang="en-US" sz="32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32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en-US" altLang="zh-CN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杜甫</a:t>
            </a:r>
            <a:endParaRPr lang="zh-CN" altLang="en-US" sz="32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89865" y="1273810"/>
            <a:ext cx="20859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读标题：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607820" y="1228090"/>
            <a:ext cx="9799955" cy="681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indent="720090" algn="l" eaLnBrk="1" fontAlgn="auto" hangingPunct="1">
              <a:lnSpc>
                <a:spcPct val="120000"/>
              </a:lnSpc>
              <a:spcBef>
                <a:spcPct val="0"/>
              </a:spcBef>
            </a:pPr>
            <a:r>
              <a:rPr kumimoji="1" lang="zh-CN" sz="3200" b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从标题看，作者描写的对象是谁？</a:t>
            </a:r>
            <a:endParaRPr kumimoji="1" lang="zh-CN" sz="3200" b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89865" y="2272665"/>
            <a:ext cx="39585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读诗歌：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61950" y="2856230"/>
            <a:ext cx="9799955" cy="681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indent="720090" algn="l" eaLnBrk="1" fontAlgn="auto" hangingPunct="1">
              <a:lnSpc>
                <a:spcPct val="120000"/>
              </a:lnSpc>
              <a:spcBef>
                <a:spcPct val="0"/>
              </a:spcBef>
            </a:pPr>
            <a:r>
              <a:rPr kumimoji="1" lang="zh-CN" sz="3200" b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找出描写诸葛亮的诗句</a:t>
            </a:r>
            <a:r>
              <a:rPr kumimoji="1" sz="3200" b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。 </a:t>
            </a:r>
            <a:endParaRPr kumimoji="1" sz="3200" b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695450" y="4577715"/>
            <a:ext cx="920686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indent="720090" algn="l" eaLnBrk="1" fontAlgn="auto" hangingPunct="1">
              <a:lnSpc>
                <a:spcPct val="120000"/>
              </a:lnSpc>
              <a:spcBef>
                <a:spcPct val="0"/>
              </a:spcBef>
            </a:pPr>
            <a:r>
              <a:rPr kumimoji="1" sz="36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</a:t>
            </a:r>
            <a:r>
              <a:rPr kumimoji="1" lang="zh-CN" sz="36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三顾茅庐天下计，两朝开济老臣心。</a:t>
            </a:r>
            <a:endParaRPr kumimoji="1" lang="zh-CN" sz="3600" b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695450" y="3684905"/>
            <a:ext cx="920686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indent="720090" algn="l" eaLnBrk="1" fontAlgn="auto" hangingPunct="1">
              <a:lnSpc>
                <a:spcPct val="120000"/>
              </a:lnSpc>
              <a:spcBef>
                <a:spcPct val="0"/>
              </a:spcBef>
            </a:pPr>
            <a:r>
              <a:rPr kumimoji="1" sz="36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</a:t>
            </a:r>
            <a:r>
              <a:rPr kumimoji="1" lang="zh-CN" sz="36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出师未捷身先死，长使英雄泪满襟。</a:t>
            </a:r>
            <a:endParaRPr kumimoji="1" lang="zh-CN" sz="3600" b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885825" y="176530"/>
            <a:ext cx="8702040" cy="681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indent="720090" algn="l" eaLnBrk="1" fontAlgn="auto" hangingPunct="1">
              <a:lnSpc>
                <a:spcPct val="120000"/>
              </a:lnSpc>
              <a:spcBef>
                <a:spcPct val="0"/>
              </a:spcBef>
            </a:pPr>
            <a:r>
              <a:rPr kumimoji="1" sz="3200" b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</a:t>
            </a:r>
            <a:r>
              <a:rPr kumimoji="1" lang="zh-CN" sz="32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学习活动一：朗读诗歌，感知诗歌内容</a:t>
            </a:r>
            <a:endParaRPr kumimoji="1" lang="zh-CN" sz="3200" b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470400" y="306388"/>
            <a:ext cx="2080260" cy="8604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121920" tIns="60960" rIns="121920" bIns="60960" numCol="1" anchor="ctr" anchorCtr="0" compatLnSpc="1"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00300" algn="l"/>
                <a:tab pos="2628900" algn="l"/>
              </a:tabLst>
            </a:pPr>
            <a:r>
              <a:rPr kumimoji="0" lang="zh-CN" altLang="en-US" sz="48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怀古诗</a:t>
            </a:r>
            <a:endParaRPr kumimoji="0" lang="zh-CN" altLang="en-US" sz="4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9700" y="1410335"/>
            <a:ext cx="10887075" cy="3361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800" b="1" smtClean="0">
                <a:solidFill>
                  <a:srgbClr val="1207E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内容情感</a:t>
            </a:r>
            <a:endParaRPr lang="en-US" altLang="zh-CN" sz="2800" b="1" smtClean="0">
              <a:solidFill>
                <a:srgbClr val="1207E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ct val="0"/>
              </a:spcAft>
            </a:pPr>
            <a:r>
              <a:rPr lang="zh-CN" altLang="en-US" sz="2800" b="1" smtClean="0">
                <a:latin typeface="黑体" panose="02010609060101010101" pitchFamily="49" charset="-122"/>
                <a:ea typeface="黑体" panose="02010609060101010101" pitchFamily="49" charset="-122"/>
              </a:rPr>
              <a:t>①针对历史人物或事件，发表自己的观点或看法；</a:t>
            </a:r>
            <a:endParaRPr lang="zh-CN" altLang="en-US" sz="28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ct val="0"/>
              </a:spcAft>
            </a:pPr>
            <a:r>
              <a:rPr lang="zh-CN" altLang="en-US" sz="2800" b="1" smtClean="0">
                <a:latin typeface="黑体" panose="02010609060101010101" pitchFamily="49" charset="-122"/>
                <a:ea typeface="黑体" panose="02010609060101010101" pitchFamily="49" charset="-122"/>
              </a:rPr>
              <a:t>②缅怀前贤，表达敬仰或惋惜，类比古人，寄托伤感或哀思；</a:t>
            </a:r>
            <a:endParaRPr lang="zh-CN" altLang="en-US" sz="28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ct val="0"/>
              </a:spcAft>
            </a:pPr>
            <a:r>
              <a:rPr lang="zh-CN" altLang="en-US" sz="2800" b="1" smtClean="0">
                <a:latin typeface="黑体" panose="02010609060101010101" pitchFamily="49" charset="-122"/>
                <a:ea typeface="黑体" panose="02010609060101010101" pitchFamily="49" charset="-122"/>
              </a:rPr>
              <a:t>③怀才不遇，壮志难酬；</a:t>
            </a:r>
            <a:endParaRPr lang="zh-CN" altLang="en-US" sz="28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ct val="0"/>
              </a:spcAft>
            </a:pPr>
            <a:r>
              <a:rPr lang="zh-CN" altLang="en-US" sz="2800" b="1" smtClean="0">
                <a:latin typeface="黑体" panose="02010609060101010101" pitchFamily="49" charset="-122"/>
                <a:ea typeface="黑体" panose="02010609060101010101" pitchFamily="49" charset="-122"/>
              </a:rPr>
              <a:t>④哀叹国运衰微，寄托伤感；</a:t>
            </a:r>
            <a:endParaRPr lang="zh-CN" altLang="en-US" sz="28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ct val="0"/>
              </a:spcAft>
            </a:pPr>
            <a:r>
              <a:rPr lang="zh-CN" altLang="en-US" sz="2800" b="1" smtClean="0">
                <a:latin typeface="黑体" panose="02010609060101010101" pitchFamily="49" charset="-122"/>
                <a:ea typeface="黑体" panose="02010609060101010101" pitchFamily="49" charset="-122"/>
              </a:rPr>
              <a:t>⑤借论古之得失，托古讽今，忧国忧民；</a:t>
            </a:r>
            <a:endParaRPr lang="zh-CN" altLang="en-US" sz="28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ct val="0"/>
              </a:spcAft>
            </a:pPr>
            <a:r>
              <a:rPr lang="zh-CN" altLang="en-US" sz="2800" b="1" smtClean="0">
                <a:latin typeface="黑体" panose="02010609060101010101" pitchFamily="49" charset="-122"/>
                <a:ea typeface="黑体" panose="02010609060101010101" pitchFamily="49" charset="-122"/>
              </a:rPr>
              <a:t>⑥借怀古叹今，叹个人命运的坎坷。</a:t>
            </a:r>
            <a:endParaRPr lang="en-US" altLang="zh-CN" sz="28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6" name="组合 8"/>
          <p:cNvGrpSpPr/>
          <p:nvPr/>
        </p:nvGrpSpPr>
        <p:grpSpPr>
          <a:xfrm>
            <a:off x="108033" y="380184"/>
            <a:ext cx="3143167" cy="829539"/>
            <a:chOff x="81025" y="285138"/>
            <a:chExt cx="3286106" cy="622154"/>
          </a:xfrm>
        </p:grpSpPr>
        <p:sp>
          <p:nvSpPr>
            <p:cNvPr id="7" name="直线连接符 21"/>
            <p:cNvSpPr>
              <a:spLocks noChangeShapeType="1"/>
            </p:cNvSpPr>
            <p:nvPr/>
          </p:nvSpPr>
          <p:spPr bwMode="auto">
            <a:xfrm flipV="1">
              <a:off x="81026" y="888849"/>
              <a:ext cx="3264596" cy="18443"/>
            </a:xfrm>
            <a:prstGeom prst="line">
              <a:avLst/>
            </a:prstGeom>
            <a:noFill/>
            <a:ln w="38100">
              <a:solidFill>
                <a:srgbClr val="93B3D7"/>
              </a:solidFill>
              <a:prstDash val="dash"/>
              <a:round/>
            </a:ln>
          </p:spPr>
          <p:txBody>
            <a:bodyPr/>
            <a:lstStyle/>
            <a:p>
              <a:endParaRPr lang="zh-CN" altLang="en-US" sz="480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8" name="同侧圆角矩形 6">
              <a:hlinkClick r:id="rId1" action="ppaction://hlinkfile"/>
            </p:cNvPr>
            <p:cNvSpPr>
              <a:spLocks noChangeArrowheads="1"/>
            </p:cNvSpPr>
            <p:nvPr/>
          </p:nvSpPr>
          <p:spPr bwMode="auto">
            <a:xfrm>
              <a:off x="81025" y="285138"/>
              <a:ext cx="3286106" cy="524487"/>
            </a:xfrm>
            <a:custGeom>
              <a:avLst/>
              <a:gdLst>
                <a:gd name="T0" fmla="*/ 52169 w 2000609"/>
                <a:gd name="T1" fmla="*/ 0 h 516419"/>
                <a:gd name="T2" fmla="*/ 1947005 w 2000609"/>
                <a:gd name="T3" fmla="*/ 0 h 516419"/>
                <a:gd name="T4" fmla="*/ 1999173 w 2000609"/>
                <a:gd name="T5" fmla="*/ 52654 h 516419"/>
                <a:gd name="T6" fmla="*/ 1999173 w 2000609"/>
                <a:gd name="T7" fmla="*/ 520857 h 516419"/>
                <a:gd name="T8" fmla="*/ 1999173 w 2000609"/>
                <a:gd name="T9" fmla="*/ 520857 h 516419"/>
                <a:gd name="T10" fmla="*/ 0 w 2000609"/>
                <a:gd name="T11" fmla="*/ 520857 h 516419"/>
                <a:gd name="T12" fmla="*/ 0 w 2000609"/>
                <a:gd name="T13" fmla="*/ 520857 h 516419"/>
                <a:gd name="T14" fmla="*/ 0 w 2000609"/>
                <a:gd name="T15" fmla="*/ 52654 h 516419"/>
                <a:gd name="T16" fmla="*/ 52169 w 2000609"/>
                <a:gd name="T17" fmla="*/ 0 h 5164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00609"/>
                <a:gd name="T28" fmla="*/ 0 h 516419"/>
                <a:gd name="T29" fmla="*/ 2000609 w 2000609"/>
                <a:gd name="T30" fmla="*/ 516419 h 5164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00609" h="516418">
                  <a:moveTo>
                    <a:pt x="52205" y="0"/>
                  </a:moveTo>
                  <a:lnTo>
                    <a:pt x="1948404" y="0"/>
                  </a:lnTo>
                  <a:cubicBezTo>
                    <a:pt x="1977236" y="0"/>
                    <a:pt x="2000609" y="23373"/>
                    <a:pt x="2000609" y="52205"/>
                  </a:cubicBezTo>
                  <a:lnTo>
                    <a:pt x="2000609" y="516419"/>
                  </a:lnTo>
                  <a:lnTo>
                    <a:pt x="0" y="516419"/>
                  </a:lnTo>
                  <a:lnTo>
                    <a:pt x="0" y="52205"/>
                  </a:lnTo>
                  <a:cubicBezTo>
                    <a:pt x="0" y="23373"/>
                    <a:pt x="23373" y="0"/>
                    <a:pt x="52205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DEFF"/>
                </a:gs>
                <a:gs pos="35001">
                  <a:srgbClr val="DAE7FF"/>
                </a:gs>
                <a:gs pos="100000">
                  <a:srgbClr val="F0F5FF"/>
                </a:gs>
              </a:gsLst>
              <a:lin ang="5400000" scaled="1"/>
            </a:gradFill>
            <a:ln>
              <a:noFill/>
            </a:ln>
            <a:effectLst>
              <a:outerShdw dist="20000" dir="5400000" algn="ctr" rotWithShape="0">
                <a:srgbClr val="000000">
                  <a:alpha val="37000"/>
                </a:srgbClr>
              </a:outerShdw>
            </a:effectLst>
          </p:spPr>
          <p:txBody>
            <a:bodyPr anchor="ctr"/>
            <a:lstStyle/>
            <a:p>
              <a:pPr algn="ctr">
                <a:lnSpc>
                  <a:spcPts val="4320"/>
                </a:lnSpc>
                <a:buFont typeface="Arial" panose="020B0604020202020204" pitchFamily="34" charset="0"/>
                <a:buNone/>
                <a:defRPr/>
              </a:pPr>
              <a:r>
                <a:rPr lang="zh-CN" altLang="en-US" sz="4265" b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黑体" panose="02010609060101010101" pitchFamily="49" charset="-122"/>
                  <a:ea typeface="黑体" panose="02010609060101010101" pitchFamily="49" charset="-122"/>
                </a:rPr>
                <a:t>知识链接</a:t>
              </a:r>
              <a:endParaRPr lang="zh-CN" altLang="en-US" sz="4265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AS_UNIQUEID" val="1179"/>
</p:tagLst>
</file>

<file path=ppt/tags/tag6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UNIT_TABLE_BEAUTIFY" val="smartTable{080ae6f6-8ddf-4ab5-8269-ecd8f20cde95}"/>
</p:tagLst>
</file>

<file path=ppt/tags/tag66.xml><?xml version="1.0" encoding="utf-8"?>
<p:tagLst xmlns:p="http://schemas.openxmlformats.org/presentationml/2006/main">
  <p:tag name="KSO_WM_UNIT_TABLE_BEAUTIFY" val="smartTable{b237fbe9-f53b-4df5-a0fc-75463686f385}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prstClr val="black">
                <a:alpha val="38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1487</Words>
  <Application>WPS 演示</Application>
  <PresentationFormat>宽屏</PresentationFormat>
  <Paragraphs>141</Paragraphs>
  <Slides>15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30" baseType="lpstr">
      <vt:lpstr>Arial</vt:lpstr>
      <vt:lpstr>宋体</vt:lpstr>
      <vt:lpstr>Wingdings</vt:lpstr>
      <vt:lpstr>Wingdings</vt:lpstr>
      <vt:lpstr>Times New Roman</vt:lpstr>
      <vt:lpstr>Arial</vt:lpstr>
      <vt:lpstr>楷体</vt:lpstr>
      <vt:lpstr>华文中宋</vt:lpstr>
      <vt:lpstr>黑体</vt:lpstr>
      <vt:lpstr>华文行楷</vt:lpstr>
      <vt:lpstr>微软雅黑</vt:lpstr>
      <vt:lpstr>Arial Unicode MS</vt:lpstr>
      <vt:lpstr>Calibri</vt:lpstr>
      <vt:lpstr>Office 主题​​</vt:lpstr>
      <vt:lpstr>Watermark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怀古人之事，抒今人之感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limin</dc:creator>
  <cp:lastModifiedBy>limin</cp:lastModifiedBy>
  <cp:revision>164</cp:revision>
  <dcterms:created xsi:type="dcterms:W3CDTF">2019-06-19T02:08:00Z</dcterms:created>
  <dcterms:modified xsi:type="dcterms:W3CDTF">2022-03-10T06:09:37Z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ICV">
    <vt:lpwstr>5A508B92A3134CD487DB9943AAF64DFF</vt:lpwstr>
  </property>
</Properties>
</file>