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4" r:id="rId5"/>
    <p:sldId id="325" r:id="rId6"/>
    <p:sldId id="326" r:id="rId7"/>
    <p:sldId id="327" r:id="rId8"/>
    <p:sldId id="329" r:id="rId9"/>
    <p:sldId id="330" r:id="rId10"/>
    <p:sldId id="331" r:id="rId11"/>
    <p:sldId id="328" r:id="rId12"/>
    <p:sldId id="333" r:id="rId13"/>
    <p:sldId id="335" r:id="rId14"/>
    <p:sldId id="336" r:id="rId15"/>
    <p:sldId id="334" r:id="rId16"/>
    <p:sldId id="337" r:id="rId17"/>
    <p:sldId id="340" r:id="rId18"/>
    <p:sldId id="33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buNone/>
            </a:pPr>
            <a:fld id="{9A0DB2DC-4C9A-4742-B13C-FB6460FD3503}" type="slidenum">
              <a:rPr lang="zh-CN" altLang="en-US" sz="1200">
                <a:solidFill>
                  <a:srgbClr val="000000"/>
                </a:solidFill>
              </a:rPr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image" Target="../media/image4.png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3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2.png"/><Relationship Id="rId5" Type="http://schemas.openxmlformats.org/officeDocument/2006/relationships/tags" Target="../tags/tag108.xml"/><Relationship Id="rId4" Type="http://schemas.openxmlformats.org/officeDocument/2006/relationships/image" Target="../media/image1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image" Target="../media/image7.png"/><Relationship Id="rId2" Type="http://schemas.openxmlformats.org/officeDocument/2006/relationships/tags" Target="../tags/tag115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4.pn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3" Type="http://schemas.openxmlformats.org/officeDocument/2006/relationships/tags" Target="../tags/tag151.xml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image" Target="../media/image3.png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2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3" Type="http://schemas.openxmlformats.org/officeDocument/2006/relationships/tags" Target="../tags/tag161.xml"/><Relationship Id="rId12" Type="http://schemas.openxmlformats.org/officeDocument/2006/relationships/image" Target="../media/image4.png"/><Relationship Id="rId11" Type="http://schemas.openxmlformats.org/officeDocument/2006/relationships/tags" Target="../tags/tag160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image" Target="../media/image4.png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3.png"/><Relationship Id="rId2" Type="http://schemas.openxmlformats.org/officeDocument/2006/relationships/tags" Target="../tags/tag162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image" Target="../media/image4.png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image" Target="../media/image3.png"/><Relationship Id="rId2" Type="http://schemas.openxmlformats.org/officeDocument/2006/relationships/tags" Target="../tags/tag174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image" Target="../media/image3.png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image" Target="../media/image2.png"/><Relationship Id="rId4" Type="http://schemas.openxmlformats.org/officeDocument/2006/relationships/tags" Target="../tags/tag196.xml"/><Relationship Id="rId3" Type="http://schemas.openxmlformats.org/officeDocument/2006/relationships/image" Target="../media/image1.png"/><Relationship Id="rId2" Type="http://schemas.openxmlformats.org/officeDocument/2006/relationships/tags" Target="../tags/tag195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tags" Target="../tags/tag25.xml"/><Relationship Id="rId4" Type="http://schemas.openxmlformats.org/officeDocument/2006/relationships/image" Target="../media/image5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image" Target="../media/image4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3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../media/image4.png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3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4.png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../media/image3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4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4.png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3999" cy="6858000"/>
            <a:chOff x="0" y="0"/>
            <a:chExt cx="12191999" cy="685800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689230" y="0"/>
              <a:ext cx="7502769" cy="6858000"/>
            </a:xfrm>
            <a:prstGeom prst="rect">
              <a:avLst/>
            </a:prstGeom>
          </p:spPr>
        </p:pic>
      </p:grpSp>
      <p:sp>
        <p:nvSpPr>
          <p:cNvPr id="11" name="任意多边形: 形状 10"/>
          <p:cNvSpPr/>
          <p:nvPr>
            <p:custDataLst>
              <p:tags r:id="rId7"/>
            </p:custDataLst>
          </p:nvPr>
        </p:nvSpPr>
        <p:spPr>
          <a:xfrm>
            <a:off x="1433108" y="1507602"/>
            <a:ext cx="6352785" cy="3334630"/>
          </a:xfrm>
          <a:custGeom>
            <a:avLst/>
            <a:gdLst>
              <a:gd name="connsiteX0" fmla="*/ 205118 w 8991942"/>
              <a:gd name="connsiteY0" fmla="*/ 686554 h 3588181"/>
              <a:gd name="connsiteX1" fmla="*/ 1024268 w 8991942"/>
              <a:gd name="connsiteY1" fmla="*/ 2810629 h 3588181"/>
              <a:gd name="connsiteX2" fmla="*/ 2633993 w 8991942"/>
              <a:gd name="connsiteY2" fmla="*/ 3515479 h 3588181"/>
              <a:gd name="connsiteX3" fmla="*/ 7729868 w 8991942"/>
              <a:gd name="connsiteY3" fmla="*/ 3477379 h 3588181"/>
              <a:gd name="connsiteX4" fmla="*/ 8853818 w 8991942"/>
              <a:gd name="connsiteY4" fmla="*/ 2734429 h 3588181"/>
              <a:gd name="connsiteX5" fmla="*/ 8891918 w 8991942"/>
              <a:gd name="connsiteY5" fmla="*/ 1105654 h 3588181"/>
              <a:gd name="connsiteX6" fmla="*/ 8110868 w 8991942"/>
              <a:gd name="connsiteY6" fmla="*/ 572254 h 3588181"/>
              <a:gd name="connsiteX7" fmla="*/ 814718 w 8991942"/>
              <a:gd name="connsiteY7" fmla="*/ 754 h 3588181"/>
              <a:gd name="connsiteX8" fmla="*/ 205118 w 8991942"/>
              <a:gd name="connsiteY8" fmla="*/ 686554 h 3588181"/>
              <a:gd name="connsiteX0-1" fmla="*/ 181089 w 8967913"/>
              <a:gd name="connsiteY0-2" fmla="*/ 686554 h 3588181"/>
              <a:gd name="connsiteX1-3" fmla="*/ 1000239 w 8967913"/>
              <a:gd name="connsiteY1-4" fmla="*/ 2810629 h 3588181"/>
              <a:gd name="connsiteX2-5" fmla="*/ 2609964 w 8967913"/>
              <a:gd name="connsiteY2-6" fmla="*/ 3515479 h 3588181"/>
              <a:gd name="connsiteX3-7" fmla="*/ 7705839 w 8967913"/>
              <a:gd name="connsiteY3-8" fmla="*/ 3477379 h 3588181"/>
              <a:gd name="connsiteX4-9" fmla="*/ 8829789 w 8967913"/>
              <a:gd name="connsiteY4-10" fmla="*/ 2734429 h 3588181"/>
              <a:gd name="connsiteX5-11" fmla="*/ 8867889 w 8967913"/>
              <a:gd name="connsiteY5-12" fmla="*/ 1105654 h 3588181"/>
              <a:gd name="connsiteX6-13" fmla="*/ 8086839 w 8967913"/>
              <a:gd name="connsiteY6-14" fmla="*/ 572254 h 3588181"/>
              <a:gd name="connsiteX7-15" fmla="*/ 790689 w 8967913"/>
              <a:gd name="connsiteY7-16" fmla="*/ 754 h 3588181"/>
              <a:gd name="connsiteX8-17" fmla="*/ 181089 w 8967913"/>
              <a:gd name="connsiteY8-18" fmla="*/ 686554 h 3588181"/>
              <a:gd name="connsiteX0-19" fmla="*/ 1602 w 8788426"/>
              <a:gd name="connsiteY0-20" fmla="*/ 686778 h 3588405"/>
              <a:gd name="connsiteX1-21" fmla="*/ 820752 w 8788426"/>
              <a:gd name="connsiteY1-22" fmla="*/ 2810853 h 3588405"/>
              <a:gd name="connsiteX2-23" fmla="*/ 2430477 w 8788426"/>
              <a:gd name="connsiteY2-24" fmla="*/ 3515703 h 3588405"/>
              <a:gd name="connsiteX3-25" fmla="*/ 7526352 w 8788426"/>
              <a:gd name="connsiteY3-26" fmla="*/ 3477603 h 3588405"/>
              <a:gd name="connsiteX4-27" fmla="*/ 8650302 w 8788426"/>
              <a:gd name="connsiteY4-28" fmla="*/ 2734653 h 3588405"/>
              <a:gd name="connsiteX5-29" fmla="*/ 8688402 w 8788426"/>
              <a:gd name="connsiteY5-30" fmla="*/ 1105878 h 3588405"/>
              <a:gd name="connsiteX6-31" fmla="*/ 7907352 w 8788426"/>
              <a:gd name="connsiteY6-32" fmla="*/ 572478 h 3588405"/>
              <a:gd name="connsiteX7-33" fmla="*/ 611202 w 8788426"/>
              <a:gd name="connsiteY7-34" fmla="*/ 978 h 3588405"/>
              <a:gd name="connsiteX8-35" fmla="*/ 1602 w 8788426"/>
              <a:gd name="connsiteY8-36" fmla="*/ 686778 h 3588405"/>
              <a:gd name="connsiteX0-37" fmla="*/ 6593 w 8793417"/>
              <a:gd name="connsiteY0-38" fmla="*/ 686591 h 3588218"/>
              <a:gd name="connsiteX1-39" fmla="*/ 825743 w 8793417"/>
              <a:gd name="connsiteY1-40" fmla="*/ 2810666 h 3588218"/>
              <a:gd name="connsiteX2-41" fmla="*/ 2435468 w 8793417"/>
              <a:gd name="connsiteY2-42" fmla="*/ 3515516 h 3588218"/>
              <a:gd name="connsiteX3-43" fmla="*/ 7531343 w 8793417"/>
              <a:gd name="connsiteY3-44" fmla="*/ 3477416 h 3588218"/>
              <a:gd name="connsiteX4-45" fmla="*/ 8655293 w 8793417"/>
              <a:gd name="connsiteY4-46" fmla="*/ 2734466 h 3588218"/>
              <a:gd name="connsiteX5-47" fmla="*/ 8693393 w 8793417"/>
              <a:gd name="connsiteY5-48" fmla="*/ 1105691 h 3588218"/>
              <a:gd name="connsiteX6-49" fmla="*/ 7912343 w 8793417"/>
              <a:gd name="connsiteY6-50" fmla="*/ 572291 h 3588218"/>
              <a:gd name="connsiteX7-51" fmla="*/ 616193 w 8793417"/>
              <a:gd name="connsiteY7-52" fmla="*/ 791 h 3588218"/>
              <a:gd name="connsiteX8-53" fmla="*/ 6593 w 8793417"/>
              <a:gd name="connsiteY8-54" fmla="*/ 686591 h 3588218"/>
              <a:gd name="connsiteX0-55" fmla="*/ 7740 w 8794564"/>
              <a:gd name="connsiteY0-56" fmla="*/ 686555 h 3588182"/>
              <a:gd name="connsiteX1-57" fmla="*/ 826890 w 8794564"/>
              <a:gd name="connsiteY1-58" fmla="*/ 2810630 h 3588182"/>
              <a:gd name="connsiteX2-59" fmla="*/ 2436615 w 8794564"/>
              <a:gd name="connsiteY2-60" fmla="*/ 3515480 h 3588182"/>
              <a:gd name="connsiteX3-61" fmla="*/ 7532490 w 8794564"/>
              <a:gd name="connsiteY3-62" fmla="*/ 3477380 h 3588182"/>
              <a:gd name="connsiteX4-63" fmla="*/ 8656440 w 8794564"/>
              <a:gd name="connsiteY4-64" fmla="*/ 2734430 h 3588182"/>
              <a:gd name="connsiteX5-65" fmla="*/ 8694540 w 8794564"/>
              <a:gd name="connsiteY5-66" fmla="*/ 1105655 h 3588182"/>
              <a:gd name="connsiteX6-67" fmla="*/ 7913490 w 8794564"/>
              <a:gd name="connsiteY6-68" fmla="*/ 572255 h 3588182"/>
              <a:gd name="connsiteX7-69" fmla="*/ 617340 w 8794564"/>
              <a:gd name="connsiteY7-70" fmla="*/ 755 h 3588182"/>
              <a:gd name="connsiteX8-71" fmla="*/ 7740 w 8794564"/>
              <a:gd name="connsiteY8-72" fmla="*/ 686555 h 3588182"/>
              <a:gd name="connsiteX0-73" fmla="*/ 12757 w 8799581"/>
              <a:gd name="connsiteY0-74" fmla="*/ 686555 h 3595456"/>
              <a:gd name="connsiteX1-75" fmla="*/ 993832 w 8799581"/>
              <a:gd name="connsiteY1-76" fmla="*/ 2705855 h 3595456"/>
              <a:gd name="connsiteX2-77" fmla="*/ 2441632 w 8799581"/>
              <a:gd name="connsiteY2-78" fmla="*/ 3515480 h 3595456"/>
              <a:gd name="connsiteX3-79" fmla="*/ 7537507 w 8799581"/>
              <a:gd name="connsiteY3-80" fmla="*/ 3477380 h 3595456"/>
              <a:gd name="connsiteX4-81" fmla="*/ 8661457 w 8799581"/>
              <a:gd name="connsiteY4-82" fmla="*/ 2734430 h 3595456"/>
              <a:gd name="connsiteX5-83" fmla="*/ 8699557 w 8799581"/>
              <a:gd name="connsiteY5-84" fmla="*/ 1105655 h 3595456"/>
              <a:gd name="connsiteX6-85" fmla="*/ 7918507 w 8799581"/>
              <a:gd name="connsiteY6-86" fmla="*/ 572255 h 3595456"/>
              <a:gd name="connsiteX7-87" fmla="*/ 622357 w 8799581"/>
              <a:gd name="connsiteY7-88" fmla="*/ 755 h 3595456"/>
              <a:gd name="connsiteX8-89" fmla="*/ 12757 w 8799581"/>
              <a:gd name="connsiteY8-90" fmla="*/ 686555 h 3595456"/>
              <a:gd name="connsiteX0-91" fmla="*/ 12757 w 8799581"/>
              <a:gd name="connsiteY0-92" fmla="*/ 686555 h 3595456"/>
              <a:gd name="connsiteX1-93" fmla="*/ 993832 w 8799581"/>
              <a:gd name="connsiteY1-94" fmla="*/ 2705855 h 3595456"/>
              <a:gd name="connsiteX2-95" fmla="*/ 2441632 w 8799581"/>
              <a:gd name="connsiteY2-96" fmla="*/ 3515480 h 3595456"/>
              <a:gd name="connsiteX3-97" fmla="*/ 7537507 w 8799581"/>
              <a:gd name="connsiteY3-98" fmla="*/ 3477380 h 3595456"/>
              <a:gd name="connsiteX4-99" fmla="*/ 8661457 w 8799581"/>
              <a:gd name="connsiteY4-100" fmla="*/ 2734430 h 3595456"/>
              <a:gd name="connsiteX5-101" fmla="*/ 8699557 w 8799581"/>
              <a:gd name="connsiteY5-102" fmla="*/ 1105655 h 3595456"/>
              <a:gd name="connsiteX6-103" fmla="*/ 7918507 w 8799581"/>
              <a:gd name="connsiteY6-104" fmla="*/ 572255 h 3595456"/>
              <a:gd name="connsiteX7-105" fmla="*/ 622357 w 8799581"/>
              <a:gd name="connsiteY7-106" fmla="*/ 755 h 3595456"/>
              <a:gd name="connsiteX8-107" fmla="*/ 12757 w 8799581"/>
              <a:gd name="connsiteY8-108" fmla="*/ 686555 h 3595456"/>
              <a:gd name="connsiteX0-109" fmla="*/ 12757 w 8799581"/>
              <a:gd name="connsiteY0-110" fmla="*/ 686555 h 3505349"/>
              <a:gd name="connsiteX1-111" fmla="*/ 993832 w 8799581"/>
              <a:gd name="connsiteY1-112" fmla="*/ 2705855 h 3505349"/>
              <a:gd name="connsiteX2-113" fmla="*/ 2860732 w 8799581"/>
              <a:gd name="connsiteY2-114" fmla="*/ 3286880 h 3505349"/>
              <a:gd name="connsiteX3-115" fmla="*/ 7537507 w 8799581"/>
              <a:gd name="connsiteY3-116" fmla="*/ 3477380 h 3505349"/>
              <a:gd name="connsiteX4-117" fmla="*/ 8661457 w 8799581"/>
              <a:gd name="connsiteY4-118" fmla="*/ 2734430 h 3505349"/>
              <a:gd name="connsiteX5-119" fmla="*/ 8699557 w 8799581"/>
              <a:gd name="connsiteY5-120" fmla="*/ 1105655 h 3505349"/>
              <a:gd name="connsiteX6-121" fmla="*/ 7918507 w 8799581"/>
              <a:gd name="connsiteY6-122" fmla="*/ 572255 h 3505349"/>
              <a:gd name="connsiteX7-123" fmla="*/ 622357 w 8799581"/>
              <a:gd name="connsiteY7-124" fmla="*/ 755 h 3505349"/>
              <a:gd name="connsiteX8-125" fmla="*/ 12757 w 8799581"/>
              <a:gd name="connsiteY8-126" fmla="*/ 686555 h 3505349"/>
              <a:gd name="connsiteX0-127" fmla="*/ 12757 w 8799581"/>
              <a:gd name="connsiteY0-128" fmla="*/ 686555 h 3501747"/>
              <a:gd name="connsiteX1-129" fmla="*/ 993832 w 8799581"/>
              <a:gd name="connsiteY1-130" fmla="*/ 2705855 h 3501747"/>
              <a:gd name="connsiteX2-131" fmla="*/ 2860732 w 8799581"/>
              <a:gd name="connsiteY2-132" fmla="*/ 3286880 h 3501747"/>
              <a:gd name="connsiteX3-133" fmla="*/ 7537507 w 8799581"/>
              <a:gd name="connsiteY3-134" fmla="*/ 3477380 h 3501747"/>
              <a:gd name="connsiteX4-135" fmla="*/ 8661457 w 8799581"/>
              <a:gd name="connsiteY4-136" fmla="*/ 2734430 h 3501747"/>
              <a:gd name="connsiteX5-137" fmla="*/ 8699557 w 8799581"/>
              <a:gd name="connsiteY5-138" fmla="*/ 1105655 h 3501747"/>
              <a:gd name="connsiteX6-139" fmla="*/ 7918507 w 8799581"/>
              <a:gd name="connsiteY6-140" fmla="*/ 572255 h 3501747"/>
              <a:gd name="connsiteX7-141" fmla="*/ 622357 w 8799581"/>
              <a:gd name="connsiteY7-142" fmla="*/ 755 h 3501747"/>
              <a:gd name="connsiteX8-143" fmla="*/ 12757 w 8799581"/>
              <a:gd name="connsiteY8-144" fmla="*/ 686555 h 3501747"/>
              <a:gd name="connsiteX0-145" fmla="*/ 12757 w 8794918"/>
              <a:gd name="connsiteY0-146" fmla="*/ 686555 h 3401446"/>
              <a:gd name="connsiteX1-147" fmla="*/ 993832 w 8794918"/>
              <a:gd name="connsiteY1-148" fmla="*/ 2705855 h 3401446"/>
              <a:gd name="connsiteX2-149" fmla="*/ 2860732 w 8794918"/>
              <a:gd name="connsiteY2-150" fmla="*/ 3286880 h 3401446"/>
              <a:gd name="connsiteX3-151" fmla="*/ 7613707 w 8794918"/>
              <a:gd name="connsiteY3-152" fmla="*/ 3353555 h 3401446"/>
              <a:gd name="connsiteX4-153" fmla="*/ 8661457 w 8794918"/>
              <a:gd name="connsiteY4-154" fmla="*/ 2734430 h 3401446"/>
              <a:gd name="connsiteX5-155" fmla="*/ 8699557 w 8794918"/>
              <a:gd name="connsiteY5-156" fmla="*/ 1105655 h 3401446"/>
              <a:gd name="connsiteX6-157" fmla="*/ 7918507 w 8794918"/>
              <a:gd name="connsiteY6-158" fmla="*/ 572255 h 3401446"/>
              <a:gd name="connsiteX7-159" fmla="*/ 622357 w 8794918"/>
              <a:gd name="connsiteY7-160" fmla="*/ 755 h 3401446"/>
              <a:gd name="connsiteX8-161" fmla="*/ 12757 w 8794918"/>
              <a:gd name="connsiteY8-162" fmla="*/ 686555 h 3401446"/>
              <a:gd name="connsiteX0-163" fmla="*/ 14718 w 8796879"/>
              <a:gd name="connsiteY0-164" fmla="*/ 686555 h 3401446"/>
              <a:gd name="connsiteX1-165" fmla="*/ 1033893 w 8796879"/>
              <a:gd name="connsiteY1-166" fmla="*/ 2705855 h 3401446"/>
              <a:gd name="connsiteX2-167" fmla="*/ 2862693 w 8796879"/>
              <a:gd name="connsiteY2-168" fmla="*/ 3286880 h 3401446"/>
              <a:gd name="connsiteX3-169" fmla="*/ 7615668 w 8796879"/>
              <a:gd name="connsiteY3-170" fmla="*/ 3353555 h 3401446"/>
              <a:gd name="connsiteX4-171" fmla="*/ 8663418 w 8796879"/>
              <a:gd name="connsiteY4-172" fmla="*/ 2734430 h 3401446"/>
              <a:gd name="connsiteX5-173" fmla="*/ 8701518 w 8796879"/>
              <a:gd name="connsiteY5-174" fmla="*/ 1105655 h 3401446"/>
              <a:gd name="connsiteX6-175" fmla="*/ 7920468 w 8796879"/>
              <a:gd name="connsiteY6-176" fmla="*/ 572255 h 3401446"/>
              <a:gd name="connsiteX7-177" fmla="*/ 624318 w 8796879"/>
              <a:gd name="connsiteY7-178" fmla="*/ 755 h 3401446"/>
              <a:gd name="connsiteX8-179" fmla="*/ 14718 w 8796879"/>
              <a:gd name="connsiteY8-180" fmla="*/ 686555 h 3401446"/>
              <a:gd name="connsiteX0-181" fmla="*/ 14718 w 8796879"/>
              <a:gd name="connsiteY0-182" fmla="*/ 686555 h 3401446"/>
              <a:gd name="connsiteX1-183" fmla="*/ 1033893 w 8796879"/>
              <a:gd name="connsiteY1-184" fmla="*/ 2705855 h 3401446"/>
              <a:gd name="connsiteX2-185" fmla="*/ 2862693 w 8796879"/>
              <a:gd name="connsiteY2-186" fmla="*/ 3286880 h 3401446"/>
              <a:gd name="connsiteX3-187" fmla="*/ 7615668 w 8796879"/>
              <a:gd name="connsiteY3-188" fmla="*/ 3353555 h 3401446"/>
              <a:gd name="connsiteX4-189" fmla="*/ 8663418 w 8796879"/>
              <a:gd name="connsiteY4-190" fmla="*/ 2734430 h 3401446"/>
              <a:gd name="connsiteX5-191" fmla="*/ 8701518 w 8796879"/>
              <a:gd name="connsiteY5-192" fmla="*/ 1105655 h 3401446"/>
              <a:gd name="connsiteX6-193" fmla="*/ 7920468 w 8796879"/>
              <a:gd name="connsiteY6-194" fmla="*/ 572255 h 3401446"/>
              <a:gd name="connsiteX7-195" fmla="*/ 624318 w 8796879"/>
              <a:gd name="connsiteY7-196" fmla="*/ 755 h 3401446"/>
              <a:gd name="connsiteX8-197" fmla="*/ 14718 w 8796879"/>
              <a:gd name="connsiteY8-198" fmla="*/ 686555 h 3401446"/>
              <a:gd name="connsiteX0-199" fmla="*/ 14718 w 8796879"/>
              <a:gd name="connsiteY0-200" fmla="*/ 686555 h 3389164"/>
              <a:gd name="connsiteX1-201" fmla="*/ 1033893 w 8796879"/>
              <a:gd name="connsiteY1-202" fmla="*/ 2705855 h 3389164"/>
              <a:gd name="connsiteX2-203" fmla="*/ 3446893 w 8796879"/>
              <a:gd name="connsiteY2-204" fmla="*/ 3248780 h 3389164"/>
              <a:gd name="connsiteX3-205" fmla="*/ 7615668 w 8796879"/>
              <a:gd name="connsiteY3-206" fmla="*/ 3353555 h 3389164"/>
              <a:gd name="connsiteX4-207" fmla="*/ 8663418 w 8796879"/>
              <a:gd name="connsiteY4-208" fmla="*/ 2734430 h 3389164"/>
              <a:gd name="connsiteX5-209" fmla="*/ 8701518 w 8796879"/>
              <a:gd name="connsiteY5-210" fmla="*/ 1105655 h 3389164"/>
              <a:gd name="connsiteX6-211" fmla="*/ 7920468 w 8796879"/>
              <a:gd name="connsiteY6-212" fmla="*/ 572255 h 3389164"/>
              <a:gd name="connsiteX7-213" fmla="*/ 624318 w 8796879"/>
              <a:gd name="connsiteY7-214" fmla="*/ 755 h 3389164"/>
              <a:gd name="connsiteX8-215" fmla="*/ 14718 w 8796879"/>
              <a:gd name="connsiteY8-216" fmla="*/ 686555 h 3389164"/>
              <a:gd name="connsiteX0-217" fmla="*/ 14718 w 8795350"/>
              <a:gd name="connsiteY0-218" fmla="*/ 686555 h 3297753"/>
              <a:gd name="connsiteX1-219" fmla="*/ 1033893 w 8795350"/>
              <a:gd name="connsiteY1-220" fmla="*/ 2705855 h 3297753"/>
              <a:gd name="connsiteX2-221" fmla="*/ 3446893 w 8795350"/>
              <a:gd name="connsiteY2-222" fmla="*/ 3248780 h 3297753"/>
              <a:gd name="connsiteX3-223" fmla="*/ 7641068 w 8795350"/>
              <a:gd name="connsiteY3-224" fmla="*/ 3213855 h 3297753"/>
              <a:gd name="connsiteX4-225" fmla="*/ 8663418 w 8795350"/>
              <a:gd name="connsiteY4-226" fmla="*/ 2734430 h 3297753"/>
              <a:gd name="connsiteX5-227" fmla="*/ 8701518 w 8795350"/>
              <a:gd name="connsiteY5-228" fmla="*/ 1105655 h 3297753"/>
              <a:gd name="connsiteX6-229" fmla="*/ 7920468 w 8795350"/>
              <a:gd name="connsiteY6-230" fmla="*/ 572255 h 3297753"/>
              <a:gd name="connsiteX7-231" fmla="*/ 624318 w 8795350"/>
              <a:gd name="connsiteY7-232" fmla="*/ 755 h 3297753"/>
              <a:gd name="connsiteX8-233" fmla="*/ 14718 w 8795350"/>
              <a:gd name="connsiteY8-234" fmla="*/ 686555 h 3297753"/>
              <a:gd name="connsiteX0-235" fmla="*/ 14718 w 8860917"/>
              <a:gd name="connsiteY0-236" fmla="*/ 686555 h 3297753"/>
              <a:gd name="connsiteX1-237" fmla="*/ 1033893 w 8860917"/>
              <a:gd name="connsiteY1-238" fmla="*/ 2705855 h 3297753"/>
              <a:gd name="connsiteX2-239" fmla="*/ 3446893 w 8860917"/>
              <a:gd name="connsiteY2-240" fmla="*/ 3248780 h 3297753"/>
              <a:gd name="connsiteX3-241" fmla="*/ 7641068 w 8860917"/>
              <a:gd name="connsiteY3-242" fmla="*/ 3213855 h 3297753"/>
              <a:gd name="connsiteX4-243" fmla="*/ 8663418 w 8860917"/>
              <a:gd name="connsiteY4-244" fmla="*/ 2734430 h 3297753"/>
              <a:gd name="connsiteX5-245" fmla="*/ 8701518 w 8860917"/>
              <a:gd name="connsiteY5-246" fmla="*/ 1105655 h 3297753"/>
              <a:gd name="connsiteX6-247" fmla="*/ 7920468 w 8860917"/>
              <a:gd name="connsiteY6-248" fmla="*/ 572255 h 3297753"/>
              <a:gd name="connsiteX7-249" fmla="*/ 624318 w 8860917"/>
              <a:gd name="connsiteY7-250" fmla="*/ 755 h 3297753"/>
              <a:gd name="connsiteX8-251" fmla="*/ 14718 w 8860917"/>
              <a:gd name="connsiteY8-252" fmla="*/ 686555 h 3297753"/>
              <a:gd name="connsiteX0-253" fmla="*/ 14718 w 8895579"/>
              <a:gd name="connsiteY0-254" fmla="*/ 686555 h 3309199"/>
              <a:gd name="connsiteX1-255" fmla="*/ 1033893 w 8895579"/>
              <a:gd name="connsiteY1-256" fmla="*/ 2705855 h 3309199"/>
              <a:gd name="connsiteX2-257" fmla="*/ 3446893 w 8895579"/>
              <a:gd name="connsiteY2-258" fmla="*/ 3248780 h 3309199"/>
              <a:gd name="connsiteX3-259" fmla="*/ 7641068 w 8895579"/>
              <a:gd name="connsiteY3-260" fmla="*/ 3213855 h 3309199"/>
              <a:gd name="connsiteX4-261" fmla="*/ 8714218 w 8895579"/>
              <a:gd name="connsiteY4-262" fmla="*/ 2518530 h 3309199"/>
              <a:gd name="connsiteX5-263" fmla="*/ 8701518 w 8895579"/>
              <a:gd name="connsiteY5-264" fmla="*/ 1105655 h 3309199"/>
              <a:gd name="connsiteX6-265" fmla="*/ 7920468 w 8895579"/>
              <a:gd name="connsiteY6-266" fmla="*/ 572255 h 3309199"/>
              <a:gd name="connsiteX7-267" fmla="*/ 624318 w 8895579"/>
              <a:gd name="connsiteY7-268" fmla="*/ 755 h 3309199"/>
              <a:gd name="connsiteX8-269" fmla="*/ 14718 w 8895579"/>
              <a:gd name="connsiteY8-270" fmla="*/ 686555 h 3309199"/>
              <a:gd name="connsiteX0-271" fmla="*/ 14718 w 8841072"/>
              <a:gd name="connsiteY0-272" fmla="*/ 686555 h 3309199"/>
              <a:gd name="connsiteX1-273" fmla="*/ 1033893 w 8841072"/>
              <a:gd name="connsiteY1-274" fmla="*/ 2705855 h 3309199"/>
              <a:gd name="connsiteX2-275" fmla="*/ 3446893 w 8841072"/>
              <a:gd name="connsiteY2-276" fmla="*/ 3248780 h 3309199"/>
              <a:gd name="connsiteX3-277" fmla="*/ 7641068 w 8841072"/>
              <a:gd name="connsiteY3-278" fmla="*/ 3213855 h 3309199"/>
              <a:gd name="connsiteX4-279" fmla="*/ 8714218 w 8841072"/>
              <a:gd name="connsiteY4-280" fmla="*/ 2518530 h 3309199"/>
              <a:gd name="connsiteX5-281" fmla="*/ 8701518 w 8841072"/>
              <a:gd name="connsiteY5-282" fmla="*/ 1105655 h 3309199"/>
              <a:gd name="connsiteX6-283" fmla="*/ 7920468 w 8841072"/>
              <a:gd name="connsiteY6-284" fmla="*/ 572255 h 3309199"/>
              <a:gd name="connsiteX7-285" fmla="*/ 624318 w 8841072"/>
              <a:gd name="connsiteY7-286" fmla="*/ 755 h 3309199"/>
              <a:gd name="connsiteX8-287" fmla="*/ 14718 w 8841072"/>
              <a:gd name="connsiteY8-288" fmla="*/ 686555 h 3309199"/>
              <a:gd name="connsiteX0-289" fmla="*/ 197463 w 9039140"/>
              <a:gd name="connsiteY0-290" fmla="*/ 686616 h 3309260"/>
              <a:gd name="connsiteX1-291" fmla="*/ 1216638 w 9039140"/>
              <a:gd name="connsiteY1-292" fmla="*/ 2705916 h 3309260"/>
              <a:gd name="connsiteX2-293" fmla="*/ 3629638 w 9039140"/>
              <a:gd name="connsiteY2-294" fmla="*/ 3248841 h 3309260"/>
              <a:gd name="connsiteX3-295" fmla="*/ 7823813 w 9039140"/>
              <a:gd name="connsiteY3-296" fmla="*/ 3213916 h 3309260"/>
              <a:gd name="connsiteX4-297" fmla="*/ 8896963 w 9039140"/>
              <a:gd name="connsiteY4-298" fmla="*/ 2518591 h 3309260"/>
              <a:gd name="connsiteX5-299" fmla="*/ 8884263 w 9039140"/>
              <a:gd name="connsiteY5-300" fmla="*/ 1105716 h 3309260"/>
              <a:gd name="connsiteX6-301" fmla="*/ 7823813 w 9039140"/>
              <a:gd name="connsiteY6-302" fmla="*/ 559616 h 3309260"/>
              <a:gd name="connsiteX7-303" fmla="*/ 807063 w 9039140"/>
              <a:gd name="connsiteY7-304" fmla="*/ 816 h 3309260"/>
              <a:gd name="connsiteX8-305" fmla="*/ 197463 w 9039140"/>
              <a:gd name="connsiteY8-306" fmla="*/ 686616 h 3309260"/>
              <a:gd name="connsiteX0-307" fmla="*/ 197463 w 9039140"/>
              <a:gd name="connsiteY0-308" fmla="*/ 686616 h 3309260"/>
              <a:gd name="connsiteX1-309" fmla="*/ 1216638 w 9039140"/>
              <a:gd name="connsiteY1-310" fmla="*/ 2705916 h 3309260"/>
              <a:gd name="connsiteX2-311" fmla="*/ 3629638 w 9039140"/>
              <a:gd name="connsiteY2-312" fmla="*/ 3248841 h 3309260"/>
              <a:gd name="connsiteX3-313" fmla="*/ 7823813 w 9039140"/>
              <a:gd name="connsiteY3-314" fmla="*/ 3213916 h 3309260"/>
              <a:gd name="connsiteX4-315" fmla="*/ 8896963 w 9039140"/>
              <a:gd name="connsiteY4-316" fmla="*/ 2518591 h 3309260"/>
              <a:gd name="connsiteX5-317" fmla="*/ 8884263 w 9039140"/>
              <a:gd name="connsiteY5-318" fmla="*/ 1105716 h 3309260"/>
              <a:gd name="connsiteX6-319" fmla="*/ 7823813 w 9039140"/>
              <a:gd name="connsiteY6-320" fmla="*/ 559616 h 3309260"/>
              <a:gd name="connsiteX7-321" fmla="*/ 807063 w 9039140"/>
              <a:gd name="connsiteY7-322" fmla="*/ 816 h 3309260"/>
              <a:gd name="connsiteX8-323" fmla="*/ 197463 w 9039140"/>
              <a:gd name="connsiteY8-324" fmla="*/ 686616 h 3309260"/>
              <a:gd name="connsiteX0-325" fmla="*/ 197463 w 9007754"/>
              <a:gd name="connsiteY0-326" fmla="*/ 686616 h 3309260"/>
              <a:gd name="connsiteX1-327" fmla="*/ 1216638 w 9007754"/>
              <a:gd name="connsiteY1-328" fmla="*/ 2705916 h 3309260"/>
              <a:gd name="connsiteX2-329" fmla="*/ 3629638 w 9007754"/>
              <a:gd name="connsiteY2-330" fmla="*/ 3248841 h 3309260"/>
              <a:gd name="connsiteX3-331" fmla="*/ 7823813 w 9007754"/>
              <a:gd name="connsiteY3-332" fmla="*/ 3213916 h 3309260"/>
              <a:gd name="connsiteX4-333" fmla="*/ 8896963 w 9007754"/>
              <a:gd name="connsiteY4-334" fmla="*/ 2518591 h 3309260"/>
              <a:gd name="connsiteX5-335" fmla="*/ 8884263 w 9007754"/>
              <a:gd name="connsiteY5-336" fmla="*/ 1105716 h 3309260"/>
              <a:gd name="connsiteX6-337" fmla="*/ 7823813 w 9007754"/>
              <a:gd name="connsiteY6-338" fmla="*/ 559616 h 3309260"/>
              <a:gd name="connsiteX7-339" fmla="*/ 807063 w 9007754"/>
              <a:gd name="connsiteY7-340" fmla="*/ 816 h 3309260"/>
              <a:gd name="connsiteX8-341" fmla="*/ 197463 w 9007754"/>
              <a:gd name="connsiteY8-342" fmla="*/ 686616 h 3309260"/>
              <a:gd name="connsiteX0-343" fmla="*/ 197463 w 8996899"/>
              <a:gd name="connsiteY0-344" fmla="*/ 686616 h 3300334"/>
              <a:gd name="connsiteX1-345" fmla="*/ 1216638 w 8996899"/>
              <a:gd name="connsiteY1-346" fmla="*/ 2705916 h 3300334"/>
              <a:gd name="connsiteX2-347" fmla="*/ 3629638 w 8996899"/>
              <a:gd name="connsiteY2-348" fmla="*/ 3248841 h 3300334"/>
              <a:gd name="connsiteX3-349" fmla="*/ 7823813 w 8996899"/>
              <a:gd name="connsiteY3-350" fmla="*/ 3213916 h 3300334"/>
              <a:gd name="connsiteX4-351" fmla="*/ 8820763 w 8996899"/>
              <a:gd name="connsiteY4-352" fmla="*/ 2683691 h 3300334"/>
              <a:gd name="connsiteX5-353" fmla="*/ 8884263 w 8996899"/>
              <a:gd name="connsiteY5-354" fmla="*/ 1105716 h 3300334"/>
              <a:gd name="connsiteX6-355" fmla="*/ 7823813 w 8996899"/>
              <a:gd name="connsiteY6-356" fmla="*/ 559616 h 3300334"/>
              <a:gd name="connsiteX7-357" fmla="*/ 807063 w 8996899"/>
              <a:gd name="connsiteY7-358" fmla="*/ 816 h 3300334"/>
              <a:gd name="connsiteX8-359" fmla="*/ 197463 w 8996899"/>
              <a:gd name="connsiteY8-360" fmla="*/ 686616 h 3300334"/>
              <a:gd name="connsiteX0-361" fmla="*/ 197463 w 8977294"/>
              <a:gd name="connsiteY0-362" fmla="*/ 686616 h 3300334"/>
              <a:gd name="connsiteX1-363" fmla="*/ 1216638 w 8977294"/>
              <a:gd name="connsiteY1-364" fmla="*/ 2705916 h 3300334"/>
              <a:gd name="connsiteX2-365" fmla="*/ 3629638 w 8977294"/>
              <a:gd name="connsiteY2-366" fmla="*/ 3248841 h 3300334"/>
              <a:gd name="connsiteX3-367" fmla="*/ 7823813 w 8977294"/>
              <a:gd name="connsiteY3-368" fmla="*/ 3213916 h 3300334"/>
              <a:gd name="connsiteX4-369" fmla="*/ 8820763 w 8977294"/>
              <a:gd name="connsiteY4-370" fmla="*/ 2683691 h 3300334"/>
              <a:gd name="connsiteX5-371" fmla="*/ 8884263 w 8977294"/>
              <a:gd name="connsiteY5-372" fmla="*/ 1105716 h 3300334"/>
              <a:gd name="connsiteX6-373" fmla="*/ 7823813 w 8977294"/>
              <a:gd name="connsiteY6-374" fmla="*/ 559616 h 3300334"/>
              <a:gd name="connsiteX7-375" fmla="*/ 807063 w 8977294"/>
              <a:gd name="connsiteY7-376" fmla="*/ 816 h 3300334"/>
              <a:gd name="connsiteX8-377" fmla="*/ 197463 w 8977294"/>
              <a:gd name="connsiteY8-378" fmla="*/ 686616 h 3300334"/>
              <a:gd name="connsiteX0-379" fmla="*/ 18325 w 8798156"/>
              <a:gd name="connsiteY0-380" fmla="*/ 686616 h 3300334"/>
              <a:gd name="connsiteX1-381" fmla="*/ 1037500 w 8798156"/>
              <a:gd name="connsiteY1-382" fmla="*/ 2705916 h 3300334"/>
              <a:gd name="connsiteX2-383" fmla="*/ 3450500 w 8798156"/>
              <a:gd name="connsiteY2-384" fmla="*/ 3248841 h 3300334"/>
              <a:gd name="connsiteX3-385" fmla="*/ 7644675 w 8798156"/>
              <a:gd name="connsiteY3-386" fmla="*/ 3213916 h 3300334"/>
              <a:gd name="connsiteX4-387" fmla="*/ 8641625 w 8798156"/>
              <a:gd name="connsiteY4-388" fmla="*/ 2683691 h 3300334"/>
              <a:gd name="connsiteX5-389" fmla="*/ 8705125 w 8798156"/>
              <a:gd name="connsiteY5-390" fmla="*/ 1105716 h 3300334"/>
              <a:gd name="connsiteX6-391" fmla="*/ 7644675 w 8798156"/>
              <a:gd name="connsiteY6-392" fmla="*/ 559616 h 3300334"/>
              <a:gd name="connsiteX7-393" fmla="*/ 627925 w 8798156"/>
              <a:gd name="connsiteY7-394" fmla="*/ 816 h 3300334"/>
              <a:gd name="connsiteX8-395" fmla="*/ 18325 w 8798156"/>
              <a:gd name="connsiteY8-396" fmla="*/ 686616 h 3300334"/>
              <a:gd name="connsiteX0-397" fmla="*/ 57563 w 8837394"/>
              <a:gd name="connsiteY0-398" fmla="*/ 686616 h 3300334"/>
              <a:gd name="connsiteX1-399" fmla="*/ 1076738 w 8837394"/>
              <a:gd name="connsiteY1-400" fmla="*/ 2705916 h 3300334"/>
              <a:gd name="connsiteX2-401" fmla="*/ 3489738 w 8837394"/>
              <a:gd name="connsiteY2-402" fmla="*/ 3248841 h 3300334"/>
              <a:gd name="connsiteX3-403" fmla="*/ 7683913 w 8837394"/>
              <a:gd name="connsiteY3-404" fmla="*/ 3213916 h 3300334"/>
              <a:gd name="connsiteX4-405" fmla="*/ 8680863 w 8837394"/>
              <a:gd name="connsiteY4-406" fmla="*/ 2683691 h 3300334"/>
              <a:gd name="connsiteX5-407" fmla="*/ 8744363 w 8837394"/>
              <a:gd name="connsiteY5-408" fmla="*/ 1105716 h 3300334"/>
              <a:gd name="connsiteX6-409" fmla="*/ 7683913 w 8837394"/>
              <a:gd name="connsiteY6-410" fmla="*/ 559616 h 3300334"/>
              <a:gd name="connsiteX7-411" fmla="*/ 667163 w 8837394"/>
              <a:gd name="connsiteY7-412" fmla="*/ 816 h 3300334"/>
              <a:gd name="connsiteX8-413" fmla="*/ 57563 w 8837394"/>
              <a:gd name="connsiteY8-414" fmla="*/ 686616 h 3300334"/>
              <a:gd name="connsiteX0-415" fmla="*/ 47182 w 8827013"/>
              <a:gd name="connsiteY0-416" fmla="*/ 686616 h 3300334"/>
              <a:gd name="connsiteX1-417" fmla="*/ 1066357 w 8827013"/>
              <a:gd name="connsiteY1-418" fmla="*/ 2705916 h 3300334"/>
              <a:gd name="connsiteX2-419" fmla="*/ 3479357 w 8827013"/>
              <a:gd name="connsiteY2-420" fmla="*/ 3248841 h 3300334"/>
              <a:gd name="connsiteX3-421" fmla="*/ 7673532 w 8827013"/>
              <a:gd name="connsiteY3-422" fmla="*/ 3213916 h 3300334"/>
              <a:gd name="connsiteX4-423" fmla="*/ 8670482 w 8827013"/>
              <a:gd name="connsiteY4-424" fmla="*/ 2683691 h 3300334"/>
              <a:gd name="connsiteX5-425" fmla="*/ 8733982 w 8827013"/>
              <a:gd name="connsiteY5-426" fmla="*/ 1105716 h 3300334"/>
              <a:gd name="connsiteX6-427" fmla="*/ 7673532 w 8827013"/>
              <a:gd name="connsiteY6-428" fmla="*/ 559616 h 3300334"/>
              <a:gd name="connsiteX7-429" fmla="*/ 656782 w 8827013"/>
              <a:gd name="connsiteY7-430" fmla="*/ 816 h 3300334"/>
              <a:gd name="connsiteX8-431" fmla="*/ 47182 w 8827013"/>
              <a:gd name="connsiteY8-432" fmla="*/ 686616 h 3300334"/>
              <a:gd name="connsiteX0-433" fmla="*/ 47182 w 8827013"/>
              <a:gd name="connsiteY0-434" fmla="*/ 686616 h 3300334"/>
              <a:gd name="connsiteX1-435" fmla="*/ 1066357 w 8827013"/>
              <a:gd name="connsiteY1-436" fmla="*/ 2705916 h 3300334"/>
              <a:gd name="connsiteX2-437" fmla="*/ 3479357 w 8827013"/>
              <a:gd name="connsiteY2-438" fmla="*/ 3248841 h 3300334"/>
              <a:gd name="connsiteX3-439" fmla="*/ 7673532 w 8827013"/>
              <a:gd name="connsiteY3-440" fmla="*/ 3213916 h 3300334"/>
              <a:gd name="connsiteX4-441" fmla="*/ 8670482 w 8827013"/>
              <a:gd name="connsiteY4-442" fmla="*/ 2683691 h 3300334"/>
              <a:gd name="connsiteX5-443" fmla="*/ 8733982 w 8827013"/>
              <a:gd name="connsiteY5-444" fmla="*/ 1105716 h 3300334"/>
              <a:gd name="connsiteX6-445" fmla="*/ 7673532 w 8827013"/>
              <a:gd name="connsiteY6-446" fmla="*/ 559616 h 3300334"/>
              <a:gd name="connsiteX7-447" fmla="*/ 656782 w 8827013"/>
              <a:gd name="connsiteY7-448" fmla="*/ 816 h 3300334"/>
              <a:gd name="connsiteX8-449" fmla="*/ 47182 w 8827013"/>
              <a:gd name="connsiteY8-450" fmla="*/ 686616 h 3300334"/>
              <a:gd name="connsiteX0-451" fmla="*/ 47182 w 8827013"/>
              <a:gd name="connsiteY0-452" fmla="*/ 686616 h 3236621"/>
              <a:gd name="connsiteX1-453" fmla="*/ 1066357 w 8827013"/>
              <a:gd name="connsiteY1-454" fmla="*/ 2705916 h 3236621"/>
              <a:gd name="connsiteX2-455" fmla="*/ 3504757 w 8827013"/>
              <a:gd name="connsiteY2-456" fmla="*/ 3096441 h 3236621"/>
              <a:gd name="connsiteX3-457" fmla="*/ 7673532 w 8827013"/>
              <a:gd name="connsiteY3-458" fmla="*/ 3213916 h 3236621"/>
              <a:gd name="connsiteX4-459" fmla="*/ 8670482 w 8827013"/>
              <a:gd name="connsiteY4-460" fmla="*/ 2683691 h 3236621"/>
              <a:gd name="connsiteX5-461" fmla="*/ 8733982 w 8827013"/>
              <a:gd name="connsiteY5-462" fmla="*/ 1105716 h 3236621"/>
              <a:gd name="connsiteX6-463" fmla="*/ 7673532 w 8827013"/>
              <a:gd name="connsiteY6-464" fmla="*/ 559616 h 3236621"/>
              <a:gd name="connsiteX7-465" fmla="*/ 656782 w 8827013"/>
              <a:gd name="connsiteY7-466" fmla="*/ 816 h 3236621"/>
              <a:gd name="connsiteX8-467" fmla="*/ 47182 w 8827013"/>
              <a:gd name="connsiteY8-468" fmla="*/ 686616 h 3236621"/>
              <a:gd name="connsiteX0-469" fmla="*/ 47182 w 8827013"/>
              <a:gd name="connsiteY0-470" fmla="*/ 686616 h 3259027"/>
              <a:gd name="connsiteX1-471" fmla="*/ 1066357 w 8827013"/>
              <a:gd name="connsiteY1-472" fmla="*/ 2705916 h 3259027"/>
              <a:gd name="connsiteX2-473" fmla="*/ 3504757 w 8827013"/>
              <a:gd name="connsiteY2-474" fmla="*/ 3172641 h 3259027"/>
              <a:gd name="connsiteX3-475" fmla="*/ 7673532 w 8827013"/>
              <a:gd name="connsiteY3-476" fmla="*/ 3213916 h 3259027"/>
              <a:gd name="connsiteX4-477" fmla="*/ 8670482 w 8827013"/>
              <a:gd name="connsiteY4-478" fmla="*/ 2683691 h 3259027"/>
              <a:gd name="connsiteX5-479" fmla="*/ 8733982 w 8827013"/>
              <a:gd name="connsiteY5-480" fmla="*/ 1105716 h 3259027"/>
              <a:gd name="connsiteX6-481" fmla="*/ 7673532 w 8827013"/>
              <a:gd name="connsiteY6-482" fmla="*/ 559616 h 3259027"/>
              <a:gd name="connsiteX7-483" fmla="*/ 656782 w 8827013"/>
              <a:gd name="connsiteY7-484" fmla="*/ 816 h 3259027"/>
              <a:gd name="connsiteX8-485" fmla="*/ 47182 w 8827013"/>
              <a:gd name="connsiteY8-486" fmla="*/ 686616 h 3259027"/>
              <a:gd name="connsiteX0-487" fmla="*/ 47182 w 8827013"/>
              <a:gd name="connsiteY0-488" fmla="*/ 686616 h 3245091"/>
              <a:gd name="connsiteX1-489" fmla="*/ 1066357 w 8827013"/>
              <a:gd name="connsiteY1-490" fmla="*/ 2705916 h 3245091"/>
              <a:gd name="connsiteX2-491" fmla="*/ 3504757 w 8827013"/>
              <a:gd name="connsiteY2-492" fmla="*/ 3172641 h 3245091"/>
              <a:gd name="connsiteX3-493" fmla="*/ 7673532 w 8827013"/>
              <a:gd name="connsiteY3-494" fmla="*/ 3213916 h 3245091"/>
              <a:gd name="connsiteX4-495" fmla="*/ 8670482 w 8827013"/>
              <a:gd name="connsiteY4-496" fmla="*/ 2683691 h 3245091"/>
              <a:gd name="connsiteX5-497" fmla="*/ 8733982 w 8827013"/>
              <a:gd name="connsiteY5-498" fmla="*/ 1105716 h 3245091"/>
              <a:gd name="connsiteX6-499" fmla="*/ 7673532 w 8827013"/>
              <a:gd name="connsiteY6-500" fmla="*/ 559616 h 3245091"/>
              <a:gd name="connsiteX7-501" fmla="*/ 656782 w 8827013"/>
              <a:gd name="connsiteY7-502" fmla="*/ 816 h 3245091"/>
              <a:gd name="connsiteX8-503" fmla="*/ 47182 w 8827013"/>
              <a:gd name="connsiteY8-504" fmla="*/ 686616 h 3245091"/>
              <a:gd name="connsiteX0-505" fmla="*/ 47182 w 8781072"/>
              <a:gd name="connsiteY0-506" fmla="*/ 686616 h 3246012"/>
              <a:gd name="connsiteX1-507" fmla="*/ 1066357 w 8781072"/>
              <a:gd name="connsiteY1-508" fmla="*/ 2705916 h 3246012"/>
              <a:gd name="connsiteX2-509" fmla="*/ 3504757 w 8781072"/>
              <a:gd name="connsiteY2-510" fmla="*/ 3172641 h 3246012"/>
              <a:gd name="connsiteX3-511" fmla="*/ 7673532 w 8781072"/>
              <a:gd name="connsiteY3-512" fmla="*/ 3213916 h 3246012"/>
              <a:gd name="connsiteX4-513" fmla="*/ 8518082 w 8781072"/>
              <a:gd name="connsiteY4-514" fmla="*/ 2670991 h 3246012"/>
              <a:gd name="connsiteX5-515" fmla="*/ 8733982 w 8781072"/>
              <a:gd name="connsiteY5-516" fmla="*/ 1105716 h 3246012"/>
              <a:gd name="connsiteX6-517" fmla="*/ 7673532 w 8781072"/>
              <a:gd name="connsiteY6-518" fmla="*/ 559616 h 3246012"/>
              <a:gd name="connsiteX7-519" fmla="*/ 656782 w 8781072"/>
              <a:gd name="connsiteY7-520" fmla="*/ 816 h 3246012"/>
              <a:gd name="connsiteX8-521" fmla="*/ 47182 w 8781072"/>
              <a:gd name="connsiteY8-522" fmla="*/ 686616 h 3246012"/>
              <a:gd name="connsiteX0-523" fmla="*/ 47182 w 8776608"/>
              <a:gd name="connsiteY0-524" fmla="*/ 686616 h 3246012"/>
              <a:gd name="connsiteX1-525" fmla="*/ 1066357 w 8776608"/>
              <a:gd name="connsiteY1-526" fmla="*/ 2705916 h 3246012"/>
              <a:gd name="connsiteX2-527" fmla="*/ 3504757 w 8776608"/>
              <a:gd name="connsiteY2-528" fmla="*/ 3172641 h 3246012"/>
              <a:gd name="connsiteX3-529" fmla="*/ 7673532 w 8776608"/>
              <a:gd name="connsiteY3-530" fmla="*/ 3213916 h 3246012"/>
              <a:gd name="connsiteX4-531" fmla="*/ 8518082 w 8776608"/>
              <a:gd name="connsiteY4-532" fmla="*/ 2670991 h 3246012"/>
              <a:gd name="connsiteX5-533" fmla="*/ 8733982 w 8776608"/>
              <a:gd name="connsiteY5-534" fmla="*/ 1105716 h 3246012"/>
              <a:gd name="connsiteX6-535" fmla="*/ 7673532 w 8776608"/>
              <a:gd name="connsiteY6-536" fmla="*/ 559616 h 3246012"/>
              <a:gd name="connsiteX7-537" fmla="*/ 656782 w 8776608"/>
              <a:gd name="connsiteY7-538" fmla="*/ 816 h 3246012"/>
              <a:gd name="connsiteX8-539" fmla="*/ 47182 w 8776608"/>
              <a:gd name="connsiteY8-540" fmla="*/ 686616 h 3246012"/>
              <a:gd name="connsiteX0-541" fmla="*/ 47182 w 8776608"/>
              <a:gd name="connsiteY0-542" fmla="*/ 686616 h 3215149"/>
              <a:gd name="connsiteX1-543" fmla="*/ 1066357 w 8776608"/>
              <a:gd name="connsiteY1-544" fmla="*/ 2705916 h 3215149"/>
              <a:gd name="connsiteX2-545" fmla="*/ 3504757 w 8776608"/>
              <a:gd name="connsiteY2-546" fmla="*/ 3172641 h 3215149"/>
              <a:gd name="connsiteX3-547" fmla="*/ 7673532 w 8776608"/>
              <a:gd name="connsiteY3-548" fmla="*/ 3213916 h 3215149"/>
              <a:gd name="connsiteX4-549" fmla="*/ 8518082 w 8776608"/>
              <a:gd name="connsiteY4-550" fmla="*/ 2670991 h 3215149"/>
              <a:gd name="connsiteX5-551" fmla="*/ 8733982 w 8776608"/>
              <a:gd name="connsiteY5-552" fmla="*/ 1105716 h 3215149"/>
              <a:gd name="connsiteX6-553" fmla="*/ 7673532 w 8776608"/>
              <a:gd name="connsiteY6-554" fmla="*/ 559616 h 3215149"/>
              <a:gd name="connsiteX7-555" fmla="*/ 656782 w 8776608"/>
              <a:gd name="connsiteY7-556" fmla="*/ 816 h 3215149"/>
              <a:gd name="connsiteX8-557" fmla="*/ 47182 w 8776608"/>
              <a:gd name="connsiteY8-558" fmla="*/ 686616 h 3215149"/>
              <a:gd name="connsiteX0-559" fmla="*/ 16600 w 8746026"/>
              <a:gd name="connsiteY0-560" fmla="*/ 686616 h 3221647"/>
              <a:gd name="connsiteX1-561" fmla="*/ 1114359 w 8746026"/>
              <a:gd name="connsiteY1-562" fmla="*/ 2816959 h 3221647"/>
              <a:gd name="connsiteX2-563" fmla="*/ 3474175 w 8746026"/>
              <a:gd name="connsiteY2-564" fmla="*/ 3172641 h 3221647"/>
              <a:gd name="connsiteX3-565" fmla="*/ 7642950 w 8746026"/>
              <a:gd name="connsiteY3-566" fmla="*/ 3213916 h 3221647"/>
              <a:gd name="connsiteX4-567" fmla="*/ 8487500 w 8746026"/>
              <a:gd name="connsiteY4-568" fmla="*/ 2670991 h 3221647"/>
              <a:gd name="connsiteX5-569" fmla="*/ 8703400 w 8746026"/>
              <a:gd name="connsiteY5-570" fmla="*/ 1105716 h 3221647"/>
              <a:gd name="connsiteX6-571" fmla="*/ 7642950 w 8746026"/>
              <a:gd name="connsiteY6-572" fmla="*/ 559616 h 3221647"/>
              <a:gd name="connsiteX7-573" fmla="*/ 626200 w 8746026"/>
              <a:gd name="connsiteY7-574" fmla="*/ 816 h 3221647"/>
              <a:gd name="connsiteX8-575" fmla="*/ 16600 w 8746026"/>
              <a:gd name="connsiteY8-576" fmla="*/ 686616 h 3221647"/>
              <a:gd name="connsiteX0-577" fmla="*/ 16600 w 8746026"/>
              <a:gd name="connsiteY0-578" fmla="*/ 686616 h 3277256"/>
              <a:gd name="connsiteX1-579" fmla="*/ 1114359 w 8746026"/>
              <a:gd name="connsiteY1-580" fmla="*/ 2816959 h 3277256"/>
              <a:gd name="connsiteX2-581" fmla="*/ 2138257 w 8746026"/>
              <a:gd name="connsiteY2-582" fmla="*/ 3221994 h 3277256"/>
              <a:gd name="connsiteX3-583" fmla="*/ 7642950 w 8746026"/>
              <a:gd name="connsiteY3-584" fmla="*/ 3213916 h 3277256"/>
              <a:gd name="connsiteX4-585" fmla="*/ 8487500 w 8746026"/>
              <a:gd name="connsiteY4-586" fmla="*/ 2670991 h 3277256"/>
              <a:gd name="connsiteX5-587" fmla="*/ 8703400 w 8746026"/>
              <a:gd name="connsiteY5-588" fmla="*/ 1105716 h 3277256"/>
              <a:gd name="connsiteX6-589" fmla="*/ 7642950 w 8746026"/>
              <a:gd name="connsiteY6-590" fmla="*/ 559616 h 3277256"/>
              <a:gd name="connsiteX7-591" fmla="*/ 626200 w 8746026"/>
              <a:gd name="connsiteY7-592" fmla="*/ 816 h 3277256"/>
              <a:gd name="connsiteX8-593" fmla="*/ 16600 w 8746026"/>
              <a:gd name="connsiteY8-594" fmla="*/ 686616 h 3277256"/>
              <a:gd name="connsiteX0-595" fmla="*/ 16600 w 8746026"/>
              <a:gd name="connsiteY0-596" fmla="*/ 686616 h 3277256"/>
              <a:gd name="connsiteX1-597" fmla="*/ 1114359 w 8746026"/>
              <a:gd name="connsiteY1-598" fmla="*/ 2816959 h 3277256"/>
              <a:gd name="connsiteX2-599" fmla="*/ 2138257 w 8746026"/>
              <a:gd name="connsiteY2-600" fmla="*/ 3221994 h 3277256"/>
              <a:gd name="connsiteX3-601" fmla="*/ 7642950 w 8746026"/>
              <a:gd name="connsiteY3-602" fmla="*/ 3213916 h 3277256"/>
              <a:gd name="connsiteX4-603" fmla="*/ 8487500 w 8746026"/>
              <a:gd name="connsiteY4-604" fmla="*/ 2670991 h 3277256"/>
              <a:gd name="connsiteX5-605" fmla="*/ 8703400 w 8746026"/>
              <a:gd name="connsiteY5-606" fmla="*/ 1105716 h 3277256"/>
              <a:gd name="connsiteX6-607" fmla="*/ 7642950 w 8746026"/>
              <a:gd name="connsiteY6-608" fmla="*/ 559616 h 3277256"/>
              <a:gd name="connsiteX7-609" fmla="*/ 626200 w 8746026"/>
              <a:gd name="connsiteY7-610" fmla="*/ 816 h 3277256"/>
              <a:gd name="connsiteX8-611" fmla="*/ 16600 w 8746026"/>
              <a:gd name="connsiteY8-612" fmla="*/ 686616 h 3277256"/>
              <a:gd name="connsiteX0-613" fmla="*/ 8564 w 8737990"/>
              <a:gd name="connsiteY0-614" fmla="*/ 686616 h 3281833"/>
              <a:gd name="connsiteX1-615" fmla="*/ 936059 w 8737990"/>
              <a:gd name="connsiteY1-616" fmla="*/ 2742930 h 3281833"/>
              <a:gd name="connsiteX2-617" fmla="*/ 2130221 w 8737990"/>
              <a:gd name="connsiteY2-618" fmla="*/ 3221994 h 3281833"/>
              <a:gd name="connsiteX3-619" fmla="*/ 7634914 w 8737990"/>
              <a:gd name="connsiteY3-620" fmla="*/ 3213916 h 3281833"/>
              <a:gd name="connsiteX4-621" fmla="*/ 8479464 w 8737990"/>
              <a:gd name="connsiteY4-622" fmla="*/ 2670991 h 3281833"/>
              <a:gd name="connsiteX5-623" fmla="*/ 8695364 w 8737990"/>
              <a:gd name="connsiteY5-624" fmla="*/ 1105716 h 3281833"/>
              <a:gd name="connsiteX6-625" fmla="*/ 7634914 w 8737990"/>
              <a:gd name="connsiteY6-626" fmla="*/ 559616 h 3281833"/>
              <a:gd name="connsiteX7-627" fmla="*/ 618164 w 8737990"/>
              <a:gd name="connsiteY7-628" fmla="*/ 816 h 3281833"/>
              <a:gd name="connsiteX8-629" fmla="*/ 8564 w 8737990"/>
              <a:gd name="connsiteY8-630" fmla="*/ 686616 h 3281833"/>
              <a:gd name="connsiteX0-631" fmla="*/ 8564 w 8737990"/>
              <a:gd name="connsiteY0-632" fmla="*/ 686616 h 3281833"/>
              <a:gd name="connsiteX1-633" fmla="*/ 936059 w 8737990"/>
              <a:gd name="connsiteY1-634" fmla="*/ 2742930 h 3281833"/>
              <a:gd name="connsiteX2-635" fmla="*/ 2130221 w 8737990"/>
              <a:gd name="connsiteY2-636" fmla="*/ 3221994 h 3281833"/>
              <a:gd name="connsiteX3-637" fmla="*/ 7634914 w 8737990"/>
              <a:gd name="connsiteY3-638" fmla="*/ 3213916 h 3281833"/>
              <a:gd name="connsiteX4-639" fmla="*/ 8479464 w 8737990"/>
              <a:gd name="connsiteY4-640" fmla="*/ 2670991 h 3281833"/>
              <a:gd name="connsiteX5-641" fmla="*/ 8695364 w 8737990"/>
              <a:gd name="connsiteY5-642" fmla="*/ 1105716 h 3281833"/>
              <a:gd name="connsiteX6-643" fmla="*/ 7634914 w 8737990"/>
              <a:gd name="connsiteY6-644" fmla="*/ 559616 h 3281833"/>
              <a:gd name="connsiteX7-645" fmla="*/ 618164 w 8737990"/>
              <a:gd name="connsiteY7-646" fmla="*/ 816 h 3281833"/>
              <a:gd name="connsiteX8-647" fmla="*/ 8564 w 8737990"/>
              <a:gd name="connsiteY8-648" fmla="*/ 686616 h 3281833"/>
              <a:gd name="connsiteX0-649" fmla="*/ 8564 w 8737990"/>
              <a:gd name="connsiteY0-650" fmla="*/ 686616 h 3268738"/>
              <a:gd name="connsiteX1-651" fmla="*/ 936059 w 8737990"/>
              <a:gd name="connsiteY1-652" fmla="*/ 2742930 h 3268738"/>
              <a:gd name="connsiteX2-653" fmla="*/ 2130221 w 8737990"/>
              <a:gd name="connsiteY2-654" fmla="*/ 3221994 h 3268738"/>
              <a:gd name="connsiteX3-655" fmla="*/ 7634914 w 8737990"/>
              <a:gd name="connsiteY3-656" fmla="*/ 3213916 h 3268738"/>
              <a:gd name="connsiteX4-657" fmla="*/ 8479464 w 8737990"/>
              <a:gd name="connsiteY4-658" fmla="*/ 2670991 h 3268738"/>
              <a:gd name="connsiteX5-659" fmla="*/ 8695364 w 8737990"/>
              <a:gd name="connsiteY5-660" fmla="*/ 1105716 h 3268738"/>
              <a:gd name="connsiteX6-661" fmla="*/ 7634914 w 8737990"/>
              <a:gd name="connsiteY6-662" fmla="*/ 559616 h 3268738"/>
              <a:gd name="connsiteX7-663" fmla="*/ 618164 w 8737990"/>
              <a:gd name="connsiteY7-664" fmla="*/ 816 h 3268738"/>
              <a:gd name="connsiteX8-665" fmla="*/ 8564 w 8737990"/>
              <a:gd name="connsiteY8-666" fmla="*/ 686616 h 3268738"/>
              <a:gd name="connsiteX0-667" fmla="*/ 8564 w 8735318"/>
              <a:gd name="connsiteY0-668" fmla="*/ 686616 h 3268738"/>
              <a:gd name="connsiteX1-669" fmla="*/ 936059 w 8735318"/>
              <a:gd name="connsiteY1-670" fmla="*/ 2742930 h 3268738"/>
              <a:gd name="connsiteX2-671" fmla="*/ 2130221 w 8735318"/>
              <a:gd name="connsiteY2-672" fmla="*/ 3221994 h 3268738"/>
              <a:gd name="connsiteX3-673" fmla="*/ 7634914 w 8735318"/>
              <a:gd name="connsiteY3-674" fmla="*/ 3213916 h 3268738"/>
              <a:gd name="connsiteX4-675" fmla="*/ 8479464 w 8735318"/>
              <a:gd name="connsiteY4-676" fmla="*/ 2670991 h 3268738"/>
              <a:gd name="connsiteX5-677" fmla="*/ 8695364 w 8735318"/>
              <a:gd name="connsiteY5-678" fmla="*/ 1105716 h 3268738"/>
              <a:gd name="connsiteX6-679" fmla="*/ 7634914 w 8735318"/>
              <a:gd name="connsiteY6-680" fmla="*/ 559616 h 3268738"/>
              <a:gd name="connsiteX7-681" fmla="*/ 618164 w 8735318"/>
              <a:gd name="connsiteY7-682" fmla="*/ 816 h 3268738"/>
              <a:gd name="connsiteX8-683" fmla="*/ 8564 w 8735318"/>
              <a:gd name="connsiteY8-684" fmla="*/ 686616 h 3268738"/>
              <a:gd name="connsiteX0-685" fmla="*/ 8564 w 8735318"/>
              <a:gd name="connsiteY0-686" fmla="*/ 686616 h 3239604"/>
              <a:gd name="connsiteX1-687" fmla="*/ 936059 w 8735318"/>
              <a:gd name="connsiteY1-688" fmla="*/ 2742930 h 3239604"/>
              <a:gd name="connsiteX2-689" fmla="*/ 2130221 w 8735318"/>
              <a:gd name="connsiteY2-690" fmla="*/ 3221994 h 3239604"/>
              <a:gd name="connsiteX3-691" fmla="*/ 7634914 w 8735318"/>
              <a:gd name="connsiteY3-692" fmla="*/ 3213916 h 3239604"/>
              <a:gd name="connsiteX4-693" fmla="*/ 8479464 w 8735318"/>
              <a:gd name="connsiteY4-694" fmla="*/ 2670991 h 3239604"/>
              <a:gd name="connsiteX5-695" fmla="*/ 8695364 w 8735318"/>
              <a:gd name="connsiteY5-696" fmla="*/ 1105716 h 3239604"/>
              <a:gd name="connsiteX6-697" fmla="*/ 7634914 w 8735318"/>
              <a:gd name="connsiteY6-698" fmla="*/ 559616 h 3239604"/>
              <a:gd name="connsiteX7-699" fmla="*/ 618164 w 8735318"/>
              <a:gd name="connsiteY7-700" fmla="*/ 816 h 3239604"/>
              <a:gd name="connsiteX8-701" fmla="*/ 8564 w 8735318"/>
              <a:gd name="connsiteY8-702" fmla="*/ 686616 h 32396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735318" h="3239604">
                <a:moveTo>
                  <a:pt x="8564" y="686616"/>
                </a:moveTo>
                <a:cubicBezTo>
                  <a:pt x="61546" y="1143635"/>
                  <a:pt x="726520" y="2431409"/>
                  <a:pt x="936059" y="2742930"/>
                </a:cubicBezTo>
                <a:cubicBezTo>
                  <a:pt x="1145598" y="3054451"/>
                  <a:pt x="1524537" y="3180510"/>
                  <a:pt x="2130221" y="3221994"/>
                </a:cubicBezTo>
                <a:cubicBezTo>
                  <a:pt x="2735905" y="3263478"/>
                  <a:pt x="7061304" y="3219384"/>
                  <a:pt x="7634914" y="3213916"/>
                </a:cubicBezTo>
                <a:cubicBezTo>
                  <a:pt x="8208524" y="3208448"/>
                  <a:pt x="8392417" y="2918948"/>
                  <a:pt x="8479464" y="2670991"/>
                </a:cubicBezTo>
                <a:cubicBezTo>
                  <a:pt x="8566511" y="2423034"/>
                  <a:pt x="8836122" y="1457612"/>
                  <a:pt x="8695364" y="1105716"/>
                </a:cubicBezTo>
                <a:cubicBezTo>
                  <a:pt x="8554606" y="753820"/>
                  <a:pt x="8155614" y="604066"/>
                  <a:pt x="7634914" y="559616"/>
                </a:cubicBezTo>
                <a:cubicBezTo>
                  <a:pt x="6288714" y="375466"/>
                  <a:pt x="1089122" y="-20351"/>
                  <a:pt x="618164" y="816"/>
                </a:cubicBezTo>
                <a:cubicBezTo>
                  <a:pt x="147206" y="21983"/>
                  <a:pt x="-44418" y="229597"/>
                  <a:pt x="8564" y="686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: 圆角 9"/>
          <p:cNvSpPr/>
          <p:nvPr>
            <p:custDataLst>
              <p:tags r:id="rId8"/>
            </p:custDataLst>
          </p:nvPr>
        </p:nvSpPr>
        <p:spPr>
          <a:xfrm rot="749232">
            <a:off x="6880697" y="2699432"/>
            <a:ext cx="269875" cy="1529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spc="100"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450506" y="2218432"/>
            <a:ext cx="4242989" cy="116955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5250" u="none" strike="noStrike" kern="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018276" y="3470019"/>
            <a:ext cx="3120147" cy="496221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500" u="none" strike="noStrike" kern="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3234446" y="4305762"/>
            <a:ext cx="1215956" cy="356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u="none" strike="noStrike" kern="0" cap="none" spc="0" normalizeH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4511575" y="4305762"/>
            <a:ext cx="1460700" cy="356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u="none" strike="noStrike" kern="0" cap="none" spc="0" normalizeH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1" y="-1"/>
            <a:ext cx="9144000" cy="6858001"/>
            <a:chOff x="-1" y="-1"/>
            <a:chExt cx="12192000" cy="6858001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2" name="矩形: 圆角 11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3999" cy="6858000"/>
            <a:chOff x="0" y="0"/>
            <a:chExt cx="12191999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689230" y="0"/>
              <a:ext cx="7502769" cy="6858000"/>
            </a:xfrm>
            <a:prstGeom prst="rect">
              <a:avLst/>
            </a:prstGeom>
          </p:spPr>
        </p:pic>
      </p:grpSp>
      <p:sp>
        <p:nvSpPr>
          <p:cNvPr id="11" name="任意多边形: 形状 10"/>
          <p:cNvSpPr/>
          <p:nvPr>
            <p:custDataLst>
              <p:tags r:id="rId7"/>
            </p:custDataLst>
          </p:nvPr>
        </p:nvSpPr>
        <p:spPr>
          <a:xfrm>
            <a:off x="1433108" y="1507602"/>
            <a:ext cx="6352785" cy="3334630"/>
          </a:xfrm>
          <a:custGeom>
            <a:avLst/>
            <a:gdLst>
              <a:gd name="connsiteX0" fmla="*/ 205118 w 8991942"/>
              <a:gd name="connsiteY0" fmla="*/ 686554 h 3588181"/>
              <a:gd name="connsiteX1" fmla="*/ 1024268 w 8991942"/>
              <a:gd name="connsiteY1" fmla="*/ 2810629 h 3588181"/>
              <a:gd name="connsiteX2" fmla="*/ 2633993 w 8991942"/>
              <a:gd name="connsiteY2" fmla="*/ 3515479 h 3588181"/>
              <a:gd name="connsiteX3" fmla="*/ 7729868 w 8991942"/>
              <a:gd name="connsiteY3" fmla="*/ 3477379 h 3588181"/>
              <a:gd name="connsiteX4" fmla="*/ 8853818 w 8991942"/>
              <a:gd name="connsiteY4" fmla="*/ 2734429 h 3588181"/>
              <a:gd name="connsiteX5" fmla="*/ 8891918 w 8991942"/>
              <a:gd name="connsiteY5" fmla="*/ 1105654 h 3588181"/>
              <a:gd name="connsiteX6" fmla="*/ 8110868 w 8991942"/>
              <a:gd name="connsiteY6" fmla="*/ 572254 h 3588181"/>
              <a:gd name="connsiteX7" fmla="*/ 814718 w 8991942"/>
              <a:gd name="connsiteY7" fmla="*/ 754 h 3588181"/>
              <a:gd name="connsiteX8" fmla="*/ 205118 w 8991942"/>
              <a:gd name="connsiteY8" fmla="*/ 686554 h 3588181"/>
              <a:gd name="connsiteX0-1" fmla="*/ 181089 w 8967913"/>
              <a:gd name="connsiteY0-2" fmla="*/ 686554 h 3588181"/>
              <a:gd name="connsiteX1-3" fmla="*/ 1000239 w 8967913"/>
              <a:gd name="connsiteY1-4" fmla="*/ 2810629 h 3588181"/>
              <a:gd name="connsiteX2-5" fmla="*/ 2609964 w 8967913"/>
              <a:gd name="connsiteY2-6" fmla="*/ 3515479 h 3588181"/>
              <a:gd name="connsiteX3-7" fmla="*/ 7705839 w 8967913"/>
              <a:gd name="connsiteY3-8" fmla="*/ 3477379 h 3588181"/>
              <a:gd name="connsiteX4-9" fmla="*/ 8829789 w 8967913"/>
              <a:gd name="connsiteY4-10" fmla="*/ 2734429 h 3588181"/>
              <a:gd name="connsiteX5-11" fmla="*/ 8867889 w 8967913"/>
              <a:gd name="connsiteY5-12" fmla="*/ 1105654 h 3588181"/>
              <a:gd name="connsiteX6-13" fmla="*/ 8086839 w 8967913"/>
              <a:gd name="connsiteY6-14" fmla="*/ 572254 h 3588181"/>
              <a:gd name="connsiteX7-15" fmla="*/ 790689 w 8967913"/>
              <a:gd name="connsiteY7-16" fmla="*/ 754 h 3588181"/>
              <a:gd name="connsiteX8-17" fmla="*/ 181089 w 8967913"/>
              <a:gd name="connsiteY8-18" fmla="*/ 686554 h 3588181"/>
              <a:gd name="connsiteX0-19" fmla="*/ 1602 w 8788426"/>
              <a:gd name="connsiteY0-20" fmla="*/ 686778 h 3588405"/>
              <a:gd name="connsiteX1-21" fmla="*/ 820752 w 8788426"/>
              <a:gd name="connsiteY1-22" fmla="*/ 2810853 h 3588405"/>
              <a:gd name="connsiteX2-23" fmla="*/ 2430477 w 8788426"/>
              <a:gd name="connsiteY2-24" fmla="*/ 3515703 h 3588405"/>
              <a:gd name="connsiteX3-25" fmla="*/ 7526352 w 8788426"/>
              <a:gd name="connsiteY3-26" fmla="*/ 3477603 h 3588405"/>
              <a:gd name="connsiteX4-27" fmla="*/ 8650302 w 8788426"/>
              <a:gd name="connsiteY4-28" fmla="*/ 2734653 h 3588405"/>
              <a:gd name="connsiteX5-29" fmla="*/ 8688402 w 8788426"/>
              <a:gd name="connsiteY5-30" fmla="*/ 1105878 h 3588405"/>
              <a:gd name="connsiteX6-31" fmla="*/ 7907352 w 8788426"/>
              <a:gd name="connsiteY6-32" fmla="*/ 572478 h 3588405"/>
              <a:gd name="connsiteX7-33" fmla="*/ 611202 w 8788426"/>
              <a:gd name="connsiteY7-34" fmla="*/ 978 h 3588405"/>
              <a:gd name="connsiteX8-35" fmla="*/ 1602 w 8788426"/>
              <a:gd name="connsiteY8-36" fmla="*/ 686778 h 3588405"/>
              <a:gd name="connsiteX0-37" fmla="*/ 6593 w 8793417"/>
              <a:gd name="connsiteY0-38" fmla="*/ 686591 h 3588218"/>
              <a:gd name="connsiteX1-39" fmla="*/ 825743 w 8793417"/>
              <a:gd name="connsiteY1-40" fmla="*/ 2810666 h 3588218"/>
              <a:gd name="connsiteX2-41" fmla="*/ 2435468 w 8793417"/>
              <a:gd name="connsiteY2-42" fmla="*/ 3515516 h 3588218"/>
              <a:gd name="connsiteX3-43" fmla="*/ 7531343 w 8793417"/>
              <a:gd name="connsiteY3-44" fmla="*/ 3477416 h 3588218"/>
              <a:gd name="connsiteX4-45" fmla="*/ 8655293 w 8793417"/>
              <a:gd name="connsiteY4-46" fmla="*/ 2734466 h 3588218"/>
              <a:gd name="connsiteX5-47" fmla="*/ 8693393 w 8793417"/>
              <a:gd name="connsiteY5-48" fmla="*/ 1105691 h 3588218"/>
              <a:gd name="connsiteX6-49" fmla="*/ 7912343 w 8793417"/>
              <a:gd name="connsiteY6-50" fmla="*/ 572291 h 3588218"/>
              <a:gd name="connsiteX7-51" fmla="*/ 616193 w 8793417"/>
              <a:gd name="connsiteY7-52" fmla="*/ 791 h 3588218"/>
              <a:gd name="connsiteX8-53" fmla="*/ 6593 w 8793417"/>
              <a:gd name="connsiteY8-54" fmla="*/ 686591 h 3588218"/>
              <a:gd name="connsiteX0-55" fmla="*/ 7740 w 8794564"/>
              <a:gd name="connsiteY0-56" fmla="*/ 686555 h 3588182"/>
              <a:gd name="connsiteX1-57" fmla="*/ 826890 w 8794564"/>
              <a:gd name="connsiteY1-58" fmla="*/ 2810630 h 3588182"/>
              <a:gd name="connsiteX2-59" fmla="*/ 2436615 w 8794564"/>
              <a:gd name="connsiteY2-60" fmla="*/ 3515480 h 3588182"/>
              <a:gd name="connsiteX3-61" fmla="*/ 7532490 w 8794564"/>
              <a:gd name="connsiteY3-62" fmla="*/ 3477380 h 3588182"/>
              <a:gd name="connsiteX4-63" fmla="*/ 8656440 w 8794564"/>
              <a:gd name="connsiteY4-64" fmla="*/ 2734430 h 3588182"/>
              <a:gd name="connsiteX5-65" fmla="*/ 8694540 w 8794564"/>
              <a:gd name="connsiteY5-66" fmla="*/ 1105655 h 3588182"/>
              <a:gd name="connsiteX6-67" fmla="*/ 7913490 w 8794564"/>
              <a:gd name="connsiteY6-68" fmla="*/ 572255 h 3588182"/>
              <a:gd name="connsiteX7-69" fmla="*/ 617340 w 8794564"/>
              <a:gd name="connsiteY7-70" fmla="*/ 755 h 3588182"/>
              <a:gd name="connsiteX8-71" fmla="*/ 7740 w 8794564"/>
              <a:gd name="connsiteY8-72" fmla="*/ 686555 h 3588182"/>
              <a:gd name="connsiteX0-73" fmla="*/ 12757 w 8799581"/>
              <a:gd name="connsiteY0-74" fmla="*/ 686555 h 3595456"/>
              <a:gd name="connsiteX1-75" fmla="*/ 993832 w 8799581"/>
              <a:gd name="connsiteY1-76" fmla="*/ 2705855 h 3595456"/>
              <a:gd name="connsiteX2-77" fmla="*/ 2441632 w 8799581"/>
              <a:gd name="connsiteY2-78" fmla="*/ 3515480 h 3595456"/>
              <a:gd name="connsiteX3-79" fmla="*/ 7537507 w 8799581"/>
              <a:gd name="connsiteY3-80" fmla="*/ 3477380 h 3595456"/>
              <a:gd name="connsiteX4-81" fmla="*/ 8661457 w 8799581"/>
              <a:gd name="connsiteY4-82" fmla="*/ 2734430 h 3595456"/>
              <a:gd name="connsiteX5-83" fmla="*/ 8699557 w 8799581"/>
              <a:gd name="connsiteY5-84" fmla="*/ 1105655 h 3595456"/>
              <a:gd name="connsiteX6-85" fmla="*/ 7918507 w 8799581"/>
              <a:gd name="connsiteY6-86" fmla="*/ 572255 h 3595456"/>
              <a:gd name="connsiteX7-87" fmla="*/ 622357 w 8799581"/>
              <a:gd name="connsiteY7-88" fmla="*/ 755 h 3595456"/>
              <a:gd name="connsiteX8-89" fmla="*/ 12757 w 8799581"/>
              <a:gd name="connsiteY8-90" fmla="*/ 686555 h 3595456"/>
              <a:gd name="connsiteX0-91" fmla="*/ 12757 w 8799581"/>
              <a:gd name="connsiteY0-92" fmla="*/ 686555 h 3595456"/>
              <a:gd name="connsiteX1-93" fmla="*/ 993832 w 8799581"/>
              <a:gd name="connsiteY1-94" fmla="*/ 2705855 h 3595456"/>
              <a:gd name="connsiteX2-95" fmla="*/ 2441632 w 8799581"/>
              <a:gd name="connsiteY2-96" fmla="*/ 3515480 h 3595456"/>
              <a:gd name="connsiteX3-97" fmla="*/ 7537507 w 8799581"/>
              <a:gd name="connsiteY3-98" fmla="*/ 3477380 h 3595456"/>
              <a:gd name="connsiteX4-99" fmla="*/ 8661457 w 8799581"/>
              <a:gd name="connsiteY4-100" fmla="*/ 2734430 h 3595456"/>
              <a:gd name="connsiteX5-101" fmla="*/ 8699557 w 8799581"/>
              <a:gd name="connsiteY5-102" fmla="*/ 1105655 h 3595456"/>
              <a:gd name="connsiteX6-103" fmla="*/ 7918507 w 8799581"/>
              <a:gd name="connsiteY6-104" fmla="*/ 572255 h 3595456"/>
              <a:gd name="connsiteX7-105" fmla="*/ 622357 w 8799581"/>
              <a:gd name="connsiteY7-106" fmla="*/ 755 h 3595456"/>
              <a:gd name="connsiteX8-107" fmla="*/ 12757 w 8799581"/>
              <a:gd name="connsiteY8-108" fmla="*/ 686555 h 3595456"/>
              <a:gd name="connsiteX0-109" fmla="*/ 12757 w 8799581"/>
              <a:gd name="connsiteY0-110" fmla="*/ 686555 h 3505349"/>
              <a:gd name="connsiteX1-111" fmla="*/ 993832 w 8799581"/>
              <a:gd name="connsiteY1-112" fmla="*/ 2705855 h 3505349"/>
              <a:gd name="connsiteX2-113" fmla="*/ 2860732 w 8799581"/>
              <a:gd name="connsiteY2-114" fmla="*/ 3286880 h 3505349"/>
              <a:gd name="connsiteX3-115" fmla="*/ 7537507 w 8799581"/>
              <a:gd name="connsiteY3-116" fmla="*/ 3477380 h 3505349"/>
              <a:gd name="connsiteX4-117" fmla="*/ 8661457 w 8799581"/>
              <a:gd name="connsiteY4-118" fmla="*/ 2734430 h 3505349"/>
              <a:gd name="connsiteX5-119" fmla="*/ 8699557 w 8799581"/>
              <a:gd name="connsiteY5-120" fmla="*/ 1105655 h 3505349"/>
              <a:gd name="connsiteX6-121" fmla="*/ 7918507 w 8799581"/>
              <a:gd name="connsiteY6-122" fmla="*/ 572255 h 3505349"/>
              <a:gd name="connsiteX7-123" fmla="*/ 622357 w 8799581"/>
              <a:gd name="connsiteY7-124" fmla="*/ 755 h 3505349"/>
              <a:gd name="connsiteX8-125" fmla="*/ 12757 w 8799581"/>
              <a:gd name="connsiteY8-126" fmla="*/ 686555 h 3505349"/>
              <a:gd name="connsiteX0-127" fmla="*/ 12757 w 8799581"/>
              <a:gd name="connsiteY0-128" fmla="*/ 686555 h 3501747"/>
              <a:gd name="connsiteX1-129" fmla="*/ 993832 w 8799581"/>
              <a:gd name="connsiteY1-130" fmla="*/ 2705855 h 3501747"/>
              <a:gd name="connsiteX2-131" fmla="*/ 2860732 w 8799581"/>
              <a:gd name="connsiteY2-132" fmla="*/ 3286880 h 3501747"/>
              <a:gd name="connsiteX3-133" fmla="*/ 7537507 w 8799581"/>
              <a:gd name="connsiteY3-134" fmla="*/ 3477380 h 3501747"/>
              <a:gd name="connsiteX4-135" fmla="*/ 8661457 w 8799581"/>
              <a:gd name="connsiteY4-136" fmla="*/ 2734430 h 3501747"/>
              <a:gd name="connsiteX5-137" fmla="*/ 8699557 w 8799581"/>
              <a:gd name="connsiteY5-138" fmla="*/ 1105655 h 3501747"/>
              <a:gd name="connsiteX6-139" fmla="*/ 7918507 w 8799581"/>
              <a:gd name="connsiteY6-140" fmla="*/ 572255 h 3501747"/>
              <a:gd name="connsiteX7-141" fmla="*/ 622357 w 8799581"/>
              <a:gd name="connsiteY7-142" fmla="*/ 755 h 3501747"/>
              <a:gd name="connsiteX8-143" fmla="*/ 12757 w 8799581"/>
              <a:gd name="connsiteY8-144" fmla="*/ 686555 h 3501747"/>
              <a:gd name="connsiteX0-145" fmla="*/ 12757 w 8794918"/>
              <a:gd name="connsiteY0-146" fmla="*/ 686555 h 3401446"/>
              <a:gd name="connsiteX1-147" fmla="*/ 993832 w 8794918"/>
              <a:gd name="connsiteY1-148" fmla="*/ 2705855 h 3401446"/>
              <a:gd name="connsiteX2-149" fmla="*/ 2860732 w 8794918"/>
              <a:gd name="connsiteY2-150" fmla="*/ 3286880 h 3401446"/>
              <a:gd name="connsiteX3-151" fmla="*/ 7613707 w 8794918"/>
              <a:gd name="connsiteY3-152" fmla="*/ 3353555 h 3401446"/>
              <a:gd name="connsiteX4-153" fmla="*/ 8661457 w 8794918"/>
              <a:gd name="connsiteY4-154" fmla="*/ 2734430 h 3401446"/>
              <a:gd name="connsiteX5-155" fmla="*/ 8699557 w 8794918"/>
              <a:gd name="connsiteY5-156" fmla="*/ 1105655 h 3401446"/>
              <a:gd name="connsiteX6-157" fmla="*/ 7918507 w 8794918"/>
              <a:gd name="connsiteY6-158" fmla="*/ 572255 h 3401446"/>
              <a:gd name="connsiteX7-159" fmla="*/ 622357 w 8794918"/>
              <a:gd name="connsiteY7-160" fmla="*/ 755 h 3401446"/>
              <a:gd name="connsiteX8-161" fmla="*/ 12757 w 8794918"/>
              <a:gd name="connsiteY8-162" fmla="*/ 686555 h 3401446"/>
              <a:gd name="connsiteX0-163" fmla="*/ 14718 w 8796879"/>
              <a:gd name="connsiteY0-164" fmla="*/ 686555 h 3401446"/>
              <a:gd name="connsiteX1-165" fmla="*/ 1033893 w 8796879"/>
              <a:gd name="connsiteY1-166" fmla="*/ 2705855 h 3401446"/>
              <a:gd name="connsiteX2-167" fmla="*/ 2862693 w 8796879"/>
              <a:gd name="connsiteY2-168" fmla="*/ 3286880 h 3401446"/>
              <a:gd name="connsiteX3-169" fmla="*/ 7615668 w 8796879"/>
              <a:gd name="connsiteY3-170" fmla="*/ 3353555 h 3401446"/>
              <a:gd name="connsiteX4-171" fmla="*/ 8663418 w 8796879"/>
              <a:gd name="connsiteY4-172" fmla="*/ 2734430 h 3401446"/>
              <a:gd name="connsiteX5-173" fmla="*/ 8701518 w 8796879"/>
              <a:gd name="connsiteY5-174" fmla="*/ 1105655 h 3401446"/>
              <a:gd name="connsiteX6-175" fmla="*/ 7920468 w 8796879"/>
              <a:gd name="connsiteY6-176" fmla="*/ 572255 h 3401446"/>
              <a:gd name="connsiteX7-177" fmla="*/ 624318 w 8796879"/>
              <a:gd name="connsiteY7-178" fmla="*/ 755 h 3401446"/>
              <a:gd name="connsiteX8-179" fmla="*/ 14718 w 8796879"/>
              <a:gd name="connsiteY8-180" fmla="*/ 686555 h 3401446"/>
              <a:gd name="connsiteX0-181" fmla="*/ 14718 w 8796879"/>
              <a:gd name="connsiteY0-182" fmla="*/ 686555 h 3401446"/>
              <a:gd name="connsiteX1-183" fmla="*/ 1033893 w 8796879"/>
              <a:gd name="connsiteY1-184" fmla="*/ 2705855 h 3401446"/>
              <a:gd name="connsiteX2-185" fmla="*/ 2862693 w 8796879"/>
              <a:gd name="connsiteY2-186" fmla="*/ 3286880 h 3401446"/>
              <a:gd name="connsiteX3-187" fmla="*/ 7615668 w 8796879"/>
              <a:gd name="connsiteY3-188" fmla="*/ 3353555 h 3401446"/>
              <a:gd name="connsiteX4-189" fmla="*/ 8663418 w 8796879"/>
              <a:gd name="connsiteY4-190" fmla="*/ 2734430 h 3401446"/>
              <a:gd name="connsiteX5-191" fmla="*/ 8701518 w 8796879"/>
              <a:gd name="connsiteY5-192" fmla="*/ 1105655 h 3401446"/>
              <a:gd name="connsiteX6-193" fmla="*/ 7920468 w 8796879"/>
              <a:gd name="connsiteY6-194" fmla="*/ 572255 h 3401446"/>
              <a:gd name="connsiteX7-195" fmla="*/ 624318 w 8796879"/>
              <a:gd name="connsiteY7-196" fmla="*/ 755 h 3401446"/>
              <a:gd name="connsiteX8-197" fmla="*/ 14718 w 8796879"/>
              <a:gd name="connsiteY8-198" fmla="*/ 686555 h 3401446"/>
              <a:gd name="connsiteX0-199" fmla="*/ 14718 w 8796879"/>
              <a:gd name="connsiteY0-200" fmla="*/ 686555 h 3389164"/>
              <a:gd name="connsiteX1-201" fmla="*/ 1033893 w 8796879"/>
              <a:gd name="connsiteY1-202" fmla="*/ 2705855 h 3389164"/>
              <a:gd name="connsiteX2-203" fmla="*/ 3446893 w 8796879"/>
              <a:gd name="connsiteY2-204" fmla="*/ 3248780 h 3389164"/>
              <a:gd name="connsiteX3-205" fmla="*/ 7615668 w 8796879"/>
              <a:gd name="connsiteY3-206" fmla="*/ 3353555 h 3389164"/>
              <a:gd name="connsiteX4-207" fmla="*/ 8663418 w 8796879"/>
              <a:gd name="connsiteY4-208" fmla="*/ 2734430 h 3389164"/>
              <a:gd name="connsiteX5-209" fmla="*/ 8701518 w 8796879"/>
              <a:gd name="connsiteY5-210" fmla="*/ 1105655 h 3389164"/>
              <a:gd name="connsiteX6-211" fmla="*/ 7920468 w 8796879"/>
              <a:gd name="connsiteY6-212" fmla="*/ 572255 h 3389164"/>
              <a:gd name="connsiteX7-213" fmla="*/ 624318 w 8796879"/>
              <a:gd name="connsiteY7-214" fmla="*/ 755 h 3389164"/>
              <a:gd name="connsiteX8-215" fmla="*/ 14718 w 8796879"/>
              <a:gd name="connsiteY8-216" fmla="*/ 686555 h 3389164"/>
              <a:gd name="connsiteX0-217" fmla="*/ 14718 w 8795350"/>
              <a:gd name="connsiteY0-218" fmla="*/ 686555 h 3297753"/>
              <a:gd name="connsiteX1-219" fmla="*/ 1033893 w 8795350"/>
              <a:gd name="connsiteY1-220" fmla="*/ 2705855 h 3297753"/>
              <a:gd name="connsiteX2-221" fmla="*/ 3446893 w 8795350"/>
              <a:gd name="connsiteY2-222" fmla="*/ 3248780 h 3297753"/>
              <a:gd name="connsiteX3-223" fmla="*/ 7641068 w 8795350"/>
              <a:gd name="connsiteY3-224" fmla="*/ 3213855 h 3297753"/>
              <a:gd name="connsiteX4-225" fmla="*/ 8663418 w 8795350"/>
              <a:gd name="connsiteY4-226" fmla="*/ 2734430 h 3297753"/>
              <a:gd name="connsiteX5-227" fmla="*/ 8701518 w 8795350"/>
              <a:gd name="connsiteY5-228" fmla="*/ 1105655 h 3297753"/>
              <a:gd name="connsiteX6-229" fmla="*/ 7920468 w 8795350"/>
              <a:gd name="connsiteY6-230" fmla="*/ 572255 h 3297753"/>
              <a:gd name="connsiteX7-231" fmla="*/ 624318 w 8795350"/>
              <a:gd name="connsiteY7-232" fmla="*/ 755 h 3297753"/>
              <a:gd name="connsiteX8-233" fmla="*/ 14718 w 8795350"/>
              <a:gd name="connsiteY8-234" fmla="*/ 686555 h 3297753"/>
              <a:gd name="connsiteX0-235" fmla="*/ 14718 w 8860917"/>
              <a:gd name="connsiteY0-236" fmla="*/ 686555 h 3297753"/>
              <a:gd name="connsiteX1-237" fmla="*/ 1033893 w 8860917"/>
              <a:gd name="connsiteY1-238" fmla="*/ 2705855 h 3297753"/>
              <a:gd name="connsiteX2-239" fmla="*/ 3446893 w 8860917"/>
              <a:gd name="connsiteY2-240" fmla="*/ 3248780 h 3297753"/>
              <a:gd name="connsiteX3-241" fmla="*/ 7641068 w 8860917"/>
              <a:gd name="connsiteY3-242" fmla="*/ 3213855 h 3297753"/>
              <a:gd name="connsiteX4-243" fmla="*/ 8663418 w 8860917"/>
              <a:gd name="connsiteY4-244" fmla="*/ 2734430 h 3297753"/>
              <a:gd name="connsiteX5-245" fmla="*/ 8701518 w 8860917"/>
              <a:gd name="connsiteY5-246" fmla="*/ 1105655 h 3297753"/>
              <a:gd name="connsiteX6-247" fmla="*/ 7920468 w 8860917"/>
              <a:gd name="connsiteY6-248" fmla="*/ 572255 h 3297753"/>
              <a:gd name="connsiteX7-249" fmla="*/ 624318 w 8860917"/>
              <a:gd name="connsiteY7-250" fmla="*/ 755 h 3297753"/>
              <a:gd name="connsiteX8-251" fmla="*/ 14718 w 8860917"/>
              <a:gd name="connsiteY8-252" fmla="*/ 686555 h 3297753"/>
              <a:gd name="connsiteX0-253" fmla="*/ 14718 w 8895579"/>
              <a:gd name="connsiteY0-254" fmla="*/ 686555 h 3309199"/>
              <a:gd name="connsiteX1-255" fmla="*/ 1033893 w 8895579"/>
              <a:gd name="connsiteY1-256" fmla="*/ 2705855 h 3309199"/>
              <a:gd name="connsiteX2-257" fmla="*/ 3446893 w 8895579"/>
              <a:gd name="connsiteY2-258" fmla="*/ 3248780 h 3309199"/>
              <a:gd name="connsiteX3-259" fmla="*/ 7641068 w 8895579"/>
              <a:gd name="connsiteY3-260" fmla="*/ 3213855 h 3309199"/>
              <a:gd name="connsiteX4-261" fmla="*/ 8714218 w 8895579"/>
              <a:gd name="connsiteY4-262" fmla="*/ 2518530 h 3309199"/>
              <a:gd name="connsiteX5-263" fmla="*/ 8701518 w 8895579"/>
              <a:gd name="connsiteY5-264" fmla="*/ 1105655 h 3309199"/>
              <a:gd name="connsiteX6-265" fmla="*/ 7920468 w 8895579"/>
              <a:gd name="connsiteY6-266" fmla="*/ 572255 h 3309199"/>
              <a:gd name="connsiteX7-267" fmla="*/ 624318 w 8895579"/>
              <a:gd name="connsiteY7-268" fmla="*/ 755 h 3309199"/>
              <a:gd name="connsiteX8-269" fmla="*/ 14718 w 8895579"/>
              <a:gd name="connsiteY8-270" fmla="*/ 686555 h 3309199"/>
              <a:gd name="connsiteX0-271" fmla="*/ 14718 w 8841072"/>
              <a:gd name="connsiteY0-272" fmla="*/ 686555 h 3309199"/>
              <a:gd name="connsiteX1-273" fmla="*/ 1033893 w 8841072"/>
              <a:gd name="connsiteY1-274" fmla="*/ 2705855 h 3309199"/>
              <a:gd name="connsiteX2-275" fmla="*/ 3446893 w 8841072"/>
              <a:gd name="connsiteY2-276" fmla="*/ 3248780 h 3309199"/>
              <a:gd name="connsiteX3-277" fmla="*/ 7641068 w 8841072"/>
              <a:gd name="connsiteY3-278" fmla="*/ 3213855 h 3309199"/>
              <a:gd name="connsiteX4-279" fmla="*/ 8714218 w 8841072"/>
              <a:gd name="connsiteY4-280" fmla="*/ 2518530 h 3309199"/>
              <a:gd name="connsiteX5-281" fmla="*/ 8701518 w 8841072"/>
              <a:gd name="connsiteY5-282" fmla="*/ 1105655 h 3309199"/>
              <a:gd name="connsiteX6-283" fmla="*/ 7920468 w 8841072"/>
              <a:gd name="connsiteY6-284" fmla="*/ 572255 h 3309199"/>
              <a:gd name="connsiteX7-285" fmla="*/ 624318 w 8841072"/>
              <a:gd name="connsiteY7-286" fmla="*/ 755 h 3309199"/>
              <a:gd name="connsiteX8-287" fmla="*/ 14718 w 8841072"/>
              <a:gd name="connsiteY8-288" fmla="*/ 686555 h 3309199"/>
              <a:gd name="connsiteX0-289" fmla="*/ 197463 w 9039140"/>
              <a:gd name="connsiteY0-290" fmla="*/ 686616 h 3309260"/>
              <a:gd name="connsiteX1-291" fmla="*/ 1216638 w 9039140"/>
              <a:gd name="connsiteY1-292" fmla="*/ 2705916 h 3309260"/>
              <a:gd name="connsiteX2-293" fmla="*/ 3629638 w 9039140"/>
              <a:gd name="connsiteY2-294" fmla="*/ 3248841 h 3309260"/>
              <a:gd name="connsiteX3-295" fmla="*/ 7823813 w 9039140"/>
              <a:gd name="connsiteY3-296" fmla="*/ 3213916 h 3309260"/>
              <a:gd name="connsiteX4-297" fmla="*/ 8896963 w 9039140"/>
              <a:gd name="connsiteY4-298" fmla="*/ 2518591 h 3309260"/>
              <a:gd name="connsiteX5-299" fmla="*/ 8884263 w 9039140"/>
              <a:gd name="connsiteY5-300" fmla="*/ 1105716 h 3309260"/>
              <a:gd name="connsiteX6-301" fmla="*/ 7823813 w 9039140"/>
              <a:gd name="connsiteY6-302" fmla="*/ 559616 h 3309260"/>
              <a:gd name="connsiteX7-303" fmla="*/ 807063 w 9039140"/>
              <a:gd name="connsiteY7-304" fmla="*/ 816 h 3309260"/>
              <a:gd name="connsiteX8-305" fmla="*/ 197463 w 9039140"/>
              <a:gd name="connsiteY8-306" fmla="*/ 686616 h 3309260"/>
              <a:gd name="connsiteX0-307" fmla="*/ 197463 w 9039140"/>
              <a:gd name="connsiteY0-308" fmla="*/ 686616 h 3309260"/>
              <a:gd name="connsiteX1-309" fmla="*/ 1216638 w 9039140"/>
              <a:gd name="connsiteY1-310" fmla="*/ 2705916 h 3309260"/>
              <a:gd name="connsiteX2-311" fmla="*/ 3629638 w 9039140"/>
              <a:gd name="connsiteY2-312" fmla="*/ 3248841 h 3309260"/>
              <a:gd name="connsiteX3-313" fmla="*/ 7823813 w 9039140"/>
              <a:gd name="connsiteY3-314" fmla="*/ 3213916 h 3309260"/>
              <a:gd name="connsiteX4-315" fmla="*/ 8896963 w 9039140"/>
              <a:gd name="connsiteY4-316" fmla="*/ 2518591 h 3309260"/>
              <a:gd name="connsiteX5-317" fmla="*/ 8884263 w 9039140"/>
              <a:gd name="connsiteY5-318" fmla="*/ 1105716 h 3309260"/>
              <a:gd name="connsiteX6-319" fmla="*/ 7823813 w 9039140"/>
              <a:gd name="connsiteY6-320" fmla="*/ 559616 h 3309260"/>
              <a:gd name="connsiteX7-321" fmla="*/ 807063 w 9039140"/>
              <a:gd name="connsiteY7-322" fmla="*/ 816 h 3309260"/>
              <a:gd name="connsiteX8-323" fmla="*/ 197463 w 9039140"/>
              <a:gd name="connsiteY8-324" fmla="*/ 686616 h 3309260"/>
              <a:gd name="connsiteX0-325" fmla="*/ 197463 w 9007754"/>
              <a:gd name="connsiteY0-326" fmla="*/ 686616 h 3309260"/>
              <a:gd name="connsiteX1-327" fmla="*/ 1216638 w 9007754"/>
              <a:gd name="connsiteY1-328" fmla="*/ 2705916 h 3309260"/>
              <a:gd name="connsiteX2-329" fmla="*/ 3629638 w 9007754"/>
              <a:gd name="connsiteY2-330" fmla="*/ 3248841 h 3309260"/>
              <a:gd name="connsiteX3-331" fmla="*/ 7823813 w 9007754"/>
              <a:gd name="connsiteY3-332" fmla="*/ 3213916 h 3309260"/>
              <a:gd name="connsiteX4-333" fmla="*/ 8896963 w 9007754"/>
              <a:gd name="connsiteY4-334" fmla="*/ 2518591 h 3309260"/>
              <a:gd name="connsiteX5-335" fmla="*/ 8884263 w 9007754"/>
              <a:gd name="connsiteY5-336" fmla="*/ 1105716 h 3309260"/>
              <a:gd name="connsiteX6-337" fmla="*/ 7823813 w 9007754"/>
              <a:gd name="connsiteY6-338" fmla="*/ 559616 h 3309260"/>
              <a:gd name="connsiteX7-339" fmla="*/ 807063 w 9007754"/>
              <a:gd name="connsiteY7-340" fmla="*/ 816 h 3309260"/>
              <a:gd name="connsiteX8-341" fmla="*/ 197463 w 9007754"/>
              <a:gd name="connsiteY8-342" fmla="*/ 686616 h 3309260"/>
              <a:gd name="connsiteX0-343" fmla="*/ 197463 w 8996899"/>
              <a:gd name="connsiteY0-344" fmla="*/ 686616 h 3300334"/>
              <a:gd name="connsiteX1-345" fmla="*/ 1216638 w 8996899"/>
              <a:gd name="connsiteY1-346" fmla="*/ 2705916 h 3300334"/>
              <a:gd name="connsiteX2-347" fmla="*/ 3629638 w 8996899"/>
              <a:gd name="connsiteY2-348" fmla="*/ 3248841 h 3300334"/>
              <a:gd name="connsiteX3-349" fmla="*/ 7823813 w 8996899"/>
              <a:gd name="connsiteY3-350" fmla="*/ 3213916 h 3300334"/>
              <a:gd name="connsiteX4-351" fmla="*/ 8820763 w 8996899"/>
              <a:gd name="connsiteY4-352" fmla="*/ 2683691 h 3300334"/>
              <a:gd name="connsiteX5-353" fmla="*/ 8884263 w 8996899"/>
              <a:gd name="connsiteY5-354" fmla="*/ 1105716 h 3300334"/>
              <a:gd name="connsiteX6-355" fmla="*/ 7823813 w 8996899"/>
              <a:gd name="connsiteY6-356" fmla="*/ 559616 h 3300334"/>
              <a:gd name="connsiteX7-357" fmla="*/ 807063 w 8996899"/>
              <a:gd name="connsiteY7-358" fmla="*/ 816 h 3300334"/>
              <a:gd name="connsiteX8-359" fmla="*/ 197463 w 8996899"/>
              <a:gd name="connsiteY8-360" fmla="*/ 686616 h 3300334"/>
              <a:gd name="connsiteX0-361" fmla="*/ 197463 w 8977294"/>
              <a:gd name="connsiteY0-362" fmla="*/ 686616 h 3300334"/>
              <a:gd name="connsiteX1-363" fmla="*/ 1216638 w 8977294"/>
              <a:gd name="connsiteY1-364" fmla="*/ 2705916 h 3300334"/>
              <a:gd name="connsiteX2-365" fmla="*/ 3629638 w 8977294"/>
              <a:gd name="connsiteY2-366" fmla="*/ 3248841 h 3300334"/>
              <a:gd name="connsiteX3-367" fmla="*/ 7823813 w 8977294"/>
              <a:gd name="connsiteY3-368" fmla="*/ 3213916 h 3300334"/>
              <a:gd name="connsiteX4-369" fmla="*/ 8820763 w 8977294"/>
              <a:gd name="connsiteY4-370" fmla="*/ 2683691 h 3300334"/>
              <a:gd name="connsiteX5-371" fmla="*/ 8884263 w 8977294"/>
              <a:gd name="connsiteY5-372" fmla="*/ 1105716 h 3300334"/>
              <a:gd name="connsiteX6-373" fmla="*/ 7823813 w 8977294"/>
              <a:gd name="connsiteY6-374" fmla="*/ 559616 h 3300334"/>
              <a:gd name="connsiteX7-375" fmla="*/ 807063 w 8977294"/>
              <a:gd name="connsiteY7-376" fmla="*/ 816 h 3300334"/>
              <a:gd name="connsiteX8-377" fmla="*/ 197463 w 8977294"/>
              <a:gd name="connsiteY8-378" fmla="*/ 686616 h 3300334"/>
              <a:gd name="connsiteX0-379" fmla="*/ 18325 w 8798156"/>
              <a:gd name="connsiteY0-380" fmla="*/ 686616 h 3300334"/>
              <a:gd name="connsiteX1-381" fmla="*/ 1037500 w 8798156"/>
              <a:gd name="connsiteY1-382" fmla="*/ 2705916 h 3300334"/>
              <a:gd name="connsiteX2-383" fmla="*/ 3450500 w 8798156"/>
              <a:gd name="connsiteY2-384" fmla="*/ 3248841 h 3300334"/>
              <a:gd name="connsiteX3-385" fmla="*/ 7644675 w 8798156"/>
              <a:gd name="connsiteY3-386" fmla="*/ 3213916 h 3300334"/>
              <a:gd name="connsiteX4-387" fmla="*/ 8641625 w 8798156"/>
              <a:gd name="connsiteY4-388" fmla="*/ 2683691 h 3300334"/>
              <a:gd name="connsiteX5-389" fmla="*/ 8705125 w 8798156"/>
              <a:gd name="connsiteY5-390" fmla="*/ 1105716 h 3300334"/>
              <a:gd name="connsiteX6-391" fmla="*/ 7644675 w 8798156"/>
              <a:gd name="connsiteY6-392" fmla="*/ 559616 h 3300334"/>
              <a:gd name="connsiteX7-393" fmla="*/ 627925 w 8798156"/>
              <a:gd name="connsiteY7-394" fmla="*/ 816 h 3300334"/>
              <a:gd name="connsiteX8-395" fmla="*/ 18325 w 8798156"/>
              <a:gd name="connsiteY8-396" fmla="*/ 686616 h 3300334"/>
              <a:gd name="connsiteX0-397" fmla="*/ 57563 w 8837394"/>
              <a:gd name="connsiteY0-398" fmla="*/ 686616 h 3300334"/>
              <a:gd name="connsiteX1-399" fmla="*/ 1076738 w 8837394"/>
              <a:gd name="connsiteY1-400" fmla="*/ 2705916 h 3300334"/>
              <a:gd name="connsiteX2-401" fmla="*/ 3489738 w 8837394"/>
              <a:gd name="connsiteY2-402" fmla="*/ 3248841 h 3300334"/>
              <a:gd name="connsiteX3-403" fmla="*/ 7683913 w 8837394"/>
              <a:gd name="connsiteY3-404" fmla="*/ 3213916 h 3300334"/>
              <a:gd name="connsiteX4-405" fmla="*/ 8680863 w 8837394"/>
              <a:gd name="connsiteY4-406" fmla="*/ 2683691 h 3300334"/>
              <a:gd name="connsiteX5-407" fmla="*/ 8744363 w 8837394"/>
              <a:gd name="connsiteY5-408" fmla="*/ 1105716 h 3300334"/>
              <a:gd name="connsiteX6-409" fmla="*/ 7683913 w 8837394"/>
              <a:gd name="connsiteY6-410" fmla="*/ 559616 h 3300334"/>
              <a:gd name="connsiteX7-411" fmla="*/ 667163 w 8837394"/>
              <a:gd name="connsiteY7-412" fmla="*/ 816 h 3300334"/>
              <a:gd name="connsiteX8-413" fmla="*/ 57563 w 8837394"/>
              <a:gd name="connsiteY8-414" fmla="*/ 686616 h 3300334"/>
              <a:gd name="connsiteX0-415" fmla="*/ 47182 w 8827013"/>
              <a:gd name="connsiteY0-416" fmla="*/ 686616 h 3300334"/>
              <a:gd name="connsiteX1-417" fmla="*/ 1066357 w 8827013"/>
              <a:gd name="connsiteY1-418" fmla="*/ 2705916 h 3300334"/>
              <a:gd name="connsiteX2-419" fmla="*/ 3479357 w 8827013"/>
              <a:gd name="connsiteY2-420" fmla="*/ 3248841 h 3300334"/>
              <a:gd name="connsiteX3-421" fmla="*/ 7673532 w 8827013"/>
              <a:gd name="connsiteY3-422" fmla="*/ 3213916 h 3300334"/>
              <a:gd name="connsiteX4-423" fmla="*/ 8670482 w 8827013"/>
              <a:gd name="connsiteY4-424" fmla="*/ 2683691 h 3300334"/>
              <a:gd name="connsiteX5-425" fmla="*/ 8733982 w 8827013"/>
              <a:gd name="connsiteY5-426" fmla="*/ 1105716 h 3300334"/>
              <a:gd name="connsiteX6-427" fmla="*/ 7673532 w 8827013"/>
              <a:gd name="connsiteY6-428" fmla="*/ 559616 h 3300334"/>
              <a:gd name="connsiteX7-429" fmla="*/ 656782 w 8827013"/>
              <a:gd name="connsiteY7-430" fmla="*/ 816 h 3300334"/>
              <a:gd name="connsiteX8-431" fmla="*/ 47182 w 8827013"/>
              <a:gd name="connsiteY8-432" fmla="*/ 686616 h 3300334"/>
              <a:gd name="connsiteX0-433" fmla="*/ 47182 w 8827013"/>
              <a:gd name="connsiteY0-434" fmla="*/ 686616 h 3300334"/>
              <a:gd name="connsiteX1-435" fmla="*/ 1066357 w 8827013"/>
              <a:gd name="connsiteY1-436" fmla="*/ 2705916 h 3300334"/>
              <a:gd name="connsiteX2-437" fmla="*/ 3479357 w 8827013"/>
              <a:gd name="connsiteY2-438" fmla="*/ 3248841 h 3300334"/>
              <a:gd name="connsiteX3-439" fmla="*/ 7673532 w 8827013"/>
              <a:gd name="connsiteY3-440" fmla="*/ 3213916 h 3300334"/>
              <a:gd name="connsiteX4-441" fmla="*/ 8670482 w 8827013"/>
              <a:gd name="connsiteY4-442" fmla="*/ 2683691 h 3300334"/>
              <a:gd name="connsiteX5-443" fmla="*/ 8733982 w 8827013"/>
              <a:gd name="connsiteY5-444" fmla="*/ 1105716 h 3300334"/>
              <a:gd name="connsiteX6-445" fmla="*/ 7673532 w 8827013"/>
              <a:gd name="connsiteY6-446" fmla="*/ 559616 h 3300334"/>
              <a:gd name="connsiteX7-447" fmla="*/ 656782 w 8827013"/>
              <a:gd name="connsiteY7-448" fmla="*/ 816 h 3300334"/>
              <a:gd name="connsiteX8-449" fmla="*/ 47182 w 8827013"/>
              <a:gd name="connsiteY8-450" fmla="*/ 686616 h 3300334"/>
              <a:gd name="connsiteX0-451" fmla="*/ 47182 w 8827013"/>
              <a:gd name="connsiteY0-452" fmla="*/ 686616 h 3236621"/>
              <a:gd name="connsiteX1-453" fmla="*/ 1066357 w 8827013"/>
              <a:gd name="connsiteY1-454" fmla="*/ 2705916 h 3236621"/>
              <a:gd name="connsiteX2-455" fmla="*/ 3504757 w 8827013"/>
              <a:gd name="connsiteY2-456" fmla="*/ 3096441 h 3236621"/>
              <a:gd name="connsiteX3-457" fmla="*/ 7673532 w 8827013"/>
              <a:gd name="connsiteY3-458" fmla="*/ 3213916 h 3236621"/>
              <a:gd name="connsiteX4-459" fmla="*/ 8670482 w 8827013"/>
              <a:gd name="connsiteY4-460" fmla="*/ 2683691 h 3236621"/>
              <a:gd name="connsiteX5-461" fmla="*/ 8733982 w 8827013"/>
              <a:gd name="connsiteY5-462" fmla="*/ 1105716 h 3236621"/>
              <a:gd name="connsiteX6-463" fmla="*/ 7673532 w 8827013"/>
              <a:gd name="connsiteY6-464" fmla="*/ 559616 h 3236621"/>
              <a:gd name="connsiteX7-465" fmla="*/ 656782 w 8827013"/>
              <a:gd name="connsiteY7-466" fmla="*/ 816 h 3236621"/>
              <a:gd name="connsiteX8-467" fmla="*/ 47182 w 8827013"/>
              <a:gd name="connsiteY8-468" fmla="*/ 686616 h 3236621"/>
              <a:gd name="connsiteX0-469" fmla="*/ 47182 w 8827013"/>
              <a:gd name="connsiteY0-470" fmla="*/ 686616 h 3259027"/>
              <a:gd name="connsiteX1-471" fmla="*/ 1066357 w 8827013"/>
              <a:gd name="connsiteY1-472" fmla="*/ 2705916 h 3259027"/>
              <a:gd name="connsiteX2-473" fmla="*/ 3504757 w 8827013"/>
              <a:gd name="connsiteY2-474" fmla="*/ 3172641 h 3259027"/>
              <a:gd name="connsiteX3-475" fmla="*/ 7673532 w 8827013"/>
              <a:gd name="connsiteY3-476" fmla="*/ 3213916 h 3259027"/>
              <a:gd name="connsiteX4-477" fmla="*/ 8670482 w 8827013"/>
              <a:gd name="connsiteY4-478" fmla="*/ 2683691 h 3259027"/>
              <a:gd name="connsiteX5-479" fmla="*/ 8733982 w 8827013"/>
              <a:gd name="connsiteY5-480" fmla="*/ 1105716 h 3259027"/>
              <a:gd name="connsiteX6-481" fmla="*/ 7673532 w 8827013"/>
              <a:gd name="connsiteY6-482" fmla="*/ 559616 h 3259027"/>
              <a:gd name="connsiteX7-483" fmla="*/ 656782 w 8827013"/>
              <a:gd name="connsiteY7-484" fmla="*/ 816 h 3259027"/>
              <a:gd name="connsiteX8-485" fmla="*/ 47182 w 8827013"/>
              <a:gd name="connsiteY8-486" fmla="*/ 686616 h 3259027"/>
              <a:gd name="connsiteX0-487" fmla="*/ 47182 w 8827013"/>
              <a:gd name="connsiteY0-488" fmla="*/ 686616 h 3245091"/>
              <a:gd name="connsiteX1-489" fmla="*/ 1066357 w 8827013"/>
              <a:gd name="connsiteY1-490" fmla="*/ 2705916 h 3245091"/>
              <a:gd name="connsiteX2-491" fmla="*/ 3504757 w 8827013"/>
              <a:gd name="connsiteY2-492" fmla="*/ 3172641 h 3245091"/>
              <a:gd name="connsiteX3-493" fmla="*/ 7673532 w 8827013"/>
              <a:gd name="connsiteY3-494" fmla="*/ 3213916 h 3245091"/>
              <a:gd name="connsiteX4-495" fmla="*/ 8670482 w 8827013"/>
              <a:gd name="connsiteY4-496" fmla="*/ 2683691 h 3245091"/>
              <a:gd name="connsiteX5-497" fmla="*/ 8733982 w 8827013"/>
              <a:gd name="connsiteY5-498" fmla="*/ 1105716 h 3245091"/>
              <a:gd name="connsiteX6-499" fmla="*/ 7673532 w 8827013"/>
              <a:gd name="connsiteY6-500" fmla="*/ 559616 h 3245091"/>
              <a:gd name="connsiteX7-501" fmla="*/ 656782 w 8827013"/>
              <a:gd name="connsiteY7-502" fmla="*/ 816 h 3245091"/>
              <a:gd name="connsiteX8-503" fmla="*/ 47182 w 8827013"/>
              <a:gd name="connsiteY8-504" fmla="*/ 686616 h 3245091"/>
              <a:gd name="connsiteX0-505" fmla="*/ 47182 w 8781072"/>
              <a:gd name="connsiteY0-506" fmla="*/ 686616 h 3246012"/>
              <a:gd name="connsiteX1-507" fmla="*/ 1066357 w 8781072"/>
              <a:gd name="connsiteY1-508" fmla="*/ 2705916 h 3246012"/>
              <a:gd name="connsiteX2-509" fmla="*/ 3504757 w 8781072"/>
              <a:gd name="connsiteY2-510" fmla="*/ 3172641 h 3246012"/>
              <a:gd name="connsiteX3-511" fmla="*/ 7673532 w 8781072"/>
              <a:gd name="connsiteY3-512" fmla="*/ 3213916 h 3246012"/>
              <a:gd name="connsiteX4-513" fmla="*/ 8518082 w 8781072"/>
              <a:gd name="connsiteY4-514" fmla="*/ 2670991 h 3246012"/>
              <a:gd name="connsiteX5-515" fmla="*/ 8733982 w 8781072"/>
              <a:gd name="connsiteY5-516" fmla="*/ 1105716 h 3246012"/>
              <a:gd name="connsiteX6-517" fmla="*/ 7673532 w 8781072"/>
              <a:gd name="connsiteY6-518" fmla="*/ 559616 h 3246012"/>
              <a:gd name="connsiteX7-519" fmla="*/ 656782 w 8781072"/>
              <a:gd name="connsiteY7-520" fmla="*/ 816 h 3246012"/>
              <a:gd name="connsiteX8-521" fmla="*/ 47182 w 8781072"/>
              <a:gd name="connsiteY8-522" fmla="*/ 686616 h 3246012"/>
              <a:gd name="connsiteX0-523" fmla="*/ 47182 w 8776608"/>
              <a:gd name="connsiteY0-524" fmla="*/ 686616 h 3246012"/>
              <a:gd name="connsiteX1-525" fmla="*/ 1066357 w 8776608"/>
              <a:gd name="connsiteY1-526" fmla="*/ 2705916 h 3246012"/>
              <a:gd name="connsiteX2-527" fmla="*/ 3504757 w 8776608"/>
              <a:gd name="connsiteY2-528" fmla="*/ 3172641 h 3246012"/>
              <a:gd name="connsiteX3-529" fmla="*/ 7673532 w 8776608"/>
              <a:gd name="connsiteY3-530" fmla="*/ 3213916 h 3246012"/>
              <a:gd name="connsiteX4-531" fmla="*/ 8518082 w 8776608"/>
              <a:gd name="connsiteY4-532" fmla="*/ 2670991 h 3246012"/>
              <a:gd name="connsiteX5-533" fmla="*/ 8733982 w 8776608"/>
              <a:gd name="connsiteY5-534" fmla="*/ 1105716 h 3246012"/>
              <a:gd name="connsiteX6-535" fmla="*/ 7673532 w 8776608"/>
              <a:gd name="connsiteY6-536" fmla="*/ 559616 h 3246012"/>
              <a:gd name="connsiteX7-537" fmla="*/ 656782 w 8776608"/>
              <a:gd name="connsiteY7-538" fmla="*/ 816 h 3246012"/>
              <a:gd name="connsiteX8-539" fmla="*/ 47182 w 8776608"/>
              <a:gd name="connsiteY8-540" fmla="*/ 686616 h 3246012"/>
              <a:gd name="connsiteX0-541" fmla="*/ 47182 w 8776608"/>
              <a:gd name="connsiteY0-542" fmla="*/ 686616 h 3215149"/>
              <a:gd name="connsiteX1-543" fmla="*/ 1066357 w 8776608"/>
              <a:gd name="connsiteY1-544" fmla="*/ 2705916 h 3215149"/>
              <a:gd name="connsiteX2-545" fmla="*/ 3504757 w 8776608"/>
              <a:gd name="connsiteY2-546" fmla="*/ 3172641 h 3215149"/>
              <a:gd name="connsiteX3-547" fmla="*/ 7673532 w 8776608"/>
              <a:gd name="connsiteY3-548" fmla="*/ 3213916 h 3215149"/>
              <a:gd name="connsiteX4-549" fmla="*/ 8518082 w 8776608"/>
              <a:gd name="connsiteY4-550" fmla="*/ 2670991 h 3215149"/>
              <a:gd name="connsiteX5-551" fmla="*/ 8733982 w 8776608"/>
              <a:gd name="connsiteY5-552" fmla="*/ 1105716 h 3215149"/>
              <a:gd name="connsiteX6-553" fmla="*/ 7673532 w 8776608"/>
              <a:gd name="connsiteY6-554" fmla="*/ 559616 h 3215149"/>
              <a:gd name="connsiteX7-555" fmla="*/ 656782 w 8776608"/>
              <a:gd name="connsiteY7-556" fmla="*/ 816 h 3215149"/>
              <a:gd name="connsiteX8-557" fmla="*/ 47182 w 8776608"/>
              <a:gd name="connsiteY8-558" fmla="*/ 686616 h 3215149"/>
              <a:gd name="connsiteX0-559" fmla="*/ 16600 w 8746026"/>
              <a:gd name="connsiteY0-560" fmla="*/ 686616 h 3221647"/>
              <a:gd name="connsiteX1-561" fmla="*/ 1114359 w 8746026"/>
              <a:gd name="connsiteY1-562" fmla="*/ 2816959 h 3221647"/>
              <a:gd name="connsiteX2-563" fmla="*/ 3474175 w 8746026"/>
              <a:gd name="connsiteY2-564" fmla="*/ 3172641 h 3221647"/>
              <a:gd name="connsiteX3-565" fmla="*/ 7642950 w 8746026"/>
              <a:gd name="connsiteY3-566" fmla="*/ 3213916 h 3221647"/>
              <a:gd name="connsiteX4-567" fmla="*/ 8487500 w 8746026"/>
              <a:gd name="connsiteY4-568" fmla="*/ 2670991 h 3221647"/>
              <a:gd name="connsiteX5-569" fmla="*/ 8703400 w 8746026"/>
              <a:gd name="connsiteY5-570" fmla="*/ 1105716 h 3221647"/>
              <a:gd name="connsiteX6-571" fmla="*/ 7642950 w 8746026"/>
              <a:gd name="connsiteY6-572" fmla="*/ 559616 h 3221647"/>
              <a:gd name="connsiteX7-573" fmla="*/ 626200 w 8746026"/>
              <a:gd name="connsiteY7-574" fmla="*/ 816 h 3221647"/>
              <a:gd name="connsiteX8-575" fmla="*/ 16600 w 8746026"/>
              <a:gd name="connsiteY8-576" fmla="*/ 686616 h 3221647"/>
              <a:gd name="connsiteX0-577" fmla="*/ 16600 w 8746026"/>
              <a:gd name="connsiteY0-578" fmla="*/ 686616 h 3277256"/>
              <a:gd name="connsiteX1-579" fmla="*/ 1114359 w 8746026"/>
              <a:gd name="connsiteY1-580" fmla="*/ 2816959 h 3277256"/>
              <a:gd name="connsiteX2-581" fmla="*/ 2138257 w 8746026"/>
              <a:gd name="connsiteY2-582" fmla="*/ 3221994 h 3277256"/>
              <a:gd name="connsiteX3-583" fmla="*/ 7642950 w 8746026"/>
              <a:gd name="connsiteY3-584" fmla="*/ 3213916 h 3277256"/>
              <a:gd name="connsiteX4-585" fmla="*/ 8487500 w 8746026"/>
              <a:gd name="connsiteY4-586" fmla="*/ 2670991 h 3277256"/>
              <a:gd name="connsiteX5-587" fmla="*/ 8703400 w 8746026"/>
              <a:gd name="connsiteY5-588" fmla="*/ 1105716 h 3277256"/>
              <a:gd name="connsiteX6-589" fmla="*/ 7642950 w 8746026"/>
              <a:gd name="connsiteY6-590" fmla="*/ 559616 h 3277256"/>
              <a:gd name="connsiteX7-591" fmla="*/ 626200 w 8746026"/>
              <a:gd name="connsiteY7-592" fmla="*/ 816 h 3277256"/>
              <a:gd name="connsiteX8-593" fmla="*/ 16600 w 8746026"/>
              <a:gd name="connsiteY8-594" fmla="*/ 686616 h 3277256"/>
              <a:gd name="connsiteX0-595" fmla="*/ 16600 w 8746026"/>
              <a:gd name="connsiteY0-596" fmla="*/ 686616 h 3277256"/>
              <a:gd name="connsiteX1-597" fmla="*/ 1114359 w 8746026"/>
              <a:gd name="connsiteY1-598" fmla="*/ 2816959 h 3277256"/>
              <a:gd name="connsiteX2-599" fmla="*/ 2138257 w 8746026"/>
              <a:gd name="connsiteY2-600" fmla="*/ 3221994 h 3277256"/>
              <a:gd name="connsiteX3-601" fmla="*/ 7642950 w 8746026"/>
              <a:gd name="connsiteY3-602" fmla="*/ 3213916 h 3277256"/>
              <a:gd name="connsiteX4-603" fmla="*/ 8487500 w 8746026"/>
              <a:gd name="connsiteY4-604" fmla="*/ 2670991 h 3277256"/>
              <a:gd name="connsiteX5-605" fmla="*/ 8703400 w 8746026"/>
              <a:gd name="connsiteY5-606" fmla="*/ 1105716 h 3277256"/>
              <a:gd name="connsiteX6-607" fmla="*/ 7642950 w 8746026"/>
              <a:gd name="connsiteY6-608" fmla="*/ 559616 h 3277256"/>
              <a:gd name="connsiteX7-609" fmla="*/ 626200 w 8746026"/>
              <a:gd name="connsiteY7-610" fmla="*/ 816 h 3277256"/>
              <a:gd name="connsiteX8-611" fmla="*/ 16600 w 8746026"/>
              <a:gd name="connsiteY8-612" fmla="*/ 686616 h 3277256"/>
              <a:gd name="connsiteX0-613" fmla="*/ 8564 w 8737990"/>
              <a:gd name="connsiteY0-614" fmla="*/ 686616 h 3281833"/>
              <a:gd name="connsiteX1-615" fmla="*/ 936059 w 8737990"/>
              <a:gd name="connsiteY1-616" fmla="*/ 2742930 h 3281833"/>
              <a:gd name="connsiteX2-617" fmla="*/ 2130221 w 8737990"/>
              <a:gd name="connsiteY2-618" fmla="*/ 3221994 h 3281833"/>
              <a:gd name="connsiteX3-619" fmla="*/ 7634914 w 8737990"/>
              <a:gd name="connsiteY3-620" fmla="*/ 3213916 h 3281833"/>
              <a:gd name="connsiteX4-621" fmla="*/ 8479464 w 8737990"/>
              <a:gd name="connsiteY4-622" fmla="*/ 2670991 h 3281833"/>
              <a:gd name="connsiteX5-623" fmla="*/ 8695364 w 8737990"/>
              <a:gd name="connsiteY5-624" fmla="*/ 1105716 h 3281833"/>
              <a:gd name="connsiteX6-625" fmla="*/ 7634914 w 8737990"/>
              <a:gd name="connsiteY6-626" fmla="*/ 559616 h 3281833"/>
              <a:gd name="connsiteX7-627" fmla="*/ 618164 w 8737990"/>
              <a:gd name="connsiteY7-628" fmla="*/ 816 h 3281833"/>
              <a:gd name="connsiteX8-629" fmla="*/ 8564 w 8737990"/>
              <a:gd name="connsiteY8-630" fmla="*/ 686616 h 3281833"/>
              <a:gd name="connsiteX0-631" fmla="*/ 8564 w 8737990"/>
              <a:gd name="connsiteY0-632" fmla="*/ 686616 h 3281833"/>
              <a:gd name="connsiteX1-633" fmla="*/ 936059 w 8737990"/>
              <a:gd name="connsiteY1-634" fmla="*/ 2742930 h 3281833"/>
              <a:gd name="connsiteX2-635" fmla="*/ 2130221 w 8737990"/>
              <a:gd name="connsiteY2-636" fmla="*/ 3221994 h 3281833"/>
              <a:gd name="connsiteX3-637" fmla="*/ 7634914 w 8737990"/>
              <a:gd name="connsiteY3-638" fmla="*/ 3213916 h 3281833"/>
              <a:gd name="connsiteX4-639" fmla="*/ 8479464 w 8737990"/>
              <a:gd name="connsiteY4-640" fmla="*/ 2670991 h 3281833"/>
              <a:gd name="connsiteX5-641" fmla="*/ 8695364 w 8737990"/>
              <a:gd name="connsiteY5-642" fmla="*/ 1105716 h 3281833"/>
              <a:gd name="connsiteX6-643" fmla="*/ 7634914 w 8737990"/>
              <a:gd name="connsiteY6-644" fmla="*/ 559616 h 3281833"/>
              <a:gd name="connsiteX7-645" fmla="*/ 618164 w 8737990"/>
              <a:gd name="connsiteY7-646" fmla="*/ 816 h 3281833"/>
              <a:gd name="connsiteX8-647" fmla="*/ 8564 w 8737990"/>
              <a:gd name="connsiteY8-648" fmla="*/ 686616 h 3281833"/>
              <a:gd name="connsiteX0-649" fmla="*/ 8564 w 8737990"/>
              <a:gd name="connsiteY0-650" fmla="*/ 686616 h 3268738"/>
              <a:gd name="connsiteX1-651" fmla="*/ 936059 w 8737990"/>
              <a:gd name="connsiteY1-652" fmla="*/ 2742930 h 3268738"/>
              <a:gd name="connsiteX2-653" fmla="*/ 2130221 w 8737990"/>
              <a:gd name="connsiteY2-654" fmla="*/ 3221994 h 3268738"/>
              <a:gd name="connsiteX3-655" fmla="*/ 7634914 w 8737990"/>
              <a:gd name="connsiteY3-656" fmla="*/ 3213916 h 3268738"/>
              <a:gd name="connsiteX4-657" fmla="*/ 8479464 w 8737990"/>
              <a:gd name="connsiteY4-658" fmla="*/ 2670991 h 3268738"/>
              <a:gd name="connsiteX5-659" fmla="*/ 8695364 w 8737990"/>
              <a:gd name="connsiteY5-660" fmla="*/ 1105716 h 3268738"/>
              <a:gd name="connsiteX6-661" fmla="*/ 7634914 w 8737990"/>
              <a:gd name="connsiteY6-662" fmla="*/ 559616 h 3268738"/>
              <a:gd name="connsiteX7-663" fmla="*/ 618164 w 8737990"/>
              <a:gd name="connsiteY7-664" fmla="*/ 816 h 3268738"/>
              <a:gd name="connsiteX8-665" fmla="*/ 8564 w 8737990"/>
              <a:gd name="connsiteY8-666" fmla="*/ 686616 h 3268738"/>
              <a:gd name="connsiteX0-667" fmla="*/ 8564 w 8735318"/>
              <a:gd name="connsiteY0-668" fmla="*/ 686616 h 3268738"/>
              <a:gd name="connsiteX1-669" fmla="*/ 936059 w 8735318"/>
              <a:gd name="connsiteY1-670" fmla="*/ 2742930 h 3268738"/>
              <a:gd name="connsiteX2-671" fmla="*/ 2130221 w 8735318"/>
              <a:gd name="connsiteY2-672" fmla="*/ 3221994 h 3268738"/>
              <a:gd name="connsiteX3-673" fmla="*/ 7634914 w 8735318"/>
              <a:gd name="connsiteY3-674" fmla="*/ 3213916 h 3268738"/>
              <a:gd name="connsiteX4-675" fmla="*/ 8479464 w 8735318"/>
              <a:gd name="connsiteY4-676" fmla="*/ 2670991 h 3268738"/>
              <a:gd name="connsiteX5-677" fmla="*/ 8695364 w 8735318"/>
              <a:gd name="connsiteY5-678" fmla="*/ 1105716 h 3268738"/>
              <a:gd name="connsiteX6-679" fmla="*/ 7634914 w 8735318"/>
              <a:gd name="connsiteY6-680" fmla="*/ 559616 h 3268738"/>
              <a:gd name="connsiteX7-681" fmla="*/ 618164 w 8735318"/>
              <a:gd name="connsiteY7-682" fmla="*/ 816 h 3268738"/>
              <a:gd name="connsiteX8-683" fmla="*/ 8564 w 8735318"/>
              <a:gd name="connsiteY8-684" fmla="*/ 686616 h 3268738"/>
              <a:gd name="connsiteX0-685" fmla="*/ 8564 w 8735318"/>
              <a:gd name="connsiteY0-686" fmla="*/ 686616 h 3239604"/>
              <a:gd name="connsiteX1-687" fmla="*/ 936059 w 8735318"/>
              <a:gd name="connsiteY1-688" fmla="*/ 2742930 h 3239604"/>
              <a:gd name="connsiteX2-689" fmla="*/ 2130221 w 8735318"/>
              <a:gd name="connsiteY2-690" fmla="*/ 3221994 h 3239604"/>
              <a:gd name="connsiteX3-691" fmla="*/ 7634914 w 8735318"/>
              <a:gd name="connsiteY3-692" fmla="*/ 3213916 h 3239604"/>
              <a:gd name="connsiteX4-693" fmla="*/ 8479464 w 8735318"/>
              <a:gd name="connsiteY4-694" fmla="*/ 2670991 h 3239604"/>
              <a:gd name="connsiteX5-695" fmla="*/ 8695364 w 8735318"/>
              <a:gd name="connsiteY5-696" fmla="*/ 1105716 h 3239604"/>
              <a:gd name="connsiteX6-697" fmla="*/ 7634914 w 8735318"/>
              <a:gd name="connsiteY6-698" fmla="*/ 559616 h 3239604"/>
              <a:gd name="connsiteX7-699" fmla="*/ 618164 w 8735318"/>
              <a:gd name="connsiteY7-700" fmla="*/ 816 h 3239604"/>
              <a:gd name="connsiteX8-701" fmla="*/ 8564 w 8735318"/>
              <a:gd name="connsiteY8-702" fmla="*/ 686616 h 32396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735318" h="3239604">
                <a:moveTo>
                  <a:pt x="8564" y="686616"/>
                </a:moveTo>
                <a:cubicBezTo>
                  <a:pt x="61546" y="1143635"/>
                  <a:pt x="726520" y="2431409"/>
                  <a:pt x="936059" y="2742930"/>
                </a:cubicBezTo>
                <a:cubicBezTo>
                  <a:pt x="1145598" y="3054451"/>
                  <a:pt x="1524537" y="3180510"/>
                  <a:pt x="2130221" y="3221994"/>
                </a:cubicBezTo>
                <a:cubicBezTo>
                  <a:pt x="2735905" y="3263478"/>
                  <a:pt x="7061304" y="3219384"/>
                  <a:pt x="7634914" y="3213916"/>
                </a:cubicBezTo>
                <a:cubicBezTo>
                  <a:pt x="8208524" y="3208448"/>
                  <a:pt x="8392417" y="2918948"/>
                  <a:pt x="8479464" y="2670991"/>
                </a:cubicBezTo>
                <a:cubicBezTo>
                  <a:pt x="8566511" y="2423034"/>
                  <a:pt x="8836122" y="1457612"/>
                  <a:pt x="8695364" y="1105716"/>
                </a:cubicBezTo>
                <a:cubicBezTo>
                  <a:pt x="8554606" y="753820"/>
                  <a:pt x="8155614" y="604066"/>
                  <a:pt x="7634914" y="559616"/>
                </a:cubicBezTo>
                <a:cubicBezTo>
                  <a:pt x="6288714" y="375466"/>
                  <a:pt x="1089122" y="-20351"/>
                  <a:pt x="618164" y="816"/>
                </a:cubicBezTo>
                <a:cubicBezTo>
                  <a:pt x="147206" y="21983"/>
                  <a:pt x="-44418" y="229597"/>
                  <a:pt x="8564" y="686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092275" y="2870385"/>
            <a:ext cx="4959451" cy="111722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12"/>
            </p:custDataLst>
          </p:nvPr>
        </p:nvSpPr>
        <p:spPr>
          <a:xfrm rot="749232">
            <a:off x="6880697" y="2699432"/>
            <a:ext cx="269875" cy="1529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5288280"/>
            <a:ext cx="837724" cy="1569720"/>
          </a:xfrm>
          <a:custGeom>
            <a:avLst/>
            <a:gdLst>
              <a:gd name="connsiteX0" fmla="*/ 1117148 w 1117148"/>
              <a:gd name="connsiteY0" fmla="*/ 0 h 1569565"/>
              <a:gd name="connsiteX1" fmla="*/ 441690 w 1117148"/>
              <a:gd name="connsiteY1" fmla="*/ 0 h 1569565"/>
              <a:gd name="connsiteX2" fmla="*/ 0 w 1117148"/>
              <a:gd name="connsiteY2" fmla="*/ 1096433 h 1569565"/>
              <a:gd name="connsiteX3" fmla="*/ 258071 w 1117148"/>
              <a:gd name="connsiteY3" fmla="*/ 1569565 h 1569565"/>
              <a:gd name="connsiteX4" fmla="*/ 1117148 w 1117148"/>
              <a:gd name="connsiteY4" fmla="*/ 1569565 h 15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148" h="1569565">
                <a:moveTo>
                  <a:pt x="1117148" y="0"/>
                </a:moveTo>
                <a:lnTo>
                  <a:pt x="441690" y="0"/>
                </a:lnTo>
                <a:lnTo>
                  <a:pt x="0" y="1096433"/>
                </a:lnTo>
                <a:lnTo>
                  <a:pt x="258071" y="1569565"/>
                </a:lnTo>
                <a:lnTo>
                  <a:pt x="1117148" y="1569565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119664" cy="3268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8024336" y="0"/>
            <a:ext cx="1119664" cy="3268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-952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38549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952" y="0"/>
            <a:ext cx="1119664" cy="32689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8023384" y="0"/>
            <a:ext cx="1119664" cy="3268980"/>
          </a:xfrm>
          <a:prstGeom prst="rect">
            <a:avLst/>
          </a:prstGeom>
        </p:spPr>
      </p:pic>
      <p:sp>
        <p:nvSpPr>
          <p:cNvPr id="35" name="矩形: 圆角 34"/>
          <p:cNvSpPr/>
          <p:nvPr>
            <p:custDataLst>
              <p:tags r:id="rId8"/>
            </p:custDataLst>
          </p:nvPr>
        </p:nvSpPr>
        <p:spPr>
          <a:xfrm>
            <a:off x="247174" y="327025"/>
            <a:ext cx="8647748" cy="6203950"/>
          </a:xfrm>
          <a:prstGeom prst="roundRect">
            <a:avLst>
              <a:gd name="adj" fmla="val 6543"/>
            </a:avLst>
          </a:prstGeom>
          <a:solidFill>
            <a:schemeClr val="bg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 rot="10800000">
            <a:off x="303788" y="6703337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 rot="10800000">
            <a:off x="217834" y="6703337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 rot="10800000">
            <a:off x="131879" y="6703337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 rot="10800000">
            <a:off x="46512" y="6703338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 rot="10800000">
            <a:off x="217834" y="6574602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>
            <p:custDataLst>
              <p:tags r:id="rId14"/>
            </p:custDataLst>
          </p:nvPr>
        </p:nvSpPr>
        <p:spPr>
          <a:xfrm rot="10800000">
            <a:off x="131879" y="6574603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 rot="10800000">
            <a:off x="46512" y="6574603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椭圆 16"/>
          <p:cNvSpPr/>
          <p:nvPr>
            <p:custDataLst>
              <p:tags r:id="rId16"/>
            </p:custDataLst>
          </p:nvPr>
        </p:nvSpPr>
        <p:spPr>
          <a:xfrm rot="10800000">
            <a:off x="130700" y="6453716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椭圆 17"/>
          <p:cNvSpPr/>
          <p:nvPr>
            <p:custDataLst>
              <p:tags r:id="rId17"/>
            </p:custDataLst>
          </p:nvPr>
        </p:nvSpPr>
        <p:spPr>
          <a:xfrm rot="10800000">
            <a:off x="46512" y="6445868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19" name="椭圆 18"/>
          <p:cNvSpPr/>
          <p:nvPr>
            <p:custDataLst>
              <p:tags r:id="rId18"/>
            </p:custDataLst>
          </p:nvPr>
        </p:nvSpPr>
        <p:spPr>
          <a:xfrm rot="10800000">
            <a:off x="46512" y="6324195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>
            <p:custDataLst>
              <p:tags r:id="rId19"/>
            </p:custDataLst>
          </p:nvPr>
        </p:nvSpPr>
        <p:spPr>
          <a:xfrm>
            <a:off x="8774804" y="74596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>
            <p:custDataLst>
              <p:tags r:id="rId20"/>
            </p:custDataLst>
          </p:nvPr>
        </p:nvSpPr>
        <p:spPr>
          <a:xfrm>
            <a:off x="8860758" y="74596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>
            <p:custDataLst>
              <p:tags r:id="rId21"/>
            </p:custDataLst>
          </p:nvPr>
        </p:nvSpPr>
        <p:spPr>
          <a:xfrm>
            <a:off x="8946713" y="74596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>
            <p:custDataLst>
              <p:tags r:id="rId22"/>
            </p:custDataLst>
          </p:nvPr>
        </p:nvSpPr>
        <p:spPr>
          <a:xfrm>
            <a:off x="9032080" y="74595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>
            <p:custDataLst>
              <p:tags r:id="rId23"/>
            </p:custDataLst>
          </p:nvPr>
        </p:nvSpPr>
        <p:spPr>
          <a:xfrm>
            <a:off x="8860758" y="203331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>
            <p:custDataLst>
              <p:tags r:id="rId24"/>
            </p:custDataLst>
          </p:nvPr>
        </p:nvSpPr>
        <p:spPr>
          <a:xfrm>
            <a:off x="8946713" y="203330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>
            <p:custDataLst>
              <p:tags r:id="rId25"/>
            </p:custDataLst>
          </p:nvPr>
        </p:nvSpPr>
        <p:spPr>
          <a:xfrm>
            <a:off x="9032080" y="203330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>
            <p:custDataLst>
              <p:tags r:id="rId26"/>
            </p:custDataLst>
          </p:nvPr>
        </p:nvSpPr>
        <p:spPr>
          <a:xfrm>
            <a:off x="8947892" y="324217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>
            <p:custDataLst>
              <p:tags r:id="rId27"/>
            </p:custDataLst>
          </p:nvPr>
        </p:nvSpPr>
        <p:spPr>
          <a:xfrm>
            <a:off x="9032080" y="332065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9" name="椭圆 28"/>
          <p:cNvSpPr/>
          <p:nvPr>
            <p:custDataLst>
              <p:tags r:id="rId28"/>
            </p:custDataLst>
          </p:nvPr>
        </p:nvSpPr>
        <p:spPr>
          <a:xfrm>
            <a:off x="9032080" y="453738"/>
            <a:ext cx="60050" cy="8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rtlCol="0" anchor="ctr">
            <a:normAutofit fontScale="25000" lnSpcReduction="20000"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9"/>
            </p:custDataLst>
          </p:nvPr>
        </p:nvSpPr>
        <p:spPr>
          <a:xfrm>
            <a:off x="961200" y="1249200"/>
            <a:ext cx="7219800" cy="723600"/>
          </a:xfrm>
        </p:spPr>
        <p:txBody>
          <a:bodyPr wrap="square" lIns="90000" tIns="46800" rIns="90000" anchor="ctr">
            <a:normAutofit/>
          </a:bodyPr>
          <a:lstStyle>
            <a:lvl1pPr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0"/>
            </p:custDataLst>
          </p:nvPr>
        </p:nvSpPr>
        <p:spPr>
          <a:xfrm>
            <a:off x="960835" y="2163600"/>
            <a:ext cx="7219950" cy="3445200"/>
          </a:xfrm>
        </p:spPr>
        <p:txBody>
          <a:bodyPr wrap="square" lIns="90000" tIns="46800" rIns="900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 wrap="square" lIns="90000" tIns="46800" rIns="900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/>
        <p:txBody>
          <a:bodyPr wrap="square" lIns="90000" tIns="46800" rIns="900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 wrap="square" lIns="90000" tIns="46800" rIns="900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769938"/>
            <a:ext cx="486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 flipH="1">
            <a:off x="0" y="5288280"/>
            <a:ext cx="837724" cy="1569720"/>
          </a:xfrm>
          <a:custGeom>
            <a:avLst/>
            <a:gdLst>
              <a:gd name="connsiteX0" fmla="*/ 1117148 w 1117148"/>
              <a:gd name="connsiteY0" fmla="*/ 0 h 1569565"/>
              <a:gd name="connsiteX1" fmla="*/ 441690 w 1117148"/>
              <a:gd name="connsiteY1" fmla="*/ 0 h 1569565"/>
              <a:gd name="connsiteX2" fmla="*/ 0 w 1117148"/>
              <a:gd name="connsiteY2" fmla="*/ 1096433 h 1569565"/>
              <a:gd name="connsiteX3" fmla="*/ 258071 w 1117148"/>
              <a:gd name="connsiteY3" fmla="*/ 1569565 h 1569565"/>
              <a:gd name="connsiteX4" fmla="*/ 1117148 w 1117148"/>
              <a:gd name="connsiteY4" fmla="*/ 1569565 h 15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148" h="1569565">
                <a:moveTo>
                  <a:pt x="1117148" y="0"/>
                </a:moveTo>
                <a:lnTo>
                  <a:pt x="441690" y="0"/>
                </a:lnTo>
                <a:lnTo>
                  <a:pt x="0" y="1096433"/>
                </a:lnTo>
                <a:lnTo>
                  <a:pt x="258071" y="1569565"/>
                </a:lnTo>
                <a:lnTo>
                  <a:pt x="1117148" y="1569565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0" y="0"/>
            <a:ext cx="1119664" cy="32689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 flipH="1">
            <a:off x="8024336" y="0"/>
            <a:ext cx="1119664" cy="3268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39501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0"/>
            <a:ext cx="1119664" cy="32689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8024336" y="0"/>
            <a:ext cx="1119664" cy="3268980"/>
          </a:xfrm>
          <a:prstGeom prst="rect">
            <a:avLst/>
          </a:prstGeom>
        </p:spPr>
      </p:pic>
      <p:sp>
        <p:nvSpPr>
          <p:cNvPr id="16" name="矩形: 圆角 15"/>
          <p:cNvSpPr/>
          <p:nvPr>
            <p:custDataLst>
              <p:tags r:id="rId8"/>
            </p:custDataLst>
          </p:nvPr>
        </p:nvSpPr>
        <p:spPr>
          <a:xfrm>
            <a:off x="248126" y="327025"/>
            <a:ext cx="8647748" cy="6203950"/>
          </a:xfrm>
          <a:prstGeom prst="roundRect">
            <a:avLst>
              <a:gd name="adj" fmla="val 6543"/>
            </a:avLst>
          </a:prstGeom>
          <a:solidFill>
            <a:schemeClr val="bg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39501" y="4101465"/>
            <a:ext cx="1704499" cy="2756535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0"/>
            <a:ext cx="1119664" cy="3268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8024336" y="0"/>
            <a:ext cx="1119664" cy="3268980"/>
          </a:xfrm>
          <a:prstGeom prst="rect">
            <a:avLst/>
          </a:prstGeom>
        </p:spPr>
      </p:pic>
      <p:sp>
        <p:nvSpPr>
          <p:cNvPr id="15" name="矩形: 圆角 14"/>
          <p:cNvSpPr/>
          <p:nvPr>
            <p:custDataLst>
              <p:tags r:id="rId8"/>
            </p:custDataLst>
          </p:nvPr>
        </p:nvSpPr>
        <p:spPr>
          <a:xfrm>
            <a:off x="248126" y="327025"/>
            <a:ext cx="8647748" cy="6203950"/>
          </a:xfrm>
          <a:prstGeom prst="roundRect">
            <a:avLst>
              <a:gd name="adj" fmla="val 6543"/>
            </a:avLst>
          </a:prstGeom>
          <a:solidFill>
            <a:schemeClr val="bg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517106" y="0"/>
            <a:ext cx="5626894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 rot="5400000">
            <a:off x="235666" y="3592481"/>
            <a:ext cx="2213474" cy="3579742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39628" y="4101604"/>
            <a:ext cx="1704371" cy="2756396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8024149" y="-1"/>
            <a:ext cx="1119851" cy="32690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0" y="4101603"/>
            <a:ext cx="1704371" cy="2756396"/>
          </a:xfrm>
          <a:custGeom>
            <a:avLst/>
            <a:gdLst>
              <a:gd name="connsiteX0" fmla="*/ 3003941 w 5654040"/>
              <a:gd name="connsiteY0" fmla="*/ 0 h 6858000"/>
              <a:gd name="connsiteX1" fmla="*/ 5654040 w 5654040"/>
              <a:gd name="connsiteY1" fmla="*/ 0 h 6858000"/>
              <a:gd name="connsiteX2" fmla="*/ 5654040 w 5654040"/>
              <a:gd name="connsiteY2" fmla="*/ 6858000 h 6858000"/>
              <a:gd name="connsiteX3" fmla="*/ 0 w 5654040"/>
              <a:gd name="connsiteY3" fmla="*/ 6858000 h 6858000"/>
              <a:gd name="connsiteX4" fmla="*/ 0 w 5654040"/>
              <a:gd name="connsiteY4" fmla="*/ 6802799 h 6858000"/>
              <a:gd name="connsiteX5" fmla="*/ 1219200 w 5654040"/>
              <a:gd name="connsiteY5" fmla="*/ 6583680 h 6858000"/>
              <a:gd name="connsiteX6" fmla="*/ 2819400 w 5654040"/>
              <a:gd name="connsiteY6" fmla="*/ 4404360 h 6858000"/>
              <a:gd name="connsiteX7" fmla="*/ 1905000 w 5654040"/>
              <a:gd name="connsiteY7" fmla="*/ 27279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4040" h="6858000">
                <a:moveTo>
                  <a:pt x="3003941" y="0"/>
                </a:moveTo>
                <a:lnTo>
                  <a:pt x="5654040" y="0"/>
                </a:lnTo>
                <a:lnTo>
                  <a:pt x="5654040" y="6858000"/>
                </a:lnTo>
                <a:lnTo>
                  <a:pt x="0" y="6858000"/>
                </a:lnTo>
                <a:lnTo>
                  <a:pt x="0" y="6802799"/>
                </a:lnTo>
                <a:lnTo>
                  <a:pt x="1219200" y="6583680"/>
                </a:lnTo>
                <a:lnTo>
                  <a:pt x="2819400" y="4404360"/>
                </a:lnTo>
                <a:lnTo>
                  <a:pt x="1905000" y="272796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1119851" cy="3269033"/>
          </a:xfrm>
          <a:prstGeom prst="rect">
            <a:avLst/>
          </a:prstGeom>
        </p:spPr>
      </p:pic>
      <p:sp>
        <p:nvSpPr>
          <p:cNvPr id="11" name="矩形: 圆角 10"/>
          <p:cNvSpPr/>
          <p:nvPr>
            <p:custDataLst>
              <p:tags r:id="rId8"/>
            </p:custDataLst>
          </p:nvPr>
        </p:nvSpPr>
        <p:spPr>
          <a:xfrm>
            <a:off x="248132" y="326985"/>
            <a:ext cx="8647736" cy="6204030"/>
          </a:xfrm>
          <a:prstGeom prst="roundRect">
            <a:avLst>
              <a:gd name="adj" fmla="val 6543"/>
            </a:avLst>
          </a:prstGeom>
          <a:solidFill>
            <a:schemeClr val="bg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-1" y="0"/>
            <a:ext cx="9144001" cy="6858000"/>
            <a:chOff x="-2" y="0"/>
            <a:chExt cx="12192001" cy="685800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2" y="0"/>
              <a:ext cx="12192001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-1" y="0"/>
              <a:ext cx="2194561" cy="6858000"/>
            </a:xfrm>
            <a:prstGeom prst="rect">
              <a:avLst/>
            </a:prstGeom>
          </p:spPr>
        </p:pic>
      </p:grpSp>
      <p:sp>
        <p:nvSpPr>
          <p:cNvPr id="12" name="任意多边形: 形状 11"/>
          <p:cNvSpPr/>
          <p:nvPr>
            <p:custDataLst>
              <p:tags r:id="rId7"/>
            </p:custDataLst>
          </p:nvPr>
        </p:nvSpPr>
        <p:spPr>
          <a:xfrm rot="10800000">
            <a:off x="1433108" y="1783114"/>
            <a:ext cx="6352785" cy="3334630"/>
          </a:xfrm>
          <a:custGeom>
            <a:avLst/>
            <a:gdLst>
              <a:gd name="connsiteX0" fmla="*/ 205118 w 8991942"/>
              <a:gd name="connsiteY0" fmla="*/ 686554 h 3588181"/>
              <a:gd name="connsiteX1" fmla="*/ 1024268 w 8991942"/>
              <a:gd name="connsiteY1" fmla="*/ 2810629 h 3588181"/>
              <a:gd name="connsiteX2" fmla="*/ 2633993 w 8991942"/>
              <a:gd name="connsiteY2" fmla="*/ 3515479 h 3588181"/>
              <a:gd name="connsiteX3" fmla="*/ 7729868 w 8991942"/>
              <a:gd name="connsiteY3" fmla="*/ 3477379 h 3588181"/>
              <a:gd name="connsiteX4" fmla="*/ 8853818 w 8991942"/>
              <a:gd name="connsiteY4" fmla="*/ 2734429 h 3588181"/>
              <a:gd name="connsiteX5" fmla="*/ 8891918 w 8991942"/>
              <a:gd name="connsiteY5" fmla="*/ 1105654 h 3588181"/>
              <a:gd name="connsiteX6" fmla="*/ 8110868 w 8991942"/>
              <a:gd name="connsiteY6" fmla="*/ 572254 h 3588181"/>
              <a:gd name="connsiteX7" fmla="*/ 814718 w 8991942"/>
              <a:gd name="connsiteY7" fmla="*/ 754 h 3588181"/>
              <a:gd name="connsiteX8" fmla="*/ 205118 w 8991942"/>
              <a:gd name="connsiteY8" fmla="*/ 686554 h 3588181"/>
              <a:gd name="connsiteX0-1" fmla="*/ 181089 w 8967913"/>
              <a:gd name="connsiteY0-2" fmla="*/ 686554 h 3588181"/>
              <a:gd name="connsiteX1-3" fmla="*/ 1000239 w 8967913"/>
              <a:gd name="connsiteY1-4" fmla="*/ 2810629 h 3588181"/>
              <a:gd name="connsiteX2-5" fmla="*/ 2609964 w 8967913"/>
              <a:gd name="connsiteY2-6" fmla="*/ 3515479 h 3588181"/>
              <a:gd name="connsiteX3-7" fmla="*/ 7705839 w 8967913"/>
              <a:gd name="connsiteY3-8" fmla="*/ 3477379 h 3588181"/>
              <a:gd name="connsiteX4-9" fmla="*/ 8829789 w 8967913"/>
              <a:gd name="connsiteY4-10" fmla="*/ 2734429 h 3588181"/>
              <a:gd name="connsiteX5-11" fmla="*/ 8867889 w 8967913"/>
              <a:gd name="connsiteY5-12" fmla="*/ 1105654 h 3588181"/>
              <a:gd name="connsiteX6-13" fmla="*/ 8086839 w 8967913"/>
              <a:gd name="connsiteY6-14" fmla="*/ 572254 h 3588181"/>
              <a:gd name="connsiteX7-15" fmla="*/ 790689 w 8967913"/>
              <a:gd name="connsiteY7-16" fmla="*/ 754 h 3588181"/>
              <a:gd name="connsiteX8-17" fmla="*/ 181089 w 8967913"/>
              <a:gd name="connsiteY8-18" fmla="*/ 686554 h 3588181"/>
              <a:gd name="connsiteX0-19" fmla="*/ 1602 w 8788426"/>
              <a:gd name="connsiteY0-20" fmla="*/ 686778 h 3588405"/>
              <a:gd name="connsiteX1-21" fmla="*/ 820752 w 8788426"/>
              <a:gd name="connsiteY1-22" fmla="*/ 2810853 h 3588405"/>
              <a:gd name="connsiteX2-23" fmla="*/ 2430477 w 8788426"/>
              <a:gd name="connsiteY2-24" fmla="*/ 3515703 h 3588405"/>
              <a:gd name="connsiteX3-25" fmla="*/ 7526352 w 8788426"/>
              <a:gd name="connsiteY3-26" fmla="*/ 3477603 h 3588405"/>
              <a:gd name="connsiteX4-27" fmla="*/ 8650302 w 8788426"/>
              <a:gd name="connsiteY4-28" fmla="*/ 2734653 h 3588405"/>
              <a:gd name="connsiteX5-29" fmla="*/ 8688402 w 8788426"/>
              <a:gd name="connsiteY5-30" fmla="*/ 1105878 h 3588405"/>
              <a:gd name="connsiteX6-31" fmla="*/ 7907352 w 8788426"/>
              <a:gd name="connsiteY6-32" fmla="*/ 572478 h 3588405"/>
              <a:gd name="connsiteX7-33" fmla="*/ 611202 w 8788426"/>
              <a:gd name="connsiteY7-34" fmla="*/ 978 h 3588405"/>
              <a:gd name="connsiteX8-35" fmla="*/ 1602 w 8788426"/>
              <a:gd name="connsiteY8-36" fmla="*/ 686778 h 3588405"/>
              <a:gd name="connsiteX0-37" fmla="*/ 6593 w 8793417"/>
              <a:gd name="connsiteY0-38" fmla="*/ 686591 h 3588218"/>
              <a:gd name="connsiteX1-39" fmla="*/ 825743 w 8793417"/>
              <a:gd name="connsiteY1-40" fmla="*/ 2810666 h 3588218"/>
              <a:gd name="connsiteX2-41" fmla="*/ 2435468 w 8793417"/>
              <a:gd name="connsiteY2-42" fmla="*/ 3515516 h 3588218"/>
              <a:gd name="connsiteX3-43" fmla="*/ 7531343 w 8793417"/>
              <a:gd name="connsiteY3-44" fmla="*/ 3477416 h 3588218"/>
              <a:gd name="connsiteX4-45" fmla="*/ 8655293 w 8793417"/>
              <a:gd name="connsiteY4-46" fmla="*/ 2734466 h 3588218"/>
              <a:gd name="connsiteX5-47" fmla="*/ 8693393 w 8793417"/>
              <a:gd name="connsiteY5-48" fmla="*/ 1105691 h 3588218"/>
              <a:gd name="connsiteX6-49" fmla="*/ 7912343 w 8793417"/>
              <a:gd name="connsiteY6-50" fmla="*/ 572291 h 3588218"/>
              <a:gd name="connsiteX7-51" fmla="*/ 616193 w 8793417"/>
              <a:gd name="connsiteY7-52" fmla="*/ 791 h 3588218"/>
              <a:gd name="connsiteX8-53" fmla="*/ 6593 w 8793417"/>
              <a:gd name="connsiteY8-54" fmla="*/ 686591 h 3588218"/>
              <a:gd name="connsiteX0-55" fmla="*/ 7740 w 8794564"/>
              <a:gd name="connsiteY0-56" fmla="*/ 686555 h 3588182"/>
              <a:gd name="connsiteX1-57" fmla="*/ 826890 w 8794564"/>
              <a:gd name="connsiteY1-58" fmla="*/ 2810630 h 3588182"/>
              <a:gd name="connsiteX2-59" fmla="*/ 2436615 w 8794564"/>
              <a:gd name="connsiteY2-60" fmla="*/ 3515480 h 3588182"/>
              <a:gd name="connsiteX3-61" fmla="*/ 7532490 w 8794564"/>
              <a:gd name="connsiteY3-62" fmla="*/ 3477380 h 3588182"/>
              <a:gd name="connsiteX4-63" fmla="*/ 8656440 w 8794564"/>
              <a:gd name="connsiteY4-64" fmla="*/ 2734430 h 3588182"/>
              <a:gd name="connsiteX5-65" fmla="*/ 8694540 w 8794564"/>
              <a:gd name="connsiteY5-66" fmla="*/ 1105655 h 3588182"/>
              <a:gd name="connsiteX6-67" fmla="*/ 7913490 w 8794564"/>
              <a:gd name="connsiteY6-68" fmla="*/ 572255 h 3588182"/>
              <a:gd name="connsiteX7-69" fmla="*/ 617340 w 8794564"/>
              <a:gd name="connsiteY7-70" fmla="*/ 755 h 3588182"/>
              <a:gd name="connsiteX8-71" fmla="*/ 7740 w 8794564"/>
              <a:gd name="connsiteY8-72" fmla="*/ 686555 h 3588182"/>
              <a:gd name="connsiteX0-73" fmla="*/ 12757 w 8799581"/>
              <a:gd name="connsiteY0-74" fmla="*/ 686555 h 3595456"/>
              <a:gd name="connsiteX1-75" fmla="*/ 993832 w 8799581"/>
              <a:gd name="connsiteY1-76" fmla="*/ 2705855 h 3595456"/>
              <a:gd name="connsiteX2-77" fmla="*/ 2441632 w 8799581"/>
              <a:gd name="connsiteY2-78" fmla="*/ 3515480 h 3595456"/>
              <a:gd name="connsiteX3-79" fmla="*/ 7537507 w 8799581"/>
              <a:gd name="connsiteY3-80" fmla="*/ 3477380 h 3595456"/>
              <a:gd name="connsiteX4-81" fmla="*/ 8661457 w 8799581"/>
              <a:gd name="connsiteY4-82" fmla="*/ 2734430 h 3595456"/>
              <a:gd name="connsiteX5-83" fmla="*/ 8699557 w 8799581"/>
              <a:gd name="connsiteY5-84" fmla="*/ 1105655 h 3595456"/>
              <a:gd name="connsiteX6-85" fmla="*/ 7918507 w 8799581"/>
              <a:gd name="connsiteY6-86" fmla="*/ 572255 h 3595456"/>
              <a:gd name="connsiteX7-87" fmla="*/ 622357 w 8799581"/>
              <a:gd name="connsiteY7-88" fmla="*/ 755 h 3595456"/>
              <a:gd name="connsiteX8-89" fmla="*/ 12757 w 8799581"/>
              <a:gd name="connsiteY8-90" fmla="*/ 686555 h 3595456"/>
              <a:gd name="connsiteX0-91" fmla="*/ 12757 w 8799581"/>
              <a:gd name="connsiteY0-92" fmla="*/ 686555 h 3595456"/>
              <a:gd name="connsiteX1-93" fmla="*/ 993832 w 8799581"/>
              <a:gd name="connsiteY1-94" fmla="*/ 2705855 h 3595456"/>
              <a:gd name="connsiteX2-95" fmla="*/ 2441632 w 8799581"/>
              <a:gd name="connsiteY2-96" fmla="*/ 3515480 h 3595456"/>
              <a:gd name="connsiteX3-97" fmla="*/ 7537507 w 8799581"/>
              <a:gd name="connsiteY3-98" fmla="*/ 3477380 h 3595456"/>
              <a:gd name="connsiteX4-99" fmla="*/ 8661457 w 8799581"/>
              <a:gd name="connsiteY4-100" fmla="*/ 2734430 h 3595456"/>
              <a:gd name="connsiteX5-101" fmla="*/ 8699557 w 8799581"/>
              <a:gd name="connsiteY5-102" fmla="*/ 1105655 h 3595456"/>
              <a:gd name="connsiteX6-103" fmla="*/ 7918507 w 8799581"/>
              <a:gd name="connsiteY6-104" fmla="*/ 572255 h 3595456"/>
              <a:gd name="connsiteX7-105" fmla="*/ 622357 w 8799581"/>
              <a:gd name="connsiteY7-106" fmla="*/ 755 h 3595456"/>
              <a:gd name="connsiteX8-107" fmla="*/ 12757 w 8799581"/>
              <a:gd name="connsiteY8-108" fmla="*/ 686555 h 3595456"/>
              <a:gd name="connsiteX0-109" fmla="*/ 12757 w 8799581"/>
              <a:gd name="connsiteY0-110" fmla="*/ 686555 h 3505349"/>
              <a:gd name="connsiteX1-111" fmla="*/ 993832 w 8799581"/>
              <a:gd name="connsiteY1-112" fmla="*/ 2705855 h 3505349"/>
              <a:gd name="connsiteX2-113" fmla="*/ 2860732 w 8799581"/>
              <a:gd name="connsiteY2-114" fmla="*/ 3286880 h 3505349"/>
              <a:gd name="connsiteX3-115" fmla="*/ 7537507 w 8799581"/>
              <a:gd name="connsiteY3-116" fmla="*/ 3477380 h 3505349"/>
              <a:gd name="connsiteX4-117" fmla="*/ 8661457 w 8799581"/>
              <a:gd name="connsiteY4-118" fmla="*/ 2734430 h 3505349"/>
              <a:gd name="connsiteX5-119" fmla="*/ 8699557 w 8799581"/>
              <a:gd name="connsiteY5-120" fmla="*/ 1105655 h 3505349"/>
              <a:gd name="connsiteX6-121" fmla="*/ 7918507 w 8799581"/>
              <a:gd name="connsiteY6-122" fmla="*/ 572255 h 3505349"/>
              <a:gd name="connsiteX7-123" fmla="*/ 622357 w 8799581"/>
              <a:gd name="connsiteY7-124" fmla="*/ 755 h 3505349"/>
              <a:gd name="connsiteX8-125" fmla="*/ 12757 w 8799581"/>
              <a:gd name="connsiteY8-126" fmla="*/ 686555 h 3505349"/>
              <a:gd name="connsiteX0-127" fmla="*/ 12757 w 8799581"/>
              <a:gd name="connsiteY0-128" fmla="*/ 686555 h 3501747"/>
              <a:gd name="connsiteX1-129" fmla="*/ 993832 w 8799581"/>
              <a:gd name="connsiteY1-130" fmla="*/ 2705855 h 3501747"/>
              <a:gd name="connsiteX2-131" fmla="*/ 2860732 w 8799581"/>
              <a:gd name="connsiteY2-132" fmla="*/ 3286880 h 3501747"/>
              <a:gd name="connsiteX3-133" fmla="*/ 7537507 w 8799581"/>
              <a:gd name="connsiteY3-134" fmla="*/ 3477380 h 3501747"/>
              <a:gd name="connsiteX4-135" fmla="*/ 8661457 w 8799581"/>
              <a:gd name="connsiteY4-136" fmla="*/ 2734430 h 3501747"/>
              <a:gd name="connsiteX5-137" fmla="*/ 8699557 w 8799581"/>
              <a:gd name="connsiteY5-138" fmla="*/ 1105655 h 3501747"/>
              <a:gd name="connsiteX6-139" fmla="*/ 7918507 w 8799581"/>
              <a:gd name="connsiteY6-140" fmla="*/ 572255 h 3501747"/>
              <a:gd name="connsiteX7-141" fmla="*/ 622357 w 8799581"/>
              <a:gd name="connsiteY7-142" fmla="*/ 755 h 3501747"/>
              <a:gd name="connsiteX8-143" fmla="*/ 12757 w 8799581"/>
              <a:gd name="connsiteY8-144" fmla="*/ 686555 h 3501747"/>
              <a:gd name="connsiteX0-145" fmla="*/ 12757 w 8794918"/>
              <a:gd name="connsiteY0-146" fmla="*/ 686555 h 3401446"/>
              <a:gd name="connsiteX1-147" fmla="*/ 993832 w 8794918"/>
              <a:gd name="connsiteY1-148" fmla="*/ 2705855 h 3401446"/>
              <a:gd name="connsiteX2-149" fmla="*/ 2860732 w 8794918"/>
              <a:gd name="connsiteY2-150" fmla="*/ 3286880 h 3401446"/>
              <a:gd name="connsiteX3-151" fmla="*/ 7613707 w 8794918"/>
              <a:gd name="connsiteY3-152" fmla="*/ 3353555 h 3401446"/>
              <a:gd name="connsiteX4-153" fmla="*/ 8661457 w 8794918"/>
              <a:gd name="connsiteY4-154" fmla="*/ 2734430 h 3401446"/>
              <a:gd name="connsiteX5-155" fmla="*/ 8699557 w 8794918"/>
              <a:gd name="connsiteY5-156" fmla="*/ 1105655 h 3401446"/>
              <a:gd name="connsiteX6-157" fmla="*/ 7918507 w 8794918"/>
              <a:gd name="connsiteY6-158" fmla="*/ 572255 h 3401446"/>
              <a:gd name="connsiteX7-159" fmla="*/ 622357 w 8794918"/>
              <a:gd name="connsiteY7-160" fmla="*/ 755 h 3401446"/>
              <a:gd name="connsiteX8-161" fmla="*/ 12757 w 8794918"/>
              <a:gd name="connsiteY8-162" fmla="*/ 686555 h 3401446"/>
              <a:gd name="connsiteX0-163" fmla="*/ 14718 w 8796879"/>
              <a:gd name="connsiteY0-164" fmla="*/ 686555 h 3401446"/>
              <a:gd name="connsiteX1-165" fmla="*/ 1033893 w 8796879"/>
              <a:gd name="connsiteY1-166" fmla="*/ 2705855 h 3401446"/>
              <a:gd name="connsiteX2-167" fmla="*/ 2862693 w 8796879"/>
              <a:gd name="connsiteY2-168" fmla="*/ 3286880 h 3401446"/>
              <a:gd name="connsiteX3-169" fmla="*/ 7615668 w 8796879"/>
              <a:gd name="connsiteY3-170" fmla="*/ 3353555 h 3401446"/>
              <a:gd name="connsiteX4-171" fmla="*/ 8663418 w 8796879"/>
              <a:gd name="connsiteY4-172" fmla="*/ 2734430 h 3401446"/>
              <a:gd name="connsiteX5-173" fmla="*/ 8701518 w 8796879"/>
              <a:gd name="connsiteY5-174" fmla="*/ 1105655 h 3401446"/>
              <a:gd name="connsiteX6-175" fmla="*/ 7920468 w 8796879"/>
              <a:gd name="connsiteY6-176" fmla="*/ 572255 h 3401446"/>
              <a:gd name="connsiteX7-177" fmla="*/ 624318 w 8796879"/>
              <a:gd name="connsiteY7-178" fmla="*/ 755 h 3401446"/>
              <a:gd name="connsiteX8-179" fmla="*/ 14718 w 8796879"/>
              <a:gd name="connsiteY8-180" fmla="*/ 686555 h 3401446"/>
              <a:gd name="connsiteX0-181" fmla="*/ 14718 w 8796879"/>
              <a:gd name="connsiteY0-182" fmla="*/ 686555 h 3401446"/>
              <a:gd name="connsiteX1-183" fmla="*/ 1033893 w 8796879"/>
              <a:gd name="connsiteY1-184" fmla="*/ 2705855 h 3401446"/>
              <a:gd name="connsiteX2-185" fmla="*/ 2862693 w 8796879"/>
              <a:gd name="connsiteY2-186" fmla="*/ 3286880 h 3401446"/>
              <a:gd name="connsiteX3-187" fmla="*/ 7615668 w 8796879"/>
              <a:gd name="connsiteY3-188" fmla="*/ 3353555 h 3401446"/>
              <a:gd name="connsiteX4-189" fmla="*/ 8663418 w 8796879"/>
              <a:gd name="connsiteY4-190" fmla="*/ 2734430 h 3401446"/>
              <a:gd name="connsiteX5-191" fmla="*/ 8701518 w 8796879"/>
              <a:gd name="connsiteY5-192" fmla="*/ 1105655 h 3401446"/>
              <a:gd name="connsiteX6-193" fmla="*/ 7920468 w 8796879"/>
              <a:gd name="connsiteY6-194" fmla="*/ 572255 h 3401446"/>
              <a:gd name="connsiteX7-195" fmla="*/ 624318 w 8796879"/>
              <a:gd name="connsiteY7-196" fmla="*/ 755 h 3401446"/>
              <a:gd name="connsiteX8-197" fmla="*/ 14718 w 8796879"/>
              <a:gd name="connsiteY8-198" fmla="*/ 686555 h 3401446"/>
              <a:gd name="connsiteX0-199" fmla="*/ 14718 w 8796879"/>
              <a:gd name="connsiteY0-200" fmla="*/ 686555 h 3389164"/>
              <a:gd name="connsiteX1-201" fmla="*/ 1033893 w 8796879"/>
              <a:gd name="connsiteY1-202" fmla="*/ 2705855 h 3389164"/>
              <a:gd name="connsiteX2-203" fmla="*/ 3446893 w 8796879"/>
              <a:gd name="connsiteY2-204" fmla="*/ 3248780 h 3389164"/>
              <a:gd name="connsiteX3-205" fmla="*/ 7615668 w 8796879"/>
              <a:gd name="connsiteY3-206" fmla="*/ 3353555 h 3389164"/>
              <a:gd name="connsiteX4-207" fmla="*/ 8663418 w 8796879"/>
              <a:gd name="connsiteY4-208" fmla="*/ 2734430 h 3389164"/>
              <a:gd name="connsiteX5-209" fmla="*/ 8701518 w 8796879"/>
              <a:gd name="connsiteY5-210" fmla="*/ 1105655 h 3389164"/>
              <a:gd name="connsiteX6-211" fmla="*/ 7920468 w 8796879"/>
              <a:gd name="connsiteY6-212" fmla="*/ 572255 h 3389164"/>
              <a:gd name="connsiteX7-213" fmla="*/ 624318 w 8796879"/>
              <a:gd name="connsiteY7-214" fmla="*/ 755 h 3389164"/>
              <a:gd name="connsiteX8-215" fmla="*/ 14718 w 8796879"/>
              <a:gd name="connsiteY8-216" fmla="*/ 686555 h 3389164"/>
              <a:gd name="connsiteX0-217" fmla="*/ 14718 w 8795350"/>
              <a:gd name="connsiteY0-218" fmla="*/ 686555 h 3297753"/>
              <a:gd name="connsiteX1-219" fmla="*/ 1033893 w 8795350"/>
              <a:gd name="connsiteY1-220" fmla="*/ 2705855 h 3297753"/>
              <a:gd name="connsiteX2-221" fmla="*/ 3446893 w 8795350"/>
              <a:gd name="connsiteY2-222" fmla="*/ 3248780 h 3297753"/>
              <a:gd name="connsiteX3-223" fmla="*/ 7641068 w 8795350"/>
              <a:gd name="connsiteY3-224" fmla="*/ 3213855 h 3297753"/>
              <a:gd name="connsiteX4-225" fmla="*/ 8663418 w 8795350"/>
              <a:gd name="connsiteY4-226" fmla="*/ 2734430 h 3297753"/>
              <a:gd name="connsiteX5-227" fmla="*/ 8701518 w 8795350"/>
              <a:gd name="connsiteY5-228" fmla="*/ 1105655 h 3297753"/>
              <a:gd name="connsiteX6-229" fmla="*/ 7920468 w 8795350"/>
              <a:gd name="connsiteY6-230" fmla="*/ 572255 h 3297753"/>
              <a:gd name="connsiteX7-231" fmla="*/ 624318 w 8795350"/>
              <a:gd name="connsiteY7-232" fmla="*/ 755 h 3297753"/>
              <a:gd name="connsiteX8-233" fmla="*/ 14718 w 8795350"/>
              <a:gd name="connsiteY8-234" fmla="*/ 686555 h 3297753"/>
              <a:gd name="connsiteX0-235" fmla="*/ 14718 w 8860917"/>
              <a:gd name="connsiteY0-236" fmla="*/ 686555 h 3297753"/>
              <a:gd name="connsiteX1-237" fmla="*/ 1033893 w 8860917"/>
              <a:gd name="connsiteY1-238" fmla="*/ 2705855 h 3297753"/>
              <a:gd name="connsiteX2-239" fmla="*/ 3446893 w 8860917"/>
              <a:gd name="connsiteY2-240" fmla="*/ 3248780 h 3297753"/>
              <a:gd name="connsiteX3-241" fmla="*/ 7641068 w 8860917"/>
              <a:gd name="connsiteY3-242" fmla="*/ 3213855 h 3297753"/>
              <a:gd name="connsiteX4-243" fmla="*/ 8663418 w 8860917"/>
              <a:gd name="connsiteY4-244" fmla="*/ 2734430 h 3297753"/>
              <a:gd name="connsiteX5-245" fmla="*/ 8701518 w 8860917"/>
              <a:gd name="connsiteY5-246" fmla="*/ 1105655 h 3297753"/>
              <a:gd name="connsiteX6-247" fmla="*/ 7920468 w 8860917"/>
              <a:gd name="connsiteY6-248" fmla="*/ 572255 h 3297753"/>
              <a:gd name="connsiteX7-249" fmla="*/ 624318 w 8860917"/>
              <a:gd name="connsiteY7-250" fmla="*/ 755 h 3297753"/>
              <a:gd name="connsiteX8-251" fmla="*/ 14718 w 8860917"/>
              <a:gd name="connsiteY8-252" fmla="*/ 686555 h 3297753"/>
              <a:gd name="connsiteX0-253" fmla="*/ 14718 w 8895579"/>
              <a:gd name="connsiteY0-254" fmla="*/ 686555 h 3309199"/>
              <a:gd name="connsiteX1-255" fmla="*/ 1033893 w 8895579"/>
              <a:gd name="connsiteY1-256" fmla="*/ 2705855 h 3309199"/>
              <a:gd name="connsiteX2-257" fmla="*/ 3446893 w 8895579"/>
              <a:gd name="connsiteY2-258" fmla="*/ 3248780 h 3309199"/>
              <a:gd name="connsiteX3-259" fmla="*/ 7641068 w 8895579"/>
              <a:gd name="connsiteY3-260" fmla="*/ 3213855 h 3309199"/>
              <a:gd name="connsiteX4-261" fmla="*/ 8714218 w 8895579"/>
              <a:gd name="connsiteY4-262" fmla="*/ 2518530 h 3309199"/>
              <a:gd name="connsiteX5-263" fmla="*/ 8701518 w 8895579"/>
              <a:gd name="connsiteY5-264" fmla="*/ 1105655 h 3309199"/>
              <a:gd name="connsiteX6-265" fmla="*/ 7920468 w 8895579"/>
              <a:gd name="connsiteY6-266" fmla="*/ 572255 h 3309199"/>
              <a:gd name="connsiteX7-267" fmla="*/ 624318 w 8895579"/>
              <a:gd name="connsiteY7-268" fmla="*/ 755 h 3309199"/>
              <a:gd name="connsiteX8-269" fmla="*/ 14718 w 8895579"/>
              <a:gd name="connsiteY8-270" fmla="*/ 686555 h 3309199"/>
              <a:gd name="connsiteX0-271" fmla="*/ 14718 w 8841072"/>
              <a:gd name="connsiteY0-272" fmla="*/ 686555 h 3309199"/>
              <a:gd name="connsiteX1-273" fmla="*/ 1033893 w 8841072"/>
              <a:gd name="connsiteY1-274" fmla="*/ 2705855 h 3309199"/>
              <a:gd name="connsiteX2-275" fmla="*/ 3446893 w 8841072"/>
              <a:gd name="connsiteY2-276" fmla="*/ 3248780 h 3309199"/>
              <a:gd name="connsiteX3-277" fmla="*/ 7641068 w 8841072"/>
              <a:gd name="connsiteY3-278" fmla="*/ 3213855 h 3309199"/>
              <a:gd name="connsiteX4-279" fmla="*/ 8714218 w 8841072"/>
              <a:gd name="connsiteY4-280" fmla="*/ 2518530 h 3309199"/>
              <a:gd name="connsiteX5-281" fmla="*/ 8701518 w 8841072"/>
              <a:gd name="connsiteY5-282" fmla="*/ 1105655 h 3309199"/>
              <a:gd name="connsiteX6-283" fmla="*/ 7920468 w 8841072"/>
              <a:gd name="connsiteY6-284" fmla="*/ 572255 h 3309199"/>
              <a:gd name="connsiteX7-285" fmla="*/ 624318 w 8841072"/>
              <a:gd name="connsiteY7-286" fmla="*/ 755 h 3309199"/>
              <a:gd name="connsiteX8-287" fmla="*/ 14718 w 8841072"/>
              <a:gd name="connsiteY8-288" fmla="*/ 686555 h 3309199"/>
              <a:gd name="connsiteX0-289" fmla="*/ 197463 w 9039140"/>
              <a:gd name="connsiteY0-290" fmla="*/ 686616 h 3309260"/>
              <a:gd name="connsiteX1-291" fmla="*/ 1216638 w 9039140"/>
              <a:gd name="connsiteY1-292" fmla="*/ 2705916 h 3309260"/>
              <a:gd name="connsiteX2-293" fmla="*/ 3629638 w 9039140"/>
              <a:gd name="connsiteY2-294" fmla="*/ 3248841 h 3309260"/>
              <a:gd name="connsiteX3-295" fmla="*/ 7823813 w 9039140"/>
              <a:gd name="connsiteY3-296" fmla="*/ 3213916 h 3309260"/>
              <a:gd name="connsiteX4-297" fmla="*/ 8896963 w 9039140"/>
              <a:gd name="connsiteY4-298" fmla="*/ 2518591 h 3309260"/>
              <a:gd name="connsiteX5-299" fmla="*/ 8884263 w 9039140"/>
              <a:gd name="connsiteY5-300" fmla="*/ 1105716 h 3309260"/>
              <a:gd name="connsiteX6-301" fmla="*/ 7823813 w 9039140"/>
              <a:gd name="connsiteY6-302" fmla="*/ 559616 h 3309260"/>
              <a:gd name="connsiteX7-303" fmla="*/ 807063 w 9039140"/>
              <a:gd name="connsiteY7-304" fmla="*/ 816 h 3309260"/>
              <a:gd name="connsiteX8-305" fmla="*/ 197463 w 9039140"/>
              <a:gd name="connsiteY8-306" fmla="*/ 686616 h 3309260"/>
              <a:gd name="connsiteX0-307" fmla="*/ 197463 w 9039140"/>
              <a:gd name="connsiteY0-308" fmla="*/ 686616 h 3309260"/>
              <a:gd name="connsiteX1-309" fmla="*/ 1216638 w 9039140"/>
              <a:gd name="connsiteY1-310" fmla="*/ 2705916 h 3309260"/>
              <a:gd name="connsiteX2-311" fmla="*/ 3629638 w 9039140"/>
              <a:gd name="connsiteY2-312" fmla="*/ 3248841 h 3309260"/>
              <a:gd name="connsiteX3-313" fmla="*/ 7823813 w 9039140"/>
              <a:gd name="connsiteY3-314" fmla="*/ 3213916 h 3309260"/>
              <a:gd name="connsiteX4-315" fmla="*/ 8896963 w 9039140"/>
              <a:gd name="connsiteY4-316" fmla="*/ 2518591 h 3309260"/>
              <a:gd name="connsiteX5-317" fmla="*/ 8884263 w 9039140"/>
              <a:gd name="connsiteY5-318" fmla="*/ 1105716 h 3309260"/>
              <a:gd name="connsiteX6-319" fmla="*/ 7823813 w 9039140"/>
              <a:gd name="connsiteY6-320" fmla="*/ 559616 h 3309260"/>
              <a:gd name="connsiteX7-321" fmla="*/ 807063 w 9039140"/>
              <a:gd name="connsiteY7-322" fmla="*/ 816 h 3309260"/>
              <a:gd name="connsiteX8-323" fmla="*/ 197463 w 9039140"/>
              <a:gd name="connsiteY8-324" fmla="*/ 686616 h 3309260"/>
              <a:gd name="connsiteX0-325" fmla="*/ 197463 w 9007754"/>
              <a:gd name="connsiteY0-326" fmla="*/ 686616 h 3309260"/>
              <a:gd name="connsiteX1-327" fmla="*/ 1216638 w 9007754"/>
              <a:gd name="connsiteY1-328" fmla="*/ 2705916 h 3309260"/>
              <a:gd name="connsiteX2-329" fmla="*/ 3629638 w 9007754"/>
              <a:gd name="connsiteY2-330" fmla="*/ 3248841 h 3309260"/>
              <a:gd name="connsiteX3-331" fmla="*/ 7823813 w 9007754"/>
              <a:gd name="connsiteY3-332" fmla="*/ 3213916 h 3309260"/>
              <a:gd name="connsiteX4-333" fmla="*/ 8896963 w 9007754"/>
              <a:gd name="connsiteY4-334" fmla="*/ 2518591 h 3309260"/>
              <a:gd name="connsiteX5-335" fmla="*/ 8884263 w 9007754"/>
              <a:gd name="connsiteY5-336" fmla="*/ 1105716 h 3309260"/>
              <a:gd name="connsiteX6-337" fmla="*/ 7823813 w 9007754"/>
              <a:gd name="connsiteY6-338" fmla="*/ 559616 h 3309260"/>
              <a:gd name="connsiteX7-339" fmla="*/ 807063 w 9007754"/>
              <a:gd name="connsiteY7-340" fmla="*/ 816 h 3309260"/>
              <a:gd name="connsiteX8-341" fmla="*/ 197463 w 9007754"/>
              <a:gd name="connsiteY8-342" fmla="*/ 686616 h 3309260"/>
              <a:gd name="connsiteX0-343" fmla="*/ 197463 w 8996899"/>
              <a:gd name="connsiteY0-344" fmla="*/ 686616 h 3300334"/>
              <a:gd name="connsiteX1-345" fmla="*/ 1216638 w 8996899"/>
              <a:gd name="connsiteY1-346" fmla="*/ 2705916 h 3300334"/>
              <a:gd name="connsiteX2-347" fmla="*/ 3629638 w 8996899"/>
              <a:gd name="connsiteY2-348" fmla="*/ 3248841 h 3300334"/>
              <a:gd name="connsiteX3-349" fmla="*/ 7823813 w 8996899"/>
              <a:gd name="connsiteY3-350" fmla="*/ 3213916 h 3300334"/>
              <a:gd name="connsiteX4-351" fmla="*/ 8820763 w 8996899"/>
              <a:gd name="connsiteY4-352" fmla="*/ 2683691 h 3300334"/>
              <a:gd name="connsiteX5-353" fmla="*/ 8884263 w 8996899"/>
              <a:gd name="connsiteY5-354" fmla="*/ 1105716 h 3300334"/>
              <a:gd name="connsiteX6-355" fmla="*/ 7823813 w 8996899"/>
              <a:gd name="connsiteY6-356" fmla="*/ 559616 h 3300334"/>
              <a:gd name="connsiteX7-357" fmla="*/ 807063 w 8996899"/>
              <a:gd name="connsiteY7-358" fmla="*/ 816 h 3300334"/>
              <a:gd name="connsiteX8-359" fmla="*/ 197463 w 8996899"/>
              <a:gd name="connsiteY8-360" fmla="*/ 686616 h 3300334"/>
              <a:gd name="connsiteX0-361" fmla="*/ 197463 w 8977294"/>
              <a:gd name="connsiteY0-362" fmla="*/ 686616 h 3300334"/>
              <a:gd name="connsiteX1-363" fmla="*/ 1216638 w 8977294"/>
              <a:gd name="connsiteY1-364" fmla="*/ 2705916 h 3300334"/>
              <a:gd name="connsiteX2-365" fmla="*/ 3629638 w 8977294"/>
              <a:gd name="connsiteY2-366" fmla="*/ 3248841 h 3300334"/>
              <a:gd name="connsiteX3-367" fmla="*/ 7823813 w 8977294"/>
              <a:gd name="connsiteY3-368" fmla="*/ 3213916 h 3300334"/>
              <a:gd name="connsiteX4-369" fmla="*/ 8820763 w 8977294"/>
              <a:gd name="connsiteY4-370" fmla="*/ 2683691 h 3300334"/>
              <a:gd name="connsiteX5-371" fmla="*/ 8884263 w 8977294"/>
              <a:gd name="connsiteY5-372" fmla="*/ 1105716 h 3300334"/>
              <a:gd name="connsiteX6-373" fmla="*/ 7823813 w 8977294"/>
              <a:gd name="connsiteY6-374" fmla="*/ 559616 h 3300334"/>
              <a:gd name="connsiteX7-375" fmla="*/ 807063 w 8977294"/>
              <a:gd name="connsiteY7-376" fmla="*/ 816 h 3300334"/>
              <a:gd name="connsiteX8-377" fmla="*/ 197463 w 8977294"/>
              <a:gd name="connsiteY8-378" fmla="*/ 686616 h 3300334"/>
              <a:gd name="connsiteX0-379" fmla="*/ 18325 w 8798156"/>
              <a:gd name="connsiteY0-380" fmla="*/ 686616 h 3300334"/>
              <a:gd name="connsiteX1-381" fmla="*/ 1037500 w 8798156"/>
              <a:gd name="connsiteY1-382" fmla="*/ 2705916 h 3300334"/>
              <a:gd name="connsiteX2-383" fmla="*/ 3450500 w 8798156"/>
              <a:gd name="connsiteY2-384" fmla="*/ 3248841 h 3300334"/>
              <a:gd name="connsiteX3-385" fmla="*/ 7644675 w 8798156"/>
              <a:gd name="connsiteY3-386" fmla="*/ 3213916 h 3300334"/>
              <a:gd name="connsiteX4-387" fmla="*/ 8641625 w 8798156"/>
              <a:gd name="connsiteY4-388" fmla="*/ 2683691 h 3300334"/>
              <a:gd name="connsiteX5-389" fmla="*/ 8705125 w 8798156"/>
              <a:gd name="connsiteY5-390" fmla="*/ 1105716 h 3300334"/>
              <a:gd name="connsiteX6-391" fmla="*/ 7644675 w 8798156"/>
              <a:gd name="connsiteY6-392" fmla="*/ 559616 h 3300334"/>
              <a:gd name="connsiteX7-393" fmla="*/ 627925 w 8798156"/>
              <a:gd name="connsiteY7-394" fmla="*/ 816 h 3300334"/>
              <a:gd name="connsiteX8-395" fmla="*/ 18325 w 8798156"/>
              <a:gd name="connsiteY8-396" fmla="*/ 686616 h 3300334"/>
              <a:gd name="connsiteX0-397" fmla="*/ 57563 w 8837394"/>
              <a:gd name="connsiteY0-398" fmla="*/ 686616 h 3300334"/>
              <a:gd name="connsiteX1-399" fmla="*/ 1076738 w 8837394"/>
              <a:gd name="connsiteY1-400" fmla="*/ 2705916 h 3300334"/>
              <a:gd name="connsiteX2-401" fmla="*/ 3489738 w 8837394"/>
              <a:gd name="connsiteY2-402" fmla="*/ 3248841 h 3300334"/>
              <a:gd name="connsiteX3-403" fmla="*/ 7683913 w 8837394"/>
              <a:gd name="connsiteY3-404" fmla="*/ 3213916 h 3300334"/>
              <a:gd name="connsiteX4-405" fmla="*/ 8680863 w 8837394"/>
              <a:gd name="connsiteY4-406" fmla="*/ 2683691 h 3300334"/>
              <a:gd name="connsiteX5-407" fmla="*/ 8744363 w 8837394"/>
              <a:gd name="connsiteY5-408" fmla="*/ 1105716 h 3300334"/>
              <a:gd name="connsiteX6-409" fmla="*/ 7683913 w 8837394"/>
              <a:gd name="connsiteY6-410" fmla="*/ 559616 h 3300334"/>
              <a:gd name="connsiteX7-411" fmla="*/ 667163 w 8837394"/>
              <a:gd name="connsiteY7-412" fmla="*/ 816 h 3300334"/>
              <a:gd name="connsiteX8-413" fmla="*/ 57563 w 8837394"/>
              <a:gd name="connsiteY8-414" fmla="*/ 686616 h 3300334"/>
              <a:gd name="connsiteX0-415" fmla="*/ 47182 w 8827013"/>
              <a:gd name="connsiteY0-416" fmla="*/ 686616 h 3300334"/>
              <a:gd name="connsiteX1-417" fmla="*/ 1066357 w 8827013"/>
              <a:gd name="connsiteY1-418" fmla="*/ 2705916 h 3300334"/>
              <a:gd name="connsiteX2-419" fmla="*/ 3479357 w 8827013"/>
              <a:gd name="connsiteY2-420" fmla="*/ 3248841 h 3300334"/>
              <a:gd name="connsiteX3-421" fmla="*/ 7673532 w 8827013"/>
              <a:gd name="connsiteY3-422" fmla="*/ 3213916 h 3300334"/>
              <a:gd name="connsiteX4-423" fmla="*/ 8670482 w 8827013"/>
              <a:gd name="connsiteY4-424" fmla="*/ 2683691 h 3300334"/>
              <a:gd name="connsiteX5-425" fmla="*/ 8733982 w 8827013"/>
              <a:gd name="connsiteY5-426" fmla="*/ 1105716 h 3300334"/>
              <a:gd name="connsiteX6-427" fmla="*/ 7673532 w 8827013"/>
              <a:gd name="connsiteY6-428" fmla="*/ 559616 h 3300334"/>
              <a:gd name="connsiteX7-429" fmla="*/ 656782 w 8827013"/>
              <a:gd name="connsiteY7-430" fmla="*/ 816 h 3300334"/>
              <a:gd name="connsiteX8-431" fmla="*/ 47182 w 8827013"/>
              <a:gd name="connsiteY8-432" fmla="*/ 686616 h 3300334"/>
              <a:gd name="connsiteX0-433" fmla="*/ 47182 w 8827013"/>
              <a:gd name="connsiteY0-434" fmla="*/ 686616 h 3300334"/>
              <a:gd name="connsiteX1-435" fmla="*/ 1066357 w 8827013"/>
              <a:gd name="connsiteY1-436" fmla="*/ 2705916 h 3300334"/>
              <a:gd name="connsiteX2-437" fmla="*/ 3479357 w 8827013"/>
              <a:gd name="connsiteY2-438" fmla="*/ 3248841 h 3300334"/>
              <a:gd name="connsiteX3-439" fmla="*/ 7673532 w 8827013"/>
              <a:gd name="connsiteY3-440" fmla="*/ 3213916 h 3300334"/>
              <a:gd name="connsiteX4-441" fmla="*/ 8670482 w 8827013"/>
              <a:gd name="connsiteY4-442" fmla="*/ 2683691 h 3300334"/>
              <a:gd name="connsiteX5-443" fmla="*/ 8733982 w 8827013"/>
              <a:gd name="connsiteY5-444" fmla="*/ 1105716 h 3300334"/>
              <a:gd name="connsiteX6-445" fmla="*/ 7673532 w 8827013"/>
              <a:gd name="connsiteY6-446" fmla="*/ 559616 h 3300334"/>
              <a:gd name="connsiteX7-447" fmla="*/ 656782 w 8827013"/>
              <a:gd name="connsiteY7-448" fmla="*/ 816 h 3300334"/>
              <a:gd name="connsiteX8-449" fmla="*/ 47182 w 8827013"/>
              <a:gd name="connsiteY8-450" fmla="*/ 686616 h 3300334"/>
              <a:gd name="connsiteX0-451" fmla="*/ 47182 w 8827013"/>
              <a:gd name="connsiteY0-452" fmla="*/ 686616 h 3236621"/>
              <a:gd name="connsiteX1-453" fmla="*/ 1066357 w 8827013"/>
              <a:gd name="connsiteY1-454" fmla="*/ 2705916 h 3236621"/>
              <a:gd name="connsiteX2-455" fmla="*/ 3504757 w 8827013"/>
              <a:gd name="connsiteY2-456" fmla="*/ 3096441 h 3236621"/>
              <a:gd name="connsiteX3-457" fmla="*/ 7673532 w 8827013"/>
              <a:gd name="connsiteY3-458" fmla="*/ 3213916 h 3236621"/>
              <a:gd name="connsiteX4-459" fmla="*/ 8670482 w 8827013"/>
              <a:gd name="connsiteY4-460" fmla="*/ 2683691 h 3236621"/>
              <a:gd name="connsiteX5-461" fmla="*/ 8733982 w 8827013"/>
              <a:gd name="connsiteY5-462" fmla="*/ 1105716 h 3236621"/>
              <a:gd name="connsiteX6-463" fmla="*/ 7673532 w 8827013"/>
              <a:gd name="connsiteY6-464" fmla="*/ 559616 h 3236621"/>
              <a:gd name="connsiteX7-465" fmla="*/ 656782 w 8827013"/>
              <a:gd name="connsiteY7-466" fmla="*/ 816 h 3236621"/>
              <a:gd name="connsiteX8-467" fmla="*/ 47182 w 8827013"/>
              <a:gd name="connsiteY8-468" fmla="*/ 686616 h 3236621"/>
              <a:gd name="connsiteX0-469" fmla="*/ 47182 w 8827013"/>
              <a:gd name="connsiteY0-470" fmla="*/ 686616 h 3259027"/>
              <a:gd name="connsiteX1-471" fmla="*/ 1066357 w 8827013"/>
              <a:gd name="connsiteY1-472" fmla="*/ 2705916 h 3259027"/>
              <a:gd name="connsiteX2-473" fmla="*/ 3504757 w 8827013"/>
              <a:gd name="connsiteY2-474" fmla="*/ 3172641 h 3259027"/>
              <a:gd name="connsiteX3-475" fmla="*/ 7673532 w 8827013"/>
              <a:gd name="connsiteY3-476" fmla="*/ 3213916 h 3259027"/>
              <a:gd name="connsiteX4-477" fmla="*/ 8670482 w 8827013"/>
              <a:gd name="connsiteY4-478" fmla="*/ 2683691 h 3259027"/>
              <a:gd name="connsiteX5-479" fmla="*/ 8733982 w 8827013"/>
              <a:gd name="connsiteY5-480" fmla="*/ 1105716 h 3259027"/>
              <a:gd name="connsiteX6-481" fmla="*/ 7673532 w 8827013"/>
              <a:gd name="connsiteY6-482" fmla="*/ 559616 h 3259027"/>
              <a:gd name="connsiteX7-483" fmla="*/ 656782 w 8827013"/>
              <a:gd name="connsiteY7-484" fmla="*/ 816 h 3259027"/>
              <a:gd name="connsiteX8-485" fmla="*/ 47182 w 8827013"/>
              <a:gd name="connsiteY8-486" fmla="*/ 686616 h 3259027"/>
              <a:gd name="connsiteX0-487" fmla="*/ 47182 w 8827013"/>
              <a:gd name="connsiteY0-488" fmla="*/ 686616 h 3245091"/>
              <a:gd name="connsiteX1-489" fmla="*/ 1066357 w 8827013"/>
              <a:gd name="connsiteY1-490" fmla="*/ 2705916 h 3245091"/>
              <a:gd name="connsiteX2-491" fmla="*/ 3504757 w 8827013"/>
              <a:gd name="connsiteY2-492" fmla="*/ 3172641 h 3245091"/>
              <a:gd name="connsiteX3-493" fmla="*/ 7673532 w 8827013"/>
              <a:gd name="connsiteY3-494" fmla="*/ 3213916 h 3245091"/>
              <a:gd name="connsiteX4-495" fmla="*/ 8670482 w 8827013"/>
              <a:gd name="connsiteY4-496" fmla="*/ 2683691 h 3245091"/>
              <a:gd name="connsiteX5-497" fmla="*/ 8733982 w 8827013"/>
              <a:gd name="connsiteY5-498" fmla="*/ 1105716 h 3245091"/>
              <a:gd name="connsiteX6-499" fmla="*/ 7673532 w 8827013"/>
              <a:gd name="connsiteY6-500" fmla="*/ 559616 h 3245091"/>
              <a:gd name="connsiteX7-501" fmla="*/ 656782 w 8827013"/>
              <a:gd name="connsiteY7-502" fmla="*/ 816 h 3245091"/>
              <a:gd name="connsiteX8-503" fmla="*/ 47182 w 8827013"/>
              <a:gd name="connsiteY8-504" fmla="*/ 686616 h 3245091"/>
              <a:gd name="connsiteX0-505" fmla="*/ 47182 w 8781072"/>
              <a:gd name="connsiteY0-506" fmla="*/ 686616 h 3246012"/>
              <a:gd name="connsiteX1-507" fmla="*/ 1066357 w 8781072"/>
              <a:gd name="connsiteY1-508" fmla="*/ 2705916 h 3246012"/>
              <a:gd name="connsiteX2-509" fmla="*/ 3504757 w 8781072"/>
              <a:gd name="connsiteY2-510" fmla="*/ 3172641 h 3246012"/>
              <a:gd name="connsiteX3-511" fmla="*/ 7673532 w 8781072"/>
              <a:gd name="connsiteY3-512" fmla="*/ 3213916 h 3246012"/>
              <a:gd name="connsiteX4-513" fmla="*/ 8518082 w 8781072"/>
              <a:gd name="connsiteY4-514" fmla="*/ 2670991 h 3246012"/>
              <a:gd name="connsiteX5-515" fmla="*/ 8733982 w 8781072"/>
              <a:gd name="connsiteY5-516" fmla="*/ 1105716 h 3246012"/>
              <a:gd name="connsiteX6-517" fmla="*/ 7673532 w 8781072"/>
              <a:gd name="connsiteY6-518" fmla="*/ 559616 h 3246012"/>
              <a:gd name="connsiteX7-519" fmla="*/ 656782 w 8781072"/>
              <a:gd name="connsiteY7-520" fmla="*/ 816 h 3246012"/>
              <a:gd name="connsiteX8-521" fmla="*/ 47182 w 8781072"/>
              <a:gd name="connsiteY8-522" fmla="*/ 686616 h 3246012"/>
              <a:gd name="connsiteX0-523" fmla="*/ 47182 w 8776608"/>
              <a:gd name="connsiteY0-524" fmla="*/ 686616 h 3246012"/>
              <a:gd name="connsiteX1-525" fmla="*/ 1066357 w 8776608"/>
              <a:gd name="connsiteY1-526" fmla="*/ 2705916 h 3246012"/>
              <a:gd name="connsiteX2-527" fmla="*/ 3504757 w 8776608"/>
              <a:gd name="connsiteY2-528" fmla="*/ 3172641 h 3246012"/>
              <a:gd name="connsiteX3-529" fmla="*/ 7673532 w 8776608"/>
              <a:gd name="connsiteY3-530" fmla="*/ 3213916 h 3246012"/>
              <a:gd name="connsiteX4-531" fmla="*/ 8518082 w 8776608"/>
              <a:gd name="connsiteY4-532" fmla="*/ 2670991 h 3246012"/>
              <a:gd name="connsiteX5-533" fmla="*/ 8733982 w 8776608"/>
              <a:gd name="connsiteY5-534" fmla="*/ 1105716 h 3246012"/>
              <a:gd name="connsiteX6-535" fmla="*/ 7673532 w 8776608"/>
              <a:gd name="connsiteY6-536" fmla="*/ 559616 h 3246012"/>
              <a:gd name="connsiteX7-537" fmla="*/ 656782 w 8776608"/>
              <a:gd name="connsiteY7-538" fmla="*/ 816 h 3246012"/>
              <a:gd name="connsiteX8-539" fmla="*/ 47182 w 8776608"/>
              <a:gd name="connsiteY8-540" fmla="*/ 686616 h 3246012"/>
              <a:gd name="connsiteX0-541" fmla="*/ 47182 w 8776608"/>
              <a:gd name="connsiteY0-542" fmla="*/ 686616 h 3215149"/>
              <a:gd name="connsiteX1-543" fmla="*/ 1066357 w 8776608"/>
              <a:gd name="connsiteY1-544" fmla="*/ 2705916 h 3215149"/>
              <a:gd name="connsiteX2-545" fmla="*/ 3504757 w 8776608"/>
              <a:gd name="connsiteY2-546" fmla="*/ 3172641 h 3215149"/>
              <a:gd name="connsiteX3-547" fmla="*/ 7673532 w 8776608"/>
              <a:gd name="connsiteY3-548" fmla="*/ 3213916 h 3215149"/>
              <a:gd name="connsiteX4-549" fmla="*/ 8518082 w 8776608"/>
              <a:gd name="connsiteY4-550" fmla="*/ 2670991 h 3215149"/>
              <a:gd name="connsiteX5-551" fmla="*/ 8733982 w 8776608"/>
              <a:gd name="connsiteY5-552" fmla="*/ 1105716 h 3215149"/>
              <a:gd name="connsiteX6-553" fmla="*/ 7673532 w 8776608"/>
              <a:gd name="connsiteY6-554" fmla="*/ 559616 h 3215149"/>
              <a:gd name="connsiteX7-555" fmla="*/ 656782 w 8776608"/>
              <a:gd name="connsiteY7-556" fmla="*/ 816 h 3215149"/>
              <a:gd name="connsiteX8-557" fmla="*/ 47182 w 8776608"/>
              <a:gd name="connsiteY8-558" fmla="*/ 686616 h 3215149"/>
              <a:gd name="connsiteX0-559" fmla="*/ 16600 w 8746026"/>
              <a:gd name="connsiteY0-560" fmla="*/ 686616 h 3221647"/>
              <a:gd name="connsiteX1-561" fmla="*/ 1114359 w 8746026"/>
              <a:gd name="connsiteY1-562" fmla="*/ 2816959 h 3221647"/>
              <a:gd name="connsiteX2-563" fmla="*/ 3474175 w 8746026"/>
              <a:gd name="connsiteY2-564" fmla="*/ 3172641 h 3221647"/>
              <a:gd name="connsiteX3-565" fmla="*/ 7642950 w 8746026"/>
              <a:gd name="connsiteY3-566" fmla="*/ 3213916 h 3221647"/>
              <a:gd name="connsiteX4-567" fmla="*/ 8487500 w 8746026"/>
              <a:gd name="connsiteY4-568" fmla="*/ 2670991 h 3221647"/>
              <a:gd name="connsiteX5-569" fmla="*/ 8703400 w 8746026"/>
              <a:gd name="connsiteY5-570" fmla="*/ 1105716 h 3221647"/>
              <a:gd name="connsiteX6-571" fmla="*/ 7642950 w 8746026"/>
              <a:gd name="connsiteY6-572" fmla="*/ 559616 h 3221647"/>
              <a:gd name="connsiteX7-573" fmla="*/ 626200 w 8746026"/>
              <a:gd name="connsiteY7-574" fmla="*/ 816 h 3221647"/>
              <a:gd name="connsiteX8-575" fmla="*/ 16600 w 8746026"/>
              <a:gd name="connsiteY8-576" fmla="*/ 686616 h 3221647"/>
              <a:gd name="connsiteX0-577" fmla="*/ 16600 w 8746026"/>
              <a:gd name="connsiteY0-578" fmla="*/ 686616 h 3277256"/>
              <a:gd name="connsiteX1-579" fmla="*/ 1114359 w 8746026"/>
              <a:gd name="connsiteY1-580" fmla="*/ 2816959 h 3277256"/>
              <a:gd name="connsiteX2-581" fmla="*/ 2138257 w 8746026"/>
              <a:gd name="connsiteY2-582" fmla="*/ 3221994 h 3277256"/>
              <a:gd name="connsiteX3-583" fmla="*/ 7642950 w 8746026"/>
              <a:gd name="connsiteY3-584" fmla="*/ 3213916 h 3277256"/>
              <a:gd name="connsiteX4-585" fmla="*/ 8487500 w 8746026"/>
              <a:gd name="connsiteY4-586" fmla="*/ 2670991 h 3277256"/>
              <a:gd name="connsiteX5-587" fmla="*/ 8703400 w 8746026"/>
              <a:gd name="connsiteY5-588" fmla="*/ 1105716 h 3277256"/>
              <a:gd name="connsiteX6-589" fmla="*/ 7642950 w 8746026"/>
              <a:gd name="connsiteY6-590" fmla="*/ 559616 h 3277256"/>
              <a:gd name="connsiteX7-591" fmla="*/ 626200 w 8746026"/>
              <a:gd name="connsiteY7-592" fmla="*/ 816 h 3277256"/>
              <a:gd name="connsiteX8-593" fmla="*/ 16600 w 8746026"/>
              <a:gd name="connsiteY8-594" fmla="*/ 686616 h 3277256"/>
              <a:gd name="connsiteX0-595" fmla="*/ 16600 w 8746026"/>
              <a:gd name="connsiteY0-596" fmla="*/ 686616 h 3277256"/>
              <a:gd name="connsiteX1-597" fmla="*/ 1114359 w 8746026"/>
              <a:gd name="connsiteY1-598" fmla="*/ 2816959 h 3277256"/>
              <a:gd name="connsiteX2-599" fmla="*/ 2138257 w 8746026"/>
              <a:gd name="connsiteY2-600" fmla="*/ 3221994 h 3277256"/>
              <a:gd name="connsiteX3-601" fmla="*/ 7642950 w 8746026"/>
              <a:gd name="connsiteY3-602" fmla="*/ 3213916 h 3277256"/>
              <a:gd name="connsiteX4-603" fmla="*/ 8487500 w 8746026"/>
              <a:gd name="connsiteY4-604" fmla="*/ 2670991 h 3277256"/>
              <a:gd name="connsiteX5-605" fmla="*/ 8703400 w 8746026"/>
              <a:gd name="connsiteY5-606" fmla="*/ 1105716 h 3277256"/>
              <a:gd name="connsiteX6-607" fmla="*/ 7642950 w 8746026"/>
              <a:gd name="connsiteY6-608" fmla="*/ 559616 h 3277256"/>
              <a:gd name="connsiteX7-609" fmla="*/ 626200 w 8746026"/>
              <a:gd name="connsiteY7-610" fmla="*/ 816 h 3277256"/>
              <a:gd name="connsiteX8-611" fmla="*/ 16600 w 8746026"/>
              <a:gd name="connsiteY8-612" fmla="*/ 686616 h 3277256"/>
              <a:gd name="connsiteX0-613" fmla="*/ 8564 w 8737990"/>
              <a:gd name="connsiteY0-614" fmla="*/ 686616 h 3281833"/>
              <a:gd name="connsiteX1-615" fmla="*/ 936059 w 8737990"/>
              <a:gd name="connsiteY1-616" fmla="*/ 2742930 h 3281833"/>
              <a:gd name="connsiteX2-617" fmla="*/ 2130221 w 8737990"/>
              <a:gd name="connsiteY2-618" fmla="*/ 3221994 h 3281833"/>
              <a:gd name="connsiteX3-619" fmla="*/ 7634914 w 8737990"/>
              <a:gd name="connsiteY3-620" fmla="*/ 3213916 h 3281833"/>
              <a:gd name="connsiteX4-621" fmla="*/ 8479464 w 8737990"/>
              <a:gd name="connsiteY4-622" fmla="*/ 2670991 h 3281833"/>
              <a:gd name="connsiteX5-623" fmla="*/ 8695364 w 8737990"/>
              <a:gd name="connsiteY5-624" fmla="*/ 1105716 h 3281833"/>
              <a:gd name="connsiteX6-625" fmla="*/ 7634914 w 8737990"/>
              <a:gd name="connsiteY6-626" fmla="*/ 559616 h 3281833"/>
              <a:gd name="connsiteX7-627" fmla="*/ 618164 w 8737990"/>
              <a:gd name="connsiteY7-628" fmla="*/ 816 h 3281833"/>
              <a:gd name="connsiteX8-629" fmla="*/ 8564 w 8737990"/>
              <a:gd name="connsiteY8-630" fmla="*/ 686616 h 3281833"/>
              <a:gd name="connsiteX0-631" fmla="*/ 8564 w 8737990"/>
              <a:gd name="connsiteY0-632" fmla="*/ 686616 h 3281833"/>
              <a:gd name="connsiteX1-633" fmla="*/ 936059 w 8737990"/>
              <a:gd name="connsiteY1-634" fmla="*/ 2742930 h 3281833"/>
              <a:gd name="connsiteX2-635" fmla="*/ 2130221 w 8737990"/>
              <a:gd name="connsiteY2-636" fmla="*/ 3221994 h 3281833"/>
              <a:gd name="connsiteX3-637" fmla="*/ 7634914 w 8737990"/>
              <a:gd name="connsiteY3-638" fmla="*/ 3213916 h 3281833"/>
              <a:gd name="connsiteX4-639" fmla="*/ 8479464 w 8737990"/>
              <a:gd name="connsiteY4-640" fmla="*/ 2670991 h 3281833"/>
              <a:gd name="connsiteX5-641" fmla="*/ 8695364 w 8737990"/>
              <a:gd name="connsiteY5-642" fmla="*/ 1105716 h 3281833"/>
              <a:gd name="connsiteX6-643" fmla="*/ 7634914 w 8737990"/>
              <a:gd name="connsiteY6-644" fmla="*/ 559616 h 3281833"/>
              <a:gd name="connsiteX7-645" fmla="*/ 618164 w 8737990"/>
              <a:gd name="connsiteY7-646" fmla="*/ 816 h 3281833"/>
              <a:gd name="connsiteX8-647" fmla="*/ 8564 w 8737990"/>
              <a:gd name="connsiteY8-648" fmla="*/ 686616 h 3281833"/>
              <a:gd name="connsiteX0-649" fmla="*/ 8564 w 8737990"/>
              <a:gd name="connsiteY0-650" fmla="*/ 686616 h 3268738"/>
              <a:gd name="connsiteX1-651" fmla="*/ 936059 w 8737990"/>
              <a:gd name="connsiteY1-652" fmla="*/ 2742930 h 3268738"/>
              <a:gd name="connsiteX2-653" fmla="*/ 2130221 w 8737990"/>
              <a:gd name="connsiteY2-654" fmla="*/ 3221994 h 3268738"/>
              <a:gd name="connsiteX3-655" fmla="*/ 7634914 w 8737990"/>
              <a:gd name="connsiteY3-656" fmla="*/ 3213916 h 3268738"/>
              <a:gd name="connsiteX4-657" fmla="*/ 8479464 w 8737990"/>
              <a:gd name="connsiteY4-658" fmla="*/ 2670991 h 3268738"/>
              <a:gd name="connsiteX5-659" fmla="*/ 8695364 w 8737990"/>
              <a:gd name="connsiteY5-660" fmla="*/ 1105716 h 3268738"/>
              <a:gd name="connsiteX6-661" fmla="*/ 7634914 w 8737990"/>
              <a:gd name="connsiteY6-662" fmla="*/ 559616 h 3268738"/>
              <a:gd name="connsiteX7-663" fmla="*/ 618164 w 8737990"/>
              <a:gd name="connsiteY7-664" fmla="*/ 816 h 3268738"/>
              <a:gd name="connsiteX8-665" fmla="*/ 8564 w 8737990"/>
              <a:gd name="connsiteY8-666" fmla="*/ 686616 h 3268738"/>
              <a:gd name="connsiteX0-667" fmla="*/ 8564 w 8735318"/>
              <a:gd name="connsiteY0-668" fmla="*/ 686616 h 3268738"/>
              <a:gd name="connsiteX1-669" fmla="*/ 936059 w 8735318"/>
              <a:gd name="connsiteY1-670" fmla="*/ 2742930 h 3268738"/>
              <a:gd name="connsiteX2-671" fmla="*/ 2130221 w 8735318"/>
              <a:gd name="connsiteY2-672" fmla="*/ 3221994 h 3268738"/>
              <a:gd name="connsiteX3-673" fmla="*/ 7634914 w 8735318"/>
              <a:gd name="connsiteY3-674" fmla="*/ 3213916 h 3268738"/>
              <a:gd name="connsiteX4-675" fmla="*/ 8479464 w 8735318"/>
              <a:gd name="connsiteY4-676" fmla="*/ 2670991 h 3268738"/>
              <a:gd name="connsiteX5-677" fmla="*/ 8695364 w 8735318"/>
              <a:gd name="connsiteY5-678" fmla="*/ 1105716 h 3268738"/>
              <a:gd name="connsiteX6-679" fmla="*/ 7634914 w 8735318"/>
              <a:gd name="connsiteY6-680" fmla="*/ 559616 h 3268738"/>
              <a:gd name="connsiteX7-681" fmla="*/ 618164 w 8735318"/>
              <a:gd name="connsiteY7-682" fmla="*/ 816 h 3268738"/>
              <a:gd name="connsiteX8-683" fmla="*/ 8564 w 8735318"/>
              <a:gd name="connsiteY8-684" fmla="*/ 686616 h 3268738"/>
              <a:gd name="connsiteX0-685" fmla="*/ 8564 w 8735318"/>
              <a:gd name="connsiteY0-686" fmla="*/ 686616 h 3239604"/>
              <a:gd name="connsiteX1-687" fmla="*/ 936059 w 8735318"/>
              <a:gd name="connsiteY1-688" fmla="*/ 2742930 h 3239604"/>
              <a:gd name="connsiteX2-689" fmla="*/ 2130221 w 8735318"/>
              <a:gd name="connsiteY2-690" fmla="*/ 3221994 h 3239604"/>
              <a:gd name="connsiteX3-691" fmla="*/ 7634914 w 8735318"/>
              <a:gd name="connsiteY3-692" fmla="*/ 3213916 h 3239604"/>
              <a:gd name="connsiteX4-693" fmla="*/ 8479464 w 8735318"/>
              <a:gd name="connsiteY4-694" fmla="*/ 2670991 h 3239604"/>
              <a:gd name="connsiteX5-695" fmla="*/ 8695364 w 8735318"/>
              <a:gd name="connsiteY5-696" fmla="*/ 1105716 h 3239604"/>
              <a:gd name="connsiteX6-697" fmla="*/ 7634914 w 8735318"/>
              <a:gd name="connsiteY6-698" fmla="*/ 559616 h 3239604"/>
              <a:gd name="connsiteX7-699" fmla="*/ 618164 w 8735318"/>
              <a:gd name="connsiteY7-700" fmla="*/ 816 h 3239604"/>
              <a:gd name="connsiteX8-701" fmla="*/ 8564 w 8735318"/>
              <a:gd name="connsiteY8-702" fmla="*/ 686616 h 32396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735318" h="3239604">
                <a:moveTo>
                  <a:pt x="8564" y="686616"/>
                </a:moveTo>
                <a:cubicBezTo>
                  <a:pt x="61546" y="1143635"/>
                  <a:pt x="726520" y="2431409"/>
                  <a:pt x="936059" y="2742930"/>
                </a:cubicBezTo>
                <a:cubicBezTo>
                  <a:pt x="1145598" y="3054451"/>
                  <a:pt x="1524537" y="3180510"/>
                  <a:pt x="2130221" y="3221994"/>
                </a:cubicBezTo>
                <a:cubicBezTo>
                  <a:pt x="2735905" y="3263478"/>
                  <a:pt x="7061304" y="3219384"/>
                  <a:pt x="7634914" y="3213916"/>
                </a:cubicBezTo>
                <a:cubicBezTo>
                  <a:pt x="8208524" y="3208448"/>
                  <a:pt x="8392417" y="2918948"/>
                  <a:pt x="8479464" y="2670991"/>
                </a:cubicBezTo>
                <a:cubicBezTo>
                  <a:pt x="8566511" y="2423034"/>
                  <a:pt x="8836122" y="1457612"/>
                  <a:pt x="8695364" y="1105716"/>
                </a:cubicBezTo>
                <a:cubicBezTo>
                  <a:pt x="8554606" y="753820"/>
                  <a:pt x="8155614" y="604066"/>
                  <a:pt x="7634914" y="559616"/>
                </a:cubicBezTo>
                <a:cubicBezTo>
                  <a:pt x="6288714" y="375466"/>
                  <a:pt x="1089122" y="-20351"/>
                  <a:pt x="618164" y="816"/>
                </a:cubicBezTo>
                <a:cubicBezTo>
                  <a:pt x="147206" y="21983"/>
                  <a:pt x="-44418" y="229597"/>
                  <a:pt x="8564" y="686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: 圆角 9"/>
          <p:cNvSpPr/>
          <p:nvPr>
            <p:custDataLst>
              <p:tags r:id="rId8"/>
            </p:custDataLst>
          </p:nvPr>
        </p:nvSpPr>
        <p:spPr>
          <a:xfrm rot="20850768" flipH="1">
            <a:off x="1898122" y="2685886"/>
            <a:ext cx="269875" cy="1529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等腰三角形 12"/>
          <p:cNvSpPr/>
          <p:nvPr>
            <p:custDataLst>
              <p:tags r:id="rId9"/>
            </p:custDataLst>
          </p:nvPr>
        </p:nvSpPr>
        <p:spPr>
          <a:xfrm flipV="1">
            <a:off x="4492526" y="3271404"/>
            <a:ext cx="158948" cy="157596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479783" y="2321770"/>
            <a:ext cx="2184436" cy="76944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3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2736584" y="3670674"/>
            <a:ext cx="3600986" cy="707885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" y="-1"/>
            <a:ext cx="9144000" cy="6858001"/>
            <a:chOff x="-1" y="-1"/>
            <a:chExt cx="12192000" cy="6858001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3" name="矩形: 圆角 12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200"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200"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200"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200"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-1" y="-1"/>
            <a:ext cx="9144000" cy="6858001"/>
            <a:chOff x="-1" y="-1"/>
            <a:chExt cx="12192000" cy="6858001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5" name="矩形: 圆角 14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1" y="-1"/>
            <a:ext cx="9144000" cy="6858001"/>
            <a:chOff x="-1" y="-1"/>
            <a:chExt cx="12192000" cy="6858001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-1"/>
            <a:ext cx="9144000" cy="6858001"/>
            <a:chOff x="-1" y="-1"/>
            <a:chExt cx="12192000" cy="6858001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3" name="矩形: 圆角 12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1" y="-1"/>
            <a:ext cx="9144000" cy="6858001"/>
            <a:chOff x="-1" y="-1"/>
            <a:chExt cx="12192000" cy="6858001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-1" y="4101603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919504" y="4101604"/>
              <a:ext cx="2272495" cy="2756396"/>
            </a:xfrm>
            <a:custGeom>
              <a:avLst/>
              <a:gdLst>
                <a:gd name="connsiteX0" fmla="*/ 3003941 w 5654040"/>
                <a:gd name="connsiteY0" fmla="*/ 0 h 6858000"/>
                <a:gd name="connsiteX1" fmla="*/ 5654040 w 5654040"/>
                <a:gd name="connsiteY1" fmla="*/ 0 h 6858000"/>
                <a:gd name="connsiteX2" fmla="*/ 5654040 w 5654040"/>
                <a:gd name="connsiteY2" fmla="*/ 6858000 h 6858000"/>
                <a:gd name="connsiteX3" fmla="*/ 0 w 5654040"/>
                <a:gd name="connsiteY3" fmla="*/ 6858000 h 6858000"/>
                <a:gd name="connsiteX4" fmla="*/ 0 w 5654040"/>
                <a:gd name="connsiteY4" fmla="*/ 6802799 h 6858000"/>
                <a:gd name="connsiteX5" fmla="*/ 1219200 w 5654040"/>
                <a:gd name="connsiteY5" fmla="*/ 6583680 h 6858000"/>
                <a:gd name="connsiteX6" fmla="*/ 2819400 w 5654040"/>
                <a:gd name="connsiteY6" fmla="*/ 4404360 h 6858000"/>
                <a:gd name="connsiteX7" fmla="*/ 1905000 w 5654040"/>
                <a:gd name="connsiteY7" fmla="*/ 272796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40" h="6858000">
                  <a:moveTo>
                    <a:pt x="3003941" y="0"/>
                  </a:moveTo>
                  <a:lnTo>
                    <a:pt x="5654040" y="0"/>
                  </a:lnTo>
                  <a:lnTo>
                    <a:pt x="5654040" y="6858000"/>
                  </a:lnTo>
                  <a:lnTo>
                    <a:pt x="0" y="6858000"/>
                  </a:lnTo>
                  <a:lnTo>
                    <a:pt x="0" y="6802799"/>
                  </a:lnTo>
                  <a:lnTo>
                    <a:pt x="1219200" y="6583680"/>
                  </a:lnTo>
                  <a:lnTo>
                    <a:pt x="2819400" y="4404360"/>
                  </a:lnTo>
                  <a:lnTo>
                    <a:pt x="1905000" y="272796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0" y="0"/>
              <a:ext cx="1493134" cy="326903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10698865" y="-1"/>
              <a:ext cx="1493134" cy="3269033"/>
            </a:xfrm>
            <a:prstGeom prst="rect">
              <a:avLst/>
            </a:prstGeom>
          </p:spPr>
        </p:pic>
        <p:sp>
          <p:nvSpPr>
            <p:cNvPr id="12" name="矩形: 圆角 11"/>
            <p:cNvSpPr/>
            <p:nvPr userDrawn="1">
              <p:custDataLst>
                <p:tags r:id="rId9"/>
              </p:custDataLst>
            </p:nvPr>
          </p:nvSpPr>
          <p:spPr>
            <a:xfrm>
              <a:off x="330843" y="326985"/>
              <a:ext cx="11530314" cy="6204030"/>
            </a:xfrm>
            <a:prstGeom prst="roundRect">
              <a:avLst>
                <a:gd name="adj" fmla="val 6543"/>
              </a:avLst>
            </a:prstGeom>
            <a:solidFill>
              <a:schemeClr val="bg2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0" indent="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342900" indent="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685800" indent="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028700" indent="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1371600" indent="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200" u="none" strike="noStrike" kern="1200" cap="none" spc="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57.xml"/><Relationship Id="rId1" Type="http://schemas.openxmlformats.org/officeDocument/2006/relationships/tags" Target="../tags/tag2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7.xml"/><Relationship Id="rId5" Type="http://schemas.openxmlformats.org/officeDocument/2006/relationships/image" Target="../media/image25.png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2" Type="http://schemas.openxmlformats.org/officeDocument/2006/relationships/image" Target="../media/image27.png"/><Relationship Id="rId1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77.xml"/><Relationship Id="rId1" Type="http://schemas.openxmlformats.org/officeDocument/2006/relationships/tags" Target="../tags/tag27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7.xml"/><Relationship Id="rId1" Type="http://schemas.openxmlformats.org/officeDocument/2006/relationships/tags" Target="../tags/tag2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3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7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89787" y="2421263"/>
            <a:ext cx="8139178" cy="5388907"/>
          </a:xfrm>
        </p:spPr>
        <p:txBody>
          <a:bodyPr>
            <a:noAutofit/>
          </a:bodyPr>
          <a:lstStyle/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endParaRPr lang="zh-CN" altLang="en-US" sz="2400" u="none" strike="noStrike" baseline="0">
              <a:solidFill>
                <a:schemeClr val="accent1"/>
              </a:solidFill>
              <a:uLnTx/>
              <a:uFillTx/>
              <a:sym typeface="Century Gothic" panose="020B0502020202020204" pitchFamily="34" charset="0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endParaRPr lang="en-US" altLang="zh-CN" sz="2400" u="none" strike="noStrike" baseline="0">
              <a:solidFill>
                <a:schemeClr val="accent1"/>
              </a:solidFill>
              <a:uLnTx/>
              <a:uFillTx/>
              <a:sym typeface="Century Gothic" panose="020B0502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1005" y="3368040"/>
            <a:ext cx="52184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solidFill>
                  <a:schemeClr val="tx1"/>
                </a:solidFill>
                <a:uLnTx/>
                <a:uFillTx/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Century Gothic" panose="020B0502020202020204" pitchFamily="34" charset="0"/>
              </a:rPr>
              <a:t>——</a:t>
            </a:r>
            <a:r>
              <a:rPr lang="zh-CN" sz="2800">
                <a:solidFill>
                  <a:schemeClr val="tx1"/>
                </a:solidFill>
                <a:uLnTx/>
                <a:uFillTx/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Century Gothic" panose="020B0502020202020204" pitchFamily="34" charset="0"/>
              </a:rPr>
              <a:t>构建模型分析陌生有机反应</a:t>
            </a:r>
            <a:endParaRPr lang="zh-CN" sz="2800">
              <a:solidFill>
                <a:schemeClr val="tx1"/>
              </a:solidFill>
              <a:uLnTx/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3160" y="1967865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>
                <a:solidFill>
                  <a:schemeClr val="tx1"/>
                </a:solidFill>
                <a:sym typeface="Century Gothic" panose="020B0502020202020204" pitchFamily="34" charset="0"/>
              </a:rPr>
              <a:t>  化学</a:t>
            </a:r>
            <a:r>
              <a:rPr lang="zh-CN" altLang="en-US" sz="3600">
                <a:solidFill>
                  <a:schemeClr val="tx1"/>
                </a:solidFill>
                <a:sym typeface="Century Gothic" panose="020B0502020202020204" pitchFamily="34" charset="0"/>
              </a:rPr>
              <a:t>二轮</a:t>
            </a:r>
            <a:r>
              <a:rPr lang="en-US" altLang="zh-CN" sz="3600">
                <a:solidFill>
                  <a:schemeClr val="tx1"/>
                </a:solidFill>
                <a:sym typeface="Century Gothic" panose="020B0502020202020204" pitchFamily="34" charset="0"/>
              </a:rPr>
              <a:t>专题复习</a:t>
            </a:r>
            <a:endParaRPr lang="en-US" altLang="zh-CN" sz="3600">
              <a:solidFill>
                <a:schemeClr val="tx1"/>
              </a:solidFill>
              <a:sym typeface="Century Gothic" panose="020B0502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7105" y="15379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72770" y="55499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5" name="等腰三角形 4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pic>
        <p:nvPicPr>
          <p:cNvPr id="41" name="图片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1880235"/>
            <a:ext cx="4592955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9"/>
          <p:cNvPicPr>
            <a:picLocks noChangeAspect="1"/>
          </p:cNvPicPr>
          <p:nvPr/>
        </p:nvPicPr>
        <p:blipFill>
          <a:blip r:embed="rId6"/>
          <a:srcRect l="39599"/>
          <a:stretch>
            <a:fillRect/>
          </a:stretch>
        </p:blipFill>
        <p:spPr>
          <a:xfrm>
            <a:off x="499110" y="3706495"/>
            <a:ext cx="3081020" cy="1012825"/>
          </a:xfrm>
          <a:prstGeom prst="rect">
            <a:avLst/>
          </a:prstGeom>
        </p:spPr>
      </p:pic>
      <p:pic>
        <p:nvPicPr>
          <p:cNvPr id="33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40" y="5492750"/>
            <a:ext cx="5064125" cy="6572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09600" y="1125220"/>
            <a:ext cx="180403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ln>
                  <a:noFill/>
                </a:ln>
                <a:solidFill>
                  <a:srgbClr val="FF0000"/>
                </a:solidFill>
              </a:rPr>
              <a:t>官能团：酯基</a:t>
            </a:r>
            <a:endParaRPr lang="zh-CN" altLang="en-US">
              <a:ln>
                <a:noFill/>
              </a:ln>
              <a:solidFill>
                <a:srgbClr val="FF0000"/>
              </a:solidFill>
            </a:endParaRPr>
          </a:p>
          <a:p>
            <a:r>
              <a:rPr lang="zh-CN" altLang="en-US">
                <a:ln>
                  <a:noFill/>
                </a:ln>
                <a:solidFill>
                  <a:srgbClr val="FF0000"/>
                </a:solidFill>
              </a:rPr>
              <a:t>活泼氢：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sym typeface="+mn-ea"/>
              </a:rPr>
              <a:t>-H</a:t>
            </a:r>
            <a:endParaRPr lang="en-US" altLang="zh-CN" b="1">
              <a:ln>
                <a:noFill/>
              </a:ln>
              <a:solidFill>
                <a:srgbClr val="FF000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9110" y="2931795"/>
            <a:ext cx="180403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官能团：酰氯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活泼氢：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氨基氢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2770" y="4631690"/>
            <a:ext cx="213106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官能团：卤素原子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活泼氢：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sym typeface="+mn-ea"/>
              </a:rPr>
              <a:t>-H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rcRect l="40346" t="21524" b="51491"/>
          <a:stretch>
            <a:fillRect/>
          </a:stretch>
        </p:blipFill>
        <p:spPr>
          <a:xfrm>
            <a:off x="2874010" y="1015365"/>
            <a:ext cx="6068695" cy="15627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rcRect l="39259" t="48531" r="12531" b="26711"/>
          <a:stretch>
            <a:fillRect/>
          </a:stretch>
        </p:blipFill>
        <p:spPr>
          <a:xfrm>
            <a:off x="3201035" y="2578100"/>
            <a:ext cx="4959350" cy="14338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rcRect l="50537" t="71781" b="10229"/>
          <a:stretch>
            <a:fillRect/>
          </a:stretch>
        </p:blipFill>
        <p:spPr>
          <a:xfrm>
            <a:off x="3428365" y="4204335"/>
            <a:ext cx="5088255" cy="11480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800735" y="1125855"/>
            <a:ext cx="149415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Ⅱ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8170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3" name="等腰三角形 2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pic>
        <p:nvPicPr>
          <p:cNvPr id="4" name="图片 -2147482533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450" y="1814195"/>
            <a:ext cx="5367655" cy="1289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92125" y="1955800"/>
            <a:ext cx="260032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官能团：羰基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活泼氢：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碳碳三键的氢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l="14698" t="48684" r="17883" b="19298"/>
          <a:stretch>
            <a:fillRect/>
          </a:stretch>
        </p:blipFill>
        <p:spPr>
          <a:xfrm>
            <a:off x="1373505" y="3418205"/>
            <a:ext cx="6935470" cy="18542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802005" y="1125855"/>
            <a:ext cx="149415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Ⅲ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8170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3" name="等腰三角形 2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98170" y="1774190"/>
            <a:ext cx="180975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官能团：醛基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活泼氢：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b="1">
                <a:ln>
                  <a:noFill/>
                </a:ln>
                <a:solidFill>
                  <a:srgbClr val="FF0000"/>
                </a:solidFill>
                <a:sym typeface="+mn-ea"/>
              </a:rPr>
              <a:t>-H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27981" t="16469" r="19716" b="46754"/>
          <a:stretch>
            <a:fillRect/>
          </a:stretch>
        </p:blipFill>
        <p:spPr>
          <a:xfrm>
            <a:off x="3223895" y="1125855"/>
            <a:ext cx="4451985" cy="1762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3593" t="46897" r="9272" b="16184"/>
          <a:stretch>
            <a:fillRect/>
          </a:stretch>
        </p:blipFill>
        <p:spPr>
          <a:xfrm>
            <a:off x="836930" y="3422650"/>
            <a:ext cx="7408545" cy="17672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537" t="15581" r="16630" b="14397"/>
          <a:stretch>
            <a:fillRect/>
          </a:stretch>
        </p:blipFill>
        <p:spPr>
          <a:xfrm>
            <a:off x="1318895" y="1255395"/>
            <a:ext cx="6978015" cy="4055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12" name="图片 -21474826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2955" y="1145540"/>
            <a:ext cx="7773035" cy="4566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782955" y="490220"/>
            <a:ext cx="8159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endParaRPr 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7700" y="1001395"/>
            <a:ext cx="4290060" cy="12979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圆角矩形 1"/>
          <p:cNvSpPr/>
          <p:nvPr/>
        </p:nvSpPr>
        <p:spPr>
          <a:xfrm>
            <a:off x="5647055" y="932815"/>
            <a:ext cx="3138805" cy="1297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647700" y="2563495"/>
            <a:ext cx="1927860" cy="1331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圆角矩形 3"/>
          <p:cNvSpPr/>
          <p:nvPr/>
        </p:nvSpPr>
        <p:spPr>
          <a:xfrm>
            <a:off x="3241040" y="2230755"/>
            <a:ext cx="5544820" cy="183070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" name="图片 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227455"/>
            <a:ext cx="7715885" cy="2040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960880" y="3401695"/>
            <a:ext cx="5542280" cy="2879090"/>
            <a:chOff x="7346" y="5628"/>
            <a:chExt cx="6671" cy="3832"/>
          </a:xfrm>
        </p:grpSpPr>
        <p:grpSp>
          <p:nvGrpSpPr>
            <p:cNvPr id="6" name="组合 5"/>
            <p:cNvGrpSpPr/>
            <p:nvPr/>
          </p:nvGrpSpPr>
          <p:grpSpPr>
            <a:xfrm>
              <a:off x="8393" y="5628"/>
              <a:ext cx="5624" cy="3832"/>
              <a:chOff x="8393" y="5628"/>
              <a:chExt cx="5624" cy="3832"/>
            </a:xfrm>
          </p:grpSpPr>
          <p:pic>
            <p:nvPicPr>
              <p:cNvPr id="41" name="图片 4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5" y="5628"/>
                <a:ext cx="4440" cy="10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6" y="7087"/>
                <a:ext cx="4830" cy="959"/>
              </a:xfrm>
              <a:prstGeom prst="rect">
                <a:avLst/>
              </a:prstGeom>
            </p:spPr>
          </p:pic>
          <p:pic>
            <p:nvPicPr>
              <p:cNvPr id="33" name="图片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3" y="8730"/>
                <a:ext cx="5625" cy="730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346" y="5836"/>
              <a:ext cx="1047" cy="49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已知</a:t>
              </a:r>
              <a:endPara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山东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8170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3" name="等腰三角形 2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4" name="文本框 13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63245" y="461010"/>
            <a:ext cx="6472555" cy="460375"/>
            <a:chOff x="887" y="726"/>
            <a:chExt cx="10193" cy="725"/>
          </a:xfrm>
        </p:grpSpPr>
        <p:grpSp>
          <p:nvGrpSpPr>
            <p:cNvPr id="19" name="组合 18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20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22" name="等腰三角形 21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3" name="等腰三角形 22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4" name="等腰三角形 23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" name="文本框 3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陌生有机反应在试题中的呈现和考查方式</a:t>
              </a:r>
              <a:endParaRPr lang="zh-CN" altLang="en-US" sz="2400" b="1"/>
            </a:p>
          </p:txBody>
        </p:sp>
      </p:grpSp>
      <p:pic>
        <p:nvPicPr>
          <p:cNvPr id="40" name="图片 4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227455"/>
            <a:ext cx="7715885" cy="2040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4638675" y="2946400"/>
            <a:ext cx="4236085" cy="2433320"/>
            <a:chOff x="7346" y="5628"/>
            <a:chExt cx="6671" cy="3832"/>
          </a:xfrm>
        </p:grpSpPr>
        <p:grpSp>
          <p:nvGrpSpPr>
            <p:cNvPr id="6" name="组合 5"/>
            <p:cNvGrpSpPr/>
            <p:nvPr/>
          </p:nvGrpSpPr>
          <p:grpSpPr>
            <a:xfrm>
              <a:off x="8393" y="5628"/>
              <a:ext cx="5624" cy="3832"/>
              <a:chOff x="8393" y="5628"/>
              <a:chExt cx="5624" cy="3832"/>
            </a:xfrm>
          </p:grpSpPr>
          <p:pic>
            <p:nvPicPr>
              <p:cNvPr id="41" name="图片 4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5" y="5628"/>
                <a:ext cx="4440" cy="10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图片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6" y="7087"/>
                <a:ext cx="4830" cy="959"/>
              </a:xfrm>
              <a:prstGeom prst="rect">
                <a:avLst/>
              </a:prstGeom>
            </p:spPr>
          </p:pic>
          <p:pic>
            <p:nvPicPr>
              <p:cNvPr id="33" name="图片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93" y="8730"/>
                <a:ext cx="5625" cy="730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346" y="5836"/>
              <a:ext cx="1047" cy="58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已知</a:t>
              </a:r>
              <a:endPara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50595" y="5603875"/>
            <a:ext cx="7548880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类型</a:t>
            </a:r>
            <a:r>
              <a:rPr lang="en-US" altLang="zh-CN" sz="2400" b="1"/>
              <a:t>1</a:t>
            </a:r>
            <a:r>
              <a:rPr lang="zh-CN" altLang="en-US" sz="2400" b="1"/>
              <a:t>：给出陌生反应信息，推断新合成路线中的物质</a:t>
            </a:r>
            <a:endParaRPr lang="zh-CN" altLang="en-US" sz="2400" b="1"/>
          </a:p>
        </p:txBody>
      </p:sp>
      <p:sp>
        <p:nvSpPr>
          <p:cNvPr id="10" name="椭圆 9"/>
          <p:cNvSpPr/>
          <p:nvPr/>
        </p:nvSpPr>
        <p:spPr>
          <a:xfrm>
            <a:off x="5303520" y="1772920"/>
            <a:ext cx="548005" cy="455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80335" y="2715895"/>
            <a:ext cx="548005" cy="455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山东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63245" y="461010"/>
            <a:ext cx="6472555" cy="460375"/>
            <a:chOff x="887" y="726"/>
            <a:chExt cx="10193" cy="725"/>
          </a:xfrm>
        </p:grpSpPr>
        <p:grpSp>
          <p:nvGrpSpPr>
            <p:cNvPr id="7" name="组合 6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8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0" name="等腰三角形 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1" name="等腰三角形 1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2" name="等腰三角形 1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陌生有机反应在试题中的呈现和考查方式</a:t>
              </a:r>
              <a:endParaRPr lang="zh-CN" altLang="en-US" sz="2400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江苏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-2147482498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" y="1698625"/>
            <a:ext cx="7531735" cy="203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563245" y="5594985"/>
            <a:ext cx="8331200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类型</a:t>
            </a:r>
            <a:r>
              <a:rPr lang="en-US" altLang="zh-CN" sz="2400" b="1"/>
              <a:t>2</a:t>
            </a:r>
            <a:r>
              <a:rPr lang="zh-CN" altLang="en-US" sz="2400" b="1"/>
              <a:t>：在合成路线中展示陌生反应，要求仿照设计合成路线</a:t>
            </a:r>
            <a:endParaRPr lang="en-US" altLang="zh-CN" sz="2400" b="1"/>
          </a:p>
        </p:txBody>
      </p:sp>
      <p:grpSp>
        <p:nvGrpSpPr>
          <p:cNvPr id="31" name="组合 30"/>
          <p:cNvGrpSpPr/>
          <p:nvPr/>
        </p:nvGrpSpPr>
        <p:grpSpPr>
          <a:xfrm>
            <a:off x="802005" y="4155440"/>
            <a:ext cx="7465060" cy="952500"/>
            <a:chOff x="1263" y="6544"/>
            <a:chExt cx="11756" cy="1500"/>
          </a:xfrm>
        </p:grpSpPr>
        <p:grpSp>
          <p:nvGrpSpPr>
            <p:cNvPr id="28" name="组合 27"/>
            <p:cNvGrpSpPr/>
            <p:nvPr/>
          </p:nvGrpSpPr>
          <p:grpSpPr>
            <a:xfrm>
              <a:off x="1911" y="6544"/>
              <a:ext cx="11109" cy="1501"/>
              <a:chOff x="1992" y="6017"/>
              <a:chExt cx="11109" cy="1501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1992" y="6212"/>
                <a:ext cx="10693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/>
                <a:r>
                  <a:rPr lang="zh-CN" sz="24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写出以</a:t>
                </a:r>
                <a:r>
                  <a:rPr lang="en-US" sz="24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sz="24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sz="24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sz="24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sz="24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zh-CN" sz="24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和</a:t>
                </a:r>
                <a:r>
                  <a:rPr lang="en-US" altLang="zh-CN" sz="24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      </a:t>
                </a:r>
                <a:r>
                  <a:rPr lang="zh-CN" sz="2400">
                    <a:solidFill>
                      <a:srgbClr val="000000"/>
                    </a:solidFill>
                    <a:ea typeface="宋体" panose="02010600030101010101" pitchFamily="2" charset="-122"/>
                    <a:sym typeface="+mn-ea"/>
                  </a:rPr>
                  <a:t>为原料制备</a:t>
                </a:r>
                <a:r>
                  <a:rPr lang="en-US" altLang="zh-CN" sz="2400">
                    <a:solidFill>
                      <a:srgbClr val="000000"/>
                    </a:solidFill>
                    <a:ea typeface="宋体" panose="02010600030101010101" pitchFamily="2" charset="-122"/>
                    <a:sym typeface="+mn-ea"/>
                  </a:rPr>
                  <a:t>      </a:t>
                </a:r>
                <a:r>
                  <a:rPr lang="zh-CN" sz="2400">
                    <a:solidFill>
                      <a:srgbClr val="000000"/>
                    </a:solidFill>
                    <a:ea typeface="宋体" panose="02010600030101010101" pitchFamily="2" charset="-122"/>
                    <a:sym typeface="+mn-ea"/>
                  </a:rPr>
                  <a:t>的合成路线流程图</a:t>
                </a:r>
                <a:endParaRPr lang="zh-CN" altLang="en-US" sz="2400"/>
              </a:p>
            </p:txBody>
          </p:sp>
          <p:pic>
            <p:nvPicPr>
              <p:cNvPr id="26" name="图片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2" y="6212"/>
                <a:ext cx="1316" cy="64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" name="图片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11" y="6017"/>
                <a:ext cx="2190" cy="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0" name="文本框 29"/>
            <p:cNvSpPr txBox="1"/>
            <p:nvPr/>
          </p:nvSpPr>
          <p:spPr>
            <a:xfrm>
              <a:off x="1263" y="6841"/>
              <a:ext cx="696" cy="101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p>
              <a:r>
                <a:rPr lang="zh-CN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问题</a:t>
              </a:r>
              <a:endParaRPr 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63245" y="461010"/>
            <a:ext cx="6472555" cy="460375"/>
            <a:chOff x="887" y="726"/>
            <a:chExt cx="10193" cy="725"/>
          </a:xfrm>
        </p:grpSpPr>
        <p:grpSp>
          <p:nvGrpSpPr>
            <p:cNvPr id="7" name="组合 6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8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0" name="等腰三角形 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1" name="等腰三角形 1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2" name="等腰三角形 1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陌生有机反应在试题中的呈现和考查方式</a:t>
              </a:r>
              <a:endParaRPr lang="zh-CN" altLang="en-US" sz="2400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3245" y="5594985"/>
            <a:ext cx="8331200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类型</a:t>
            </a:r>
            <a:r>
              <a:rPr lang="en-US" altLang="zh-CN" sz="2400" b="1"/>
              <a:t>2</a:t>
            </a:r>
            <a:r>
              <a:rPr lang="zh-CN" altLang="en-US" sz="2400" b="1"/>
              <a:t>：在合成路线中展示陌生反应，要求仿照设计合成路线</a:t>
            </a:r>
            <a:endParaRPr lang="en-US" altLang="zh-CN" sz="2400" b="1"/>
          </a:p>
        </p:txBody>
      </p:sp>
      <p:pic>
        <p:nvPicPr>
          <p:cNvPr id="2" name="图片 -214748236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430" y="1698625"/>
            <a:ext cx="6431915" cy="22840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548005" y="4042410"/>
            <a:ext cx="8346440" cy="1219835"/>
            <a:chOff x="848" y="6380"/>
            <a:chExt cx="13144" cy="1921"/>
          </a:xfrm>
        </p:grpSpPr>
        <p:pic>
          <p:nvPicPr>
            <p:cNvPr id="3" name="图片 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541" y="6380"/>
              <a:ext cx="1647" cy="123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4"/>
            <p:cNvGrpSpPr/>
            <p:nvPr/>
          </p:nvGrpSpPr>
          <p:grpSpPr>
            <a:xfrm>
              <a:off x="848" y="6753"/>
              <a:ext cx="13145" cy="1548"/>
              <a:chOff x="861" y="6767"/>
              <a:chExt cx="13145" cy="1548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1638" y="6767"/>
                <a:ext cx="12368" cy="15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/>
                <a:r>
                  <a:rPr lang="zh-CN" sz="20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设计由甲苯和乙酰乙酸乙酯</a:t>
                </a:r>
                <a:r>
                  <a:rPr lang="en-US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(CH</a:t>
                </a:r>
                <a:r>
                  <a:rPr lang="en-US" sz="20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COCH</a:t>
                </a:r>
                <a:r>
                  <a:rPr lang="en-US" sz="20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COOC</a:t>
                </a:r>
                <a:r>
                  <a:rPr lang="en-US" sz="20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sz="2000" b="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sz="2000" b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zh-CN" sz="20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制备</a:t>
                </a:r>
                <a:r>
                  <a:rPr lang="en-US" altLang="zh-CN" sz="2000" b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          </a:t>
                </a:r>
                <a:endParaRPr lang="en-US" altLang="zh-CN" sz="2000" b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  <a:p>
                <a:pPr indent="0"/>
                <a:r>
                  <a:rPr lang="zh-CN" sz="2000">
                    <a:solidFill>
                      <a:srgbClr val="000000"/>
                    </a:solidFill>
                    <a:ea typeface="宋体" panose="02010600030101010101" pitchFamily="2" charset="-122"/>
                    <a:sym typeface="+mn-ea"/>
                  </a:rPr>
                  <a:t>的合成路线</a:t>
                </a:r>
                <a:endParaRPr lang="zh-CN" altLang="en-US"/>
              </a:p>
              <a:p>
                <a:pPr indent="0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61" y="6767"/>
                <a:ext cx="777" cy="101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p>
                <a:r>
                  <a:rPr lang="zh-CN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问题</a:t>
                </a:r>
                <a:endParaRPr lang="zh-CN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63245" y="461010"/>
            <a:ext cx="6472555" cy="460375"/>
            <a:chOff x="887" y="726"/>
            <a:chExt cx="10193" cy="725"/>
          </a:xfrm>
        </p:grpSpPr>
        <p:grpSp>
          <p:nvGrpSpPr>
            <p:cNvPr id="7" name="组合 6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8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0" name="等腰三角形 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1" name="等腰三角形 1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2" name="等腰三角形 1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江苏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-2147482498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" y="1698625"/>
            <a:ext cx="7531735" cy="20396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1213485" y="4155440"/>
            <a:ext cx="7054215" cy="953135"/>
            <a:chOff x="1992" y="6017"/>
            <a:chExt cx="11109" cy="1501"/>
          </a:xfrm>
        </p:grpSpPr>
        <p:sp>
          <p:nvSpPr>
            <p:cNvPr id="100" name="文本框 99"/>
            <p:cNvSpPr txBox="1"/>
            <p:nvPr/>
          </p:nvSpPr>
          <p:spPr>
            <a:xfrm>
              <a:off x="1992" y="6212"/>
              <a:ext cx="1069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sz="2400" b="0">
                  <a:solidFill>
                    <a:srgbClr val="000000"/>
                  </a:solidFill>
                  <a:ea typeface="宋体" panose="02010600030101010101" pitchFamily="2" charset="-122"/>
                </a:rPr>
                <a:t>写出以</a:t>
              </a:r>
              <a:r>
                <a:rPr lang="en-US" sz="24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sz="2400" b="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24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sz="2400" b="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24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CHO</a:t>
              </a:r>
              <a:r>
                <a:rPr lang="zh-CN" sz="2400" b="0">
                  <a:solidFill>
                    <a:srgbClr val="000000"/>
                  </a:solidFill>
                  <a:ea typeface="宋体" panose="02010600030101010101" pitchFamily="2" charset="-122"/>
                </a:rPr>
                <a:t>和</a:t>
              </a:r>
              <a:r>
                <a:rPr lang="en-US" altLang="zh-CN" sz="2400" b="0">
                  <a:solidFill>
                    <a:srgbClr val="000000"/>
                  </a:solidFill>
                  <a:ea typeface="宋体" panose="02010600030101010101" pitchFamily="2" charset="-122"/>
                </a:rPr>
                <a:t>       </a:t>
              </a:r>
              <a:r>
                <a:rPr lang="zh-CN" sz="240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为原料制备</a:t>
              </a:r>
              <a:r>
                <a:rPr lang="en-US" altLang="zh-CN" sz="240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      </a:t>
              </a:r>
              <a:r>
                <a:rPr lang="zh-CN" sz="240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的合成路线流程图</a:t>
              </a:r>
              <a:endParaRPr lang="zh-CN" altLang="en-US" sz="2400"/>
            </a:p>
          </p:txBody>
        </p:sp>
        <p:pic>
          <p:nvPicPr>
            <p:cNvPr id="26" name="图片 2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892" y="6212"/>
              <a:ext cx="1316" cy="6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2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911" y="6017"/>
              <a:ext cx="2190" cy="8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" name="文本框 29"/>
          <p:cNvSpPr txBox="1"/>
          <p:nvPr/>
        </p:nvSpPr>
        <p:spPr>
          <a:xfrm>
            <a:off x="802005" y="4344035"/>
            <a:ext cx="441960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endParaRPr lang="zh-CN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98690" y="4028440"/>
            <a:ext cx="548005" cy="807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387590" y="2821305"/>
            <a:ext cx="710565" cy="978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917690" y="1595755"/>
            <a:ext cx="1720850" cy="9969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         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1213485" y="2455545"/>
            <a:ext cx="4521835" cy="14001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6" name="圆角矩形 15"/>
          <p:cNvSpPr/>
          <p:nvPr/>
        </p:nvSpPr>
        <p:spPr>
          <a:xfrm>
            <a:off x="3300095" y="2592705"/>
            <a:ext cx="5338445" cy="13804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63245" y="461010"/>
            <a:ext cx="6472555" cy="460375"/>
            <a:chOff x="887" y="726"/>
            <a:chExt cx="10193" cy="725"/>
          </a:xfrm>
        </p:grpSpPr>
        <p:grpSp>
          <p:nvGrpSpPr>
            <p:cNvPr id="7" name="组合 6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8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0" name="等腰三角形 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1" name="等腰三角形 1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2" name="等腰三角形 1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江苏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35075" y="1604010"/>
            <a:ext cx="7387590" cy="1617980"/>
            <a:chOff x="1945" y="2553"/>
            <a:chExt cx="11634" cy="2548"/>
          </a:xfrm>
        </p:grpSpPr>
        <p:pic>
          <p:nvPicPr>
            <p:cNvPr id="2" name="图片 -2147482498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5"/>
            <a:srcRect t="43400" r="40165" b="-10118"/>
            <a:stretch>
              <a:fillRect/>
            </a:stretch>
          </p:blipFill>
          <p:spPr>
            <a:xfrm>
              <a:off x="5141" y="2553"/>
              <a:ext cx="8438" cy="2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-2147482498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5"/>
            <a:srcRect l="76671" b="52677"/>
            <a:stretch>
              <a:fillRect/>
            </a:stretch>
          </p:blipFill>
          <p:spPr>
            <a:xfrm>
              <a:off x="1945" y="2675"/>
              <a:ext cx="3529" cy="19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" name="图片 18" descr="QQ图片20220424083241"/>
          <p:cNvPicPr>
            <a:picLocks noChangeAspect="1"/>
          </p:cNvPicPr>
          <p:nvPr/>
        </p:nvPicPr>
        <p:blipFill>
          <a:blip r:embed="rId6"/>
          <a:srcRect l="3764" t="47987" r="4792"/>
          <a:stretch>
            <a:fillRect/>
          </a:stretch>
        </p:blipFill>
        <p:spPr>
          <a:xfrm>
            <a:off x="391160" y="3221990"/>
            <a:ext cx="8361680" cy="14439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63245" y="5500370"/>
            <a:ext cx="8331200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反应本质：卤素原子（官能团）和</a:t>
            </a:r>
            <a:r>
              <a:rPr lang="en-US" altLang="zh-CN" sz="2400" b="1"/>
              <a:t>-S-H</a:t>
            </a:r>
            <a:r>
              <a:rPr lang="zh-CN" altLang="en-US" sz="2400" b="1"/>
              <a:t>中活泼氢的取代</a:t>
            </a:r>
            <a:endParaRPr lang="zh-CN" altLang="en-US" sz="2400" b="1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-214748236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430" y="1698625"/>
            <a:ext cx="6431915" cy="2284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1040130" y="4297045"/>
            <a:ext cx="7853680" cy="983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设计由甲苯和乙酰乙酸乙酯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</a:rPr>
              <a:t>(CH</a:t>
            </a:r>
            <a:r>
              <a:rPr lang="en-US" sz="2000" b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</a:rPr>
              <a:t>COCH</a:t>
            </a:r>
            <a:r>
              <a:rPr lang="en-US" sz="2000" b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</a:rPr>
              <a:t>COOC</a:t>
            </a:r>
            <a:r>
              <a:rPr lang="en-US" sz="2000" b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sz="2000" b="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sz="2000" b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制备</a:t>
            </a:r>
            <a:r>
              <a:rPr lang="en-US" altLang="zh-CN" sz="2000" b="0">
                <a:solidFill>
                  <a:srgbClr val="000000"/>
                </a:solidFill>
                <a:ea typeface="宋体" panose="02010600030101010101" pitchFamily="2" charset="-122"/>
              </a:rPr>
              <a:t>          </a:t>
            </a:r>
            <a:endParaRPr lang="en-US" altLang="zh-CN" sz="20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的合成路线</a:t>
            </a:r>
            <a:endParaRPr lang="zh-CN" altLang="en-US"/>
          </a:p>
          <a:p>
            <a:pPr indent="0"/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7336790" y="4060190"/>
            <a:ext cx="1045845" cy="784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46735" y="4297045"/>
            <a:ext cx="493395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endParaRPr lang="zh-CN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24535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9" name="等腰三角形 18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0" name="等腰三角形 19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1" name="文本框 20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sp>
        <p:nvSpPr>
          <p:cNvPr id="22" name="椭圆 21"/>
          <p:cNvSpPr/>
          <p:nvPr/>
        </p:nvSpPr>
        <p:spPr>
          <a:xfrm>
            <a:off x="7336790" y="3577590"/>
            <a:ext cx="806450" cy="978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221480" y="2830195"/>
            <a:ext cx="806450" cy="978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111885" y="2660015"/>
            <a:ext cx="4521835" cy="14001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圆角矩形 6"/>
          <p:cNvSpPr/>
          <p:nvPr/>
        </p:nvSpPr>
        <p:spPr>
          <a:xfrm>
            <a:off x="6480810" y="1494155"/>
            <a:ext cx="1574800" cy="14001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802005" y="1125855"/>
            <a:ext cx="1158875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24535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9" name="等腰三角形 18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0" name="等腰三角形 19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1" name="文本框 20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97000" y="2118995"/>
            <a:ext cx="6877050" cy="1583690"/>
            <a:chOff x="2417" y="3398"/>
            <a:chExt cx="9599" cy="2176"/>
          </a:xfrm>
        </p:grpSpPr>
        <p:pic>
          <p:nvPicPr>
            <p:cNvPr id="2" name="图片 -2147482362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5"/>
            <a:srcRect t="49652" r="38878"/>
            <a:stretch>
              <a:fillRect/>
            </a:stretch>
          </p:blipFill>
          <p:spPr>
            <a:xfrm>
              <a:off x="4574" y="3398"/>
              <a:ext cx="7442" cy="21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-2147482362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5"/>
            <a:srcRect l="80709" b="43286"/>
            <a:stretch>
              <a:fillRect/>
            </a:stretch>
          </p:blipFill>
          <p:spPr>
            <a:xfrm>
              <a:off x="2417" y="3398"/>
              <a:ext cx="1954" cy="20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-2147482337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955" y="921385"/>
            <a:ext cx="1748155" cy="1264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7438" t="44416" r="25148"/>
          <a:stretch>
            <a:fillRect/>
          </a:stretch>
        </p:blipFill>
        <p:spPr>
          <a:xfrm>
            <a:off x="1052830" y="3703320"/>
            <a:ext cx="6934835" cy="16783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63245" y="5500370"/>
            <a:ext cx="8331200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反应本质：卤素原子（官能团）和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2400" b="1"/>
              <a:t>-H(</a:t>
            </a:r>
            <a:r>
              <a:rPr lang="zh-CN" altLang="en-US" sz="2400" b="1"/>
              <a:t>活泼氢</a:t>
            </a:r>
            <a:r>
              <a:rPr lang="en-US" altLang="zh-CN" sz="2400" b="1"/>
              <a:t>)</a:t>
            </a:r>
            <a:r>
              <a:rPr lang="zh-CN" altLang="en-US" sz="2400" b="1"/>
              <a:t>的取代</a:t>
            </a:r>
            <a:endParaRPr lang="zh-CN" altLang="en-US" sz="2400" b="1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QQ图片20220424083241"/>
          <p:cNvPicPr>
            <a:picLocks noChangeAspect="1"/>
          </p:cNvPicPr>
          <p:nvPr/>
        </p:nvPicPr>
        <p:blipFill>
          <a:blip r:embed="rId1"/>
          <a:srcRect l="3764" t="47987" r="4792"/>
          <a:stretch>
            <a:fillRect/>
          </a:stretch>
        </p:blipFill>
        <p:spPr>
          <a:xfrm>
            <a:off x="598170" y="960120"/>
            <a:ext cx="8361680" cy="1443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7438" t="44416" r="25148"/>
          <a:stretch>
            <a:fillRect/>
          </a:stretch>
        </p:blipFill>
        <p:spPr>
          <a:xfrm>
            <a:off x="1193165" y="2517775"/>
            <a:ext cx="6934835" cy="1678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8179" t="64408" r="24728" b="7423"/>
          <a:stretch>
            <a:fillRect/>
          </a:stretch>
        </p:blipFill>
        <p:spPr>
          <a:xfrm>
            <a:off x="1120775" y="3954145"/>
            <a:ext cx="6901815" cy="16313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98170" y="461010"/>
            <a:ext cx="6472555" cy="460375"/>
            <a:chOff x="887" y="726"/>
            <a:chExt cx="10193" cy="725"/>
          </a:xfrm>
        </p:grpSpPr>
        <p:grpSp>
          <p:nvGrpSpPr>
            <p:cNvPr id="15" name="组合 14"/>
            <p:cNvGrpSpPr/>
            <p:nvPr/>
          </p:nvGrpSpPr>
          <p:grpSpPr>
            <a:xfrm>
              <a:off x="887" y="759"/>
              <a:ext cx="2054" cy="573"/>
              <a:chOff x="205183" y="4745"/>
              <a:chExt cx="3788569" cy="755908"/>
            </a:xfrm>
            <a:solidFill>
              <a:srgbClr val="3399FF"/>
            </a:solidFill>
          </p:grpSpPr>
          <p:sp>
            <p:nvSpPr>
              <p:cNvPr id="16" name="TextBox 5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33484" y="82617"/>
                <a:ext cx="2060268" cy="521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tx1">
                        <a:lumMod val="75000"/>
                      </a:schemeClr>
                    </a:solidFill>
                    <a:latin typeface="方正卡通简体" pitchFamily="65" charset="-122"/>
                    <a:ea typeface="方正卡通简体" pitchFamily="65" charset="-122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05183" y="4745"/>
                <a:ext cx="1385442" cy="755908"/>
                <a:chOff x="205183" y="0"/>
                <a:chExt cx="1385442" cy="755908"/>
              </a:xfrm>
              <a:grpFill/>
            </p:grpSpPr>
            <p:sp>
              <p:nvSpPr>
                <p:cNvPr id="18" name="等腰三角形 17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 rot="10800000" flipH="1">
                  <a:off x="205183" y="0"/>
                  <a:ext cx="863997" cy="755908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6" name="等腰三角形 5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rot="10800000" flipH="1">
                  <a:off x="1158626" y="1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0" name="等腰三角形 19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rot="10800000" flipV="1">
                  <a:off x="897903" y="260648"/>
                  <a:ext cx="431999" cy="377954"/>
                </a:xfrm>
                <a:prstGeom prst="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1" name="文本框 20"/>
            <p:cNvSpPr txBox="1"/>
            <p:nvPr/>
          </p:nvSpPr>
          <p:spPr>
            <a:xfrm>
              <a:off x="1824" y="726"/>
              <a:ext cx="9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构建模型快速分析陌生反应</a:t>
              </a:r>
              <a:endParaRPr lang="zh-CN" altLang="en-US" sz="2400" b="1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  <p:tag name="KSO_WM_UNIT_SUBTYPE" val="h"/>
  <p:tag name="KSO_WM_UNIT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3*i*8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3*i*9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3*i*10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3*i*1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3*i*13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3*i*1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3*i*15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3*i*16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3*i*17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3*i*18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3*i*19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3*i*20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3*i*21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4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4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4"/>
  <p:tag name="KSO_WM_TEMPLATE_THUMBS_INDEX" val="1、2、3、4、5、6、7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5"/>
  <p:tag name="KSO_WM_UNIT_COMPATIBLE" val="0"/>
  <p:tag name="KSO_WM_UNIT_DIAGRAM_ISNUMVISUAL" val="0"/>
  <p:tag name="KSO_WM_UNIT_DIAGRAM_ISREFERUNIT" val="0"/>
  <p:tag name="KSO_WM_UNIT_HIGHLIGHT" val="0"/>
  <p:tag name="KSO_WM_UNIT_ID" val="custom20206915_1*f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演讲者："/>
  <p:tag name="KSO_WM_UNIT_SUBTYPE" val="b"/>
  <p:tag name="KSO_WM_UNIT_TEXT_FILL_FORE_SCHEMECOLOR_INDEX" val="5"/>
  <p:tag name="KSO_WM_UNIT_TEXT_FILL_FORE_SCHEMECOLOR_INDEX_BRIGHTNESS" val="0"/>
  <p:tag name="KSO_WM_UNIT_TEXT_FILL_TYPE" val="1"/>
  <p:tag name="KSO_WM_UNIT_TYPE" val="f"/>
  <p:tag name="KSO_WM_UNIT_VALUE" val="10"/>
</p:tagLst>
</file>

<file path=ppt/tags/tag211.xml><?xml version="1.0" encoding="utf-8"?>
<p:tagLst xmlns:p="http://schemas.openxmlformats.org/presentationml/2006/main">
  <p:tag name="KSO_WM_BEAUTIFY_FLAG" val="#wm#"/>
  <p:tag name="KSO_WM_SLIDE_ID" val="custom20206915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1294"/>
  <p:tag name="KSO_WM_TEMPLATE_MASTER_THUMB_INDEX" val="12"/>
  <p:tag name="KSO_WM_TEMPLATE_MASTER_TYPE" val="1"/>
  <p:tag name="KSO_WM_TEMPLATE_SUBCATEGORY" val="0"/>
  <p:tag name="KSO_WM_TEMPLATE_THUMBS_INDEX" val="1、4、7、8、10、11、12、13、15"/>
</p:tagLst>
</file>

<file path=ppt/tags/tag212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16.xml><?xml version="1.0" encoding="utf-8"?>
<p:tagLst xmlns:p="http://schemas.openxmlformats.org/presentationml/2006/main">
  <p:tag name="KSO_WM_UNIT_PLACING_PICTURE_USER_VIEWPORT" val="{&quot;height&quot;:2577,&quot;width&quot;:9746}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18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2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28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3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38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4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48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5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5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58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26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6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69.xml><?xml version="1.0" encoding="utf-8"?>
<p:tagLst xmlns:p="http://schemas.openxmlformats.org/presentationml/2006/main">
  <p:tag name="KSO_WM_UNIT_PLACING_PICTURE_USER_VIEWPORT" val="{&quot;height&quot;:4796,&quot;width&quot;:8164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72.xml><?xml version="1.0" encoding="utf-8"?>
<p:tagLst xmlns:p="http://schemas.openxmlformats.org/presentationml/2006/main">
  <p:tag name="KSO_WM_UNIT_PLACING_PICTURE_USER_VIEWPORT" val="{&quot;height&quot;:2577,&quot;width&quot;:9746}"/>
</p:tagLst>
</file>

<file path=ppt/tags/tag273.xml><?xml version="1.0" encoding="utf-8"?>
<p:tagLst xmlns:p="http://schemas.openxmlformats.org/presentationml/2006/main">
  <p:tag name="KSO_WM_UNIT_TEXT_FILL_FORE_SCHEMECOLOR_INDEX" val="5"/>
  <p:tag name="KSO_WM_UNIT_TEXT_FILL_FORE_SCHEMECOLOR_INDEX_BRIGHTNESS" val="-0.5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77.xml><?xml version="1.0" encoding="utf-8"?>
<p:tagLst xmlns:p="http://schemas.openxmlformats.org/presentationml/2006/main">
  <p:tag name="KSO_WM_BEAUTIFY_FLAG" val="#wm#"/>
  <p:tag name="KSO_WM_TEMPLATE_CATEGORY" val="custom"/>
  <p:tag name="KSO_WM_TEMPLATE_INDEX" val="2020129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6*i*2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8*i*2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8*i*3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0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A20201294">
      <a:dk1>
        <a:srgbClr val="000000"/>
      </a:dk1>
      <a:lt1>
        <a:srgbClr val="FFFFFF"/>
      </a:lt1>
      <a:dk2>
        <a:srgbClr val="D5D8E9"/>
      </a:dk2>
      <a:lt2>
        <a:srgbClr val="FFFFFF"/>
      </a:lt2>
      <a:accent1>
        <a:srgbClr val="4C5FCC"/>
      </a:accent1>
      <a:accent2>
        <a:srgbClr val="2A84E6"/>
      </a:accent2>
      <a:accent3>
        <a:srgbClr val="32A0E3"/>
      </a:accent3>
      <a:accent4>
        <a:srgbClr val="37B5CA"/>
      </a:accent4>
      <a:accent5>
        <a:srgbClr val="3AC6A2"/>
      </a:accent5>
      <a:accent6>
        <a:srgbClr val="5CD17D"/>
      </a:accent6>
      <a:hlink>
        <a:srgbClr val="0563C1"/>
      </a:hlink>
      <a:folHlink>
        <a:srgbClr val="954D72"/>
      </a:folHlink>
    </a:clrScheme>
    <a:fontScheme name="卡通风">
      <a:majorFont>
        <a:latin typeface="幼圆"/>
        <a:ea typeface="汉仪乐喵体W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WPS 演示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幼圆</vt:lpstr>
      <vt:lpstr>汉仪乐喵体W</vt:lpstr>
      <vt:lpstr>Wingdings</vt:lpstr>
      <vt:lpstr>Century Gothic</vt:lpstr>
      <vt:lpstr>方正楷体_GBK</vt:lpstr>
      <vt:lpstr>微软雅黑</vt:lpstr>
      <vt:lpstr>方正卡通简体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沿途的远处</cp:lastModifiedBy>
  <cp:revision>112</cp:revision>
  <dcterms:created xsi:type="dcterms:W3CDTF">2021-05-06T07:23:00Z</dcterms:created>
  <dcterms:modified xsi:type="dcterms:W3CDTF">2022-04-25T10:07:57Z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D9D8BC5FEC0B4A3A85C6EF24C2C33A76</vt:lpwstr>
  </property>
  <property fmtid="{D5CDD505-2E9C-101B-9397-08002B2CF9AE}" pid="3" name="KSOProductBuildVer">
    <vt:lpwstr>2052-11.1.0.11636</vt:lpwstr>
  </property>
  <property fmtid="{D5CDD505-2E9C-101B-9397-08002B2CF9AE}" pid="4" name="commondata">
    <vt:lpwstr>eyJoZGlkIjoiOTYyMThlZjNkODhjYTY1ZTZiYzllYjJkYjAwOWZlZjkifQ==</vt:lpwstr>
  </property>
</Properties>
</file>