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3"/>
    <p:sldId id="978" r:id="rId4"/>
    <p:sldId id="979" r:id="rId5"/>
    <p:sldId id="866" r:id="rId6"/>
    <p:sldId id="948" r:id="rId7"/>
    <p:sldId id="949" r:id="rId8"/>
    <p:sldId id="916" r:id="rId9"/>
    <p:sldId id="913" r:id="rId10"/>
    <p:sldId id="919" r:id="rId11"/>
    <p:sldId id="921" r:id="rId12"/>
    <p:sldId id="966" r:id="rId13"/>
    <p:sldId id="932" r:id="rId14"/>
    <p:sldId id="933" r:id="rId15"/>
    <p:sldId id="938" r:id="rId16"/>
    <p:sldId id="935" r:id="rId17"/>
    <p:sldId id="939" r:id="rId18"/>
    <p:sldId id="942" r:id="rId19"/>
    <p:sldId id="944" r:id="rId20"/>
    <p:sldId id="969" r:id="rId21"/>
    <p:sldId id="943" r:id="rId22"/>
    <p:sldId id="946" r:id="rId23"/>
    <p:sldId id="270" r:id="rId24"/>
  </p:sldIdLst>
  <p:sldSz cx="12192000" cy="6858000"/>
  <p:notesSz cx="7103745" cy="10234295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603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602.xml"/><Relationship Id="rId5" Type="http://schemas.openxmlformats.org/officeDocument/2006/relationships/tags" Target="../tags/tag601.xml"/><Relationship Id="rId4" Type="http://schemas.openxmlformats.org/officeDocument/2006/relationships/tags" Target="../tags/tag600.xml"/><Relationship Id="rId3" Type="http://schemas.openxmlformats.org/officeDocument/2006/relationships/tags" Target="../tags/tag599.xml"/><Relationship Id="rId2" Type="http://schemas.openxmlformats.org/officeDocument/2006/relationships/tags" Target="../tags/tag598.xml"/><Relationship Id="rId1" Type="http://schemas.openxmlformats.org/officeDocument/2006/relationships/tags" Target="../tags/tag59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11446931" y="6453337"/>
            <a:ext cx="672075" cy="36499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0" smtClean="0">
                <a:solidFill>
                  <a:srgbClr val="5F5F5F"/>
                </a:solidFill>
              </a:rPr>
              <a:t>-</a:t>
            </a:r>
            <a:fld id="{C2D1088F-7570-48BA-BC40-D11F25FB6C22}" type="slidenum">
              <a:rPr lang="zh-CN" altLang="en-US" sz="1400" b="0" smtClean="0">
                <a:solidFill>
                  <a:srgbClr val="5F5F5F"/>
                </a:solidFill>
              </a:rPr>
            </a:fld>
            <a:r>
              <a:rPr lang="en-US" altLang="zh-CN" sz="1400" b="0" smtClean="0">
                <a:solidFill>
                  <a:srgbClr val="5F5F5F"/>
                </a:solidFill>
              </a:rPr>
              <a:t>-</a:t>
            </a:r>
            <a:endParaRPr lang="zh-CN" altLang="en-US" sz="1400" b="0" smtClean="0">
              <a:solidFill>
                <a:srgbClr val="5F5F5F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60645" y="2924944"/>
            <a:ext cx="8270709" cy="5760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栏目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318" cy="685831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5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7.xml"/><Relationship Id="rId18" Type="http://schemas.openxmlformats.org/officeDocument/2006/relationships/tags" Target="../tags/tag56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0" Type="http://schemas.openxmlformats.org/officeDocument/2006/relationships/slideLayout" Target="../slideLayouts/slideLayout2.xml"/><Relationship Id="rId7" Type="http://schemas.openxmlformats.org/officeDocument/2006/relationships/tags" Target="../tags/tag239.xml"/><Relationship Id="rId69" Type="http://schemas.openxmlformats.org/officeDocument/2006/relationships/tags" Target="../tags/tag301.xml"/><Relationship Id="rId68" Type="http://schemas.openxmlformats.org/officeDocument/2006/relationships/tags" Target="../tags/tag300.xml"/><Relationship Id="rId67" Type="http://schemas.openxmlformats.org/officeDocument/2006/relationships/tags" Target="../tags/tag299.xml"/><Relationship Id="rId66" Type="http://schemas.openxmlformats.org/officeDocument/2006/relationships/tags" Target="../tags/tag298.xml"/><Relationship Id="rId65" Type="http://schemas.openxmlformats.org/officeDocument/2006/relationships/tags" Target="../tags/tag297.xml"/><Relationship Id="rId64" Type="http://schemas.openxmlformats.org/officeDocument/2006/relationships/tags" Target="../tags/tag296.xml"/><Relationship Id="rId63" Type="http://schemas.openxmlformats.org/officeDocument/2006/relationships/tags" Target="../tags/tag295.xml"/><Relationship Id="rId62" Type="http://schemas.openxmlformats.org/officeDocument/2006/relationships/tags" Target="../tags/tag294.xml"/><Relationship Id="rId61" Type="http://schemas.openxmlformats.org/officeDocument/2006/relationships/tags" Target="../tags/tag293.xml"/><Relationship Id="rId60" Type="http://schemas.openxmlformats.org/officeDocument/2006/relationships/tags" Target="../tags/tag292.xml"/><Relationship Id="rId6" Type="http://schemas.openxmlformats.org/officeDocument/2006/relationships/tags" Target="../tags/tag238.xml"/><Relationship Id="rId59" Type="http://schemas.openxmlformats.org/officeDocument/2006/relationships/tags" Target="../tags/tag291.xml"/><Relationship Id="rId58" Type="http://schemas.openxmlformats.org/officeDocument/2006/relationships/tags" Target="../tags/tag290.xml"/><Relationship Id="rId57" Type="http://schemas.openxmlformats.org/officeDocument/2006/relationships/tags" Target="../tags/tag289.xml"/><Relationship Id="rId56" Type="http://schemas.openxmlformats.org/officeDocument/2006/relationships/tags" Target="../tags/tag288.xml"/><Relationship Id="rId55" Type="http://schemas.openxmlformats.org/officeDocument/2006/relationships/tags" Target="../tags/tag287.xml"/><Relationship Id="rId54" Type="http://schemas.openxmlformats.org/officeDocument/2006/relationships/tags" Target="../tags/tag286.xml"/><Relationship Id="rId53" Type="http://schemas.openxmlformats.org/officeDocument/2006/relationships/tags" Target="../tags/tag285.xml"/><Relationship Id="rId52" Type="http://schemas.openxmlformats.org/officeDocument/2006/relationships/tags" Target="../tags/tag284.xml"/><Relationship Id="rId51" Type="http://schemas.openxmlformats.org/officeDocument/2006/relationships/tags" Target="../tags/tag283.xml"/><Relationship Id="rId50" Type="http://schemas.openxmlformats.org/officeDocument/2006/relationships/tags" Target="../tags/tag282.xml"/><Relationship Id="rId5" Type="http://schemas.openxmlformats.org/officeDocument/2006/relationships/tags" Target="../tags/tag237.xml"/><Relationship Id="rId49" Type="http://schemas.openxmlformats.org/officeDocument/2006/relationships/tags" Target="../tags/tag281.xml"/><Relationship Id="rId48" Type="http://schemas.openxmlformats.org/officeDocument/2006/relationships/tags" Target="../tags/tag280.xml"/><Relationship Id="rId47" Type="http://schemas.openxmlformats.org/officeDocument/2006/relationships/tags" Target="../tags/tag279.xml"/><Relationship Id="rId46" Type="http://schemas.openxmlformats.org/officeDocument/2006/relationships/tags" Target="../tags/tag278.xml"/><Relationship Id="rId45" Type="http://schemas.openxmlformats.org/officeDocument/2006/relationships/tags" Target="../tags/tag277.xml"/><Relationship Id="rId44" Type="http://schemas.openxmlformats.org/officeDocument/2006/relationships/tags" Target="../tags/tag276.xml"/><Relationship Id="rId43" Type="http://schemas.openxmlformats.org/officeDocument/2006/relationships/tags" Target="../tags/tag275.xml"/><Relationship Id="rId42" Type="http://schemas.openxmlformats.org/officeDocument/2006/relationships/tags" Target="../tags/tag274.xml"/><Relationship Id="rId41" Type="http://schemas.openxmlformats.org/officeDocument/2006/relationships/tags" Target="../tags/tag273.xml"/><Relationship Id="rId40" Type="http://schemas.openxmlformats.org/officeDocument/2006/relationships/tags" Target="../tags/tag272.xml"/><Relationship Id="rId4" Type="http://schemas.openxmlformats.org/officeDocument/2006/relationships/tags" Target="../tags/tag236.xml"/><Relationship Id="rId39" Type="http://schemas.openxmlformats.org/officeDocument/2006/relationships/tags" Target="../tags/tag271.xml"/><Relationship Id="rId38" Type="http://schemas.openxmlformats.org/officeDocument/2006/relationships/tags" Target="../tags/tag270.xml"/><Relationship Id="rId37" Type="http://schemas.openxmlformats.org/officeDocument/2006/relationships/tags" Target="../tags/tag269.xml"/><Relationship Id="rId36" Type="http://schemas.openxmlformats.org/officeDocument/2006/relationships/tags" Target="../tags/tag268.xml"/><Relationship Id="rId35" Type="http://schemas.openxmlformats.org/officeDocument/2006/relationships/tags" Target="../tags/tag267.xml"/><Relationship Id="rId34" Type="http://schemas.openxmlformats.org/officeDocument/2006/relationships/tags" Target="../tags/tag266.xml"/><Relationship Id="rId33" Type="http://schemas.openxmlformats.org/officeDocument/2006/relationships/tags" Target="../tags/tag265.xml"/><Relationship Id="rId32" Type="http://schemas.openxmlformats.org/officeDocument/2006/relationships/tags" Target="../tags/tag264.xml"/><Relationship Id="rId31" Type="http://schemas.openxmlformats.org/officeDocument/2006/relationships/tags" Target="../tags/tag263.xml"/><Relationship Id="rId30" Type="http://schemas.openxmlformats.org/officeDocument/2006/relationships/tags" Target="../tags/tag262.xml"/><Relationship Id="rId3" Type="http://schemas.openxmlformats.org/officeDocument/2006/relationships/tags" Target="../tags/tag235.xml"/><Relationship Id="rId29" Type="http://schemas.openxmlformats.org/officeDocument/2006/relationships/tags" Target="../tags/tag261.xml"/><Relationship Id="rId28" Type="http://schemas.openxmlformats.org/officeDocument/2006/relationships/tags" Target="../tags/tag260.xml"/><Relationship Id="rId27" Type="http://schemas.openxmlformats.org/officeDocument/2006/relationships/tags" Target="../tags/tag259.xml"/><Relationship Id="rId26" Type="http://schemas.openxmlformats.org/officeDocument/2006/relationships/tags" Target="../tags/tag258.xml"/><Relationship Id="rId25" Type="http://schemas.openxmlformats.org/officeDocument/2006/relationships/tags" Target="../tags/tag257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tags" Target="../tags/tag234.xml"/><Relationship Id="rId19" Type="http://schemas.openxmlformats.org/officeDocument/2006/relationships/tags" Target="../tags/tag251.xml"/><Relationship Id="rId18" Type="http://schemas.openxmlformats.org/officeDocument/2006/relationships/tags" Target="../tags/tag250.xml"/><Relationship Id="rId17" Type="http://schemas.openxmlformats.org/officeDocument/2006/relationships/tags" Target="../tags/tag249.xml"/><Relationship Id="rId16" Type="http://schemas.openxmlformats.org/officeDocument/2006/relationships/tags" Target="../tags/tag248.xml"/><Relationship Id="rId15" Type="http://schemas.openxmlformats.org/officeDocument/2006/relationships/tags" Target="../tags/tag247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tags" Target="../tags/tag23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.emf"/><Relationship Id="rId7" Type="http://schemas.openxmlformats.org/officeDocument/2006/relationships/package" Target="../embeddings/Document2.docx"/><Relationship Id="rId6" Type="http://schemas.openxmlformats.org/officeDocument/2006/relationships/image" Target="../media/image17.emf"/><Relationship Id="rId5" Type="http://schemas.openxmlformats.org/officeDocument/2006/relationships/package" Target="../embeddings/Document1.docx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0" Type="http://schemas.openxmlformats.org/officeDocument/2006/relationships/vmlDrawing" Target="../drawings/vmlDrawing1.vml"/><Relationship Id="rId1" Type="http://schemas.openxmlformats.org/officeDocument/2006/relationships/tags" Target="../tags/tag30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emf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307.xml"/><Relationship Id="rId19" Type="http://schemas.openxmlformats.org/officeDocument/2006/relationships/tags" Target="../tags/tag321.xml"/><Relationship Id="rId18" Type="http://schemas.openxmlformats.org/officeDocument/2006/relationships/image" Target="../media/image19.png"/><Relationship Id="rId17" Type="http://schemas.openxmlformats.org/officeDocument/2006/relationships/tags" Target="../tags/tag320.xml"/><Relationship Id="rId16" Type="http://schemas.openxmlformats.org/officeDocument/2006/relationships/image" Target="../media/image16.wmf"/><Relationship Id="rId15" Type="http://schemas.openxmlformats.org/officeDocument/2006/relationships/tags" Target="../tags/tag319.xml"/><Relationship Id="rId14" Type="http://schemas.openxmlformats.org/officeDocument/2006/relationships/tags" Target="../tags/tag318.xml"/><Relationship Id="rId13" Type="http://schemas.openxmlformats.org/officeDocument/2006/relationships/tags" Target="../tags/tag317.xml"/><Relationship Id="rId12" Type="http://schemas.openxmlformats.org/officeDocument/2006/relationships/tags" Target="../tags/tag316.xml"/><Relationship Id="rId11" Type="http://schemas.openxmlformats.org/officeDocument/2006/relationships/tags" Target="../tags/tag315.xml"/><Relationship Id="rId10" Type="http://schemas.openxmlformats.org/officeDocument/2006/relationships/tags" Target="../tags/tag314.xml"/><Relationship Id="rId1" Type="http://schemas.openxmlformats.org/officeDocument/2006/relationships/tags" Target="../tags/tag30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7" Type="http://schemas.openxmlformats.org/officeDocument/2006/relationships/slideLayout" Target="../slideLayouts/slideLayout2.xml"/><Relationship Id="rId46" Type="http://schemas.openxmlformats.org/officeDocument/2006/relationships/tags" Target="../tags/tag367.xml"/><Relationship Id="rId45" Type="http://schemas.openxmlformats.org/officeDocument/2006/relationships/tags" Target="../tags/tag366.xml"/><Relationship Id="rId44" Type="http://schemas.openxmlformats.org/officeDocument/2006/relationships/tags" Target="../tags/tag365.xml"/><Relationship Id="rId43" Type="http://schemas.openxmlformats.org/officeDocument/2006/relationships/tags" Target="../tags/tag364.xml"/><Relationship Id="rId42" Type="http://schemas.openxmlformats.org/officeDocument/2006/relationships/tags" Target="../tags/tag363.xml"/><Relationship Id="rId41" Type="http://schemas.openxmlformats.org/officeDocument/2006/relationships/tags" Target="../tags/tag362.xml"/><Relationship Id="rId40" Type="http://schemas.openxmlformats.org/officeDocument/2006/relationships/tags" Target="../tags/tag361.xml"/><Relationship Id="rId4" Type="http://schemas.openxmlformats.org/officeDocument/2006/relationships/tags" Target="../tags/tag325.xml"/><Relationship Id="rId39" Type="http://schemas.openxmlformats.org/officeDocument/2006/relationships/tags" Target="../tags/tag360.xml"/><Relationship Id="rId38" Type="http://schemas.openxmlformats.org/officeDocument/2006/relationships/tags" Target="../tags/tag359.xml"/><Relationship Id="rId37" Type="http://schemas.openxmlformats.org/officeDocument/2006/relationships/tags" Target="../tags/tag358.xml"/><Relationship Id="rId36" Type="http://schemas.openxmlformats.org/officeDocument/2006/relationships/tags" Target="../tags/tag357.xml"/><Relationship Id="rId35" Type="http://schemas.openxmlformats.org/officeDocument/2006/relationships/tags" Target="../tags/tag356.xml"/><Relationship Id="rId34" Type="http://schemas.openxmlformats.org/officeDocument/2006/relationships/tags" Target="../tags/tag355.xml"/><Relationship Id="rId33" Type="http://schemas.openxmlformats.org/officeDocument/2006/relationships/tags" Target="../tags/tag354.xml"/><Relationship Id="rId32" Type="http://schemas.openxmlformats.org/officeDocument/2006/relationships/tags" Target="../tags/tag353.xml"/><Relationship Id="rId31" Type="http://schemas.openxmlformats.org/officeDocument/2006/relationships/tags" Target="../tags/tag352.xml"/><Relationship Id="rId30" Type="http://schemas.openxmlformats.org/officeDocument/2006/relationships/tags" Target="../tags/tag351.xml"/><Relationship Id="rId3" Type="http://schemas.openxmlformats.org/officeDocument/2006/relationships/tags" Target="../tags/tag324.xml"/><Relationship Id="rId29" Type="http://schemas.openxmlformats.org/officeDocument/2006/relationships/tags" Target="../tags/tag350.xml"/><Relationship Id="rId28" Type="http://schemas.openxmlformats.org/officeDocument/2006/relationships/tags" Target="../tags/tag349.xml"/><Relationship Id="rId27" Type="http://schemas.openxmlformats.org/officeDocument/2006/relationships/tags" Target="../tags/tag348.xml"/><Relationship Id="rId26" Type="http://schemas.openxmlformats.org/officeDocument/2006/relationships/tags" Target="../tags/tag347.xml"/><Relationship Id="rId25" Type="http://schemas.openxmlformats.org/officeDocument/2006/relationships/tags" Target="../tags/tag346.xml"/><Relationship Id="rId24" Type="http://schemas.openxmlformats.org/officeDocument/2006/relationships/tags" Target="../tags/tag345.xml"/><Relationship Id="rId23" Type="http://schemas.openxmlformats.org/officeDocument/2006/relationships/tags" Target="../tags/tag344.xml"/><Relationship Id="rId22" Type="http://schemas.openxmlformats.org/officeDocument/2006/relationships/tags" Target="../tags/tag343.xml"/><Relationship Id="rId21" Type="http://schemas.openxmlformats.org/officeDocument/2006/relationships/tags" Target="../tags/tag342.xml"/><Relationship Id="rId20" Type="http://schemas.openxmlformats.org/officeDocument/2006/relationships/tags" Target="../tags/tag341.xml"/><Relationship Id="rId2" Type="http://schemas.openxmlformats.org/officeDocument/2006/relationships/tags" Target="../tags/tag323.xml"/><Relationship Id="rId19" Type="http://schemas.openxmlformats.org/officeDocument/2006/relationships/tags" Target="../tags/tag340.xml"/><Relationship Id="rId18" Type="http://schemas.openxmlformats.org/officeDocument/2006/relationships/tags" Target="../tags/tag339.xml"/><Relationship Id="rId17" Type="http://schemas.openxmlformats.org/officeDocument/2006/relationships/tags" Target="../tags/tag338.xml"/><Relationship Id="rId16" Type="http://schemas.openxmlformats.org/officeDocument/2006/relationships/tags" Target="../tags/tag337.xml"/><Relationship Id="rId15" Type="http://schemas.openxmlformats.org/officeDocument/2006/relationships/tags" Target="../tags/tag336.xml"/><Relationship Id="rId14" Type="http://schemas.openxmlformats.org/officeDocument/2006/relationships/tags" Target="../tags/tag335.xml"/><Relationship Id="rId13" Type="http://schemas.openxmlformats.org/officeDocument/2006/relationships/tags" Target="../tags/tag334.xml"/><Relationship Id="rId12" Type="http://schemas.openxmlformats.org/officeDocument/2006/relationships/tags" Target="../tags/tag333.xml"/><Relationship Id="rId11" Type="http://schemas.openxmlformats.org/officeDocument/2006/relationships/tags" Target="../tags/tag332.xml"/><Relationship Id="rId10" Type="http://schemas.openxmlformats.org/officeDocument/2006/relationships/tags" Target="../tags/tag331.xml"/><Relationship Id="rId1" Type="http://schemas.openxmlformats.org/officeDocument/2006/relationships/tags" Target="../tags/tag3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73.xml"/><Relationship Id="rId6" Type="http://schemas.openxmlformats.org/officeDocument/2006/relationships/image" Target="../media/image20.jpeg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tags" Target="../tags/tag36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80.xml"/><Relationship Id="rId8" Type="http://schemas.openxmlformats.org/officeDocument/2006/relationships/image" Target="../media/image21.wmf"/><Relationship Id="rId7" Type="http://schemas.openxmlformats.org/officeDocument/2006/relationships/oleObject" Target="../embeddings/oleObject1.bin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Relationship Id="rId36" Type="http://schemas.openxmlformats.org/officeDocument/2006/relationships/vmlDrawing" Target="../drawings/vmlDrawing2.vml"/><Relationship Id="rId35" Type="http://schemas.openxmlformats.org/officeDocument/2006/relationships/slideLayout" Target="../slideLayouts/slideLayout2.xml"/><Relationship Id="rId34" Type="http://schemas.openxmlformats.org/officeDocument/2006/relationships/tags" Target="../tags/tag392.xml"/><Relationship Id="rId33" Type="http://schemas.openxmlformats.org/officeDocument/2006/relationships/tags" Target="../tags/tag391.xml"/><Relationship Id="rId32" Type="http://schemas.openxmlformats.org/officeDocument/2006/relationships/tags" Target="../tags/tag390.xml"/><Relationship Id="rId31" Type="http://schemas.openxmlformats.org/officeDocument/2006/relationships/image" Target="../media/image27.wmf"/><Relationship Id="rId30" Type="http://schemas.openxmlformats.org/officeDocument/2006/relationships/oleObject" Target="../embeddings/oleObject8.bin"/><Relationship Id="rId3" Type="http://schemas.openxmlformats.org/officeDocument/2006/relationships/tags" Target="../tags/tag376.xml"/><Relationship Id="rId29" Type="http://schemas.openxmlformats.org/officeDocument/2006/relationships/tags" Target="../tags/tag389.xml"/><Relationship Id="rId28" Type="http://schemas.openxmlformats.org/officeDocument/2006/relationships/image" Target="../media/image26.wmf"/><Relationship Id="rId27" Type="http://schemas.openxmlformats.org/officeDocument/2006/relationships/oleObject" Target="../embeddings/oleObject7.bin"/><Relationship Id="rId26" Type="http://schemas.openxmlformats.org/officeDocument/2006/relationships/tags" Target="../tags/tag388.xml"/><Relationship Id="rId25" Type="http://schemas.openxmlformats.org/officeDocument/2006/relationships/tags" Target="../tags/tag387.xml"/><Relationship Id="rId24" Type="http://schemas.openxmlformats.org/officeDocument/2006/relationships/oleObject" Target="../embeddings/oleObject6.bin"/><Relationship Id="rId23" Type="http://schemas.openxmlformats.org/officeDocument/2006/relationships/tags" Target="../tags/tag386.xml"/><Relationship Id="rId22" Type="http://schemas.openxmlformats.org/officeDocument/2006/relationships/tags" Target="../tags/tag385.xml"/><Relationship Id="rId21" Type="http://schemas.openxmlformats.org/officeDocument/2006/relationships/image" Target="../media/image25.wmf"/><Relationship Id="rId20" Type="http://schemas.openxmlformats.org/officeDocument/2006/relationships/oleObject" Target="../embeddings/oleObject5.bin"/><Relationship Id="rId2" Type="http://schemas.openxmlformats.org/officeDocument/2006/relationships/tags" Target="../tags/tag375.xml"/><Relationship Id="rId19" Type="http://schemas.openxmlformats.org/officeDocument/2006/relationships/tags" Target="../tags/tag384.xml"/><Relationship Id="rId18" Type="http://schemas.openxmlformats.org/officeDocument/2006/relationships/image" Target="../media/image24.wmf"/><Relationship Id="rId17" Type="http://schemas.openxmlformats.org/officeDocument/2006/relationships/oleObject" Target="../embeddings/oleObject4.bin"/><Relationship Id="rId16" Type="http://schemas.openxmlformats.org/officeDocument/2006/relationships/tags" Target="../tags/tag383.xml"/><Relationship Id="rId15" Type="http://schemas.openxmlformats.org/officeDocument/2006/relationships/image" Target="../media/image23.wmf"/><Relationship Id="rId14" Type="http://schemas.openxmlformats.org/officeDocument/2006/relationships/oleObject" Target="../embeddings/oleObject3.bin"/><Relationship Id="rId13" Type="http://schemas.openxmlformats.org/officeDocument/2006/relationships/tags" Target="../tags/tag382.xml"/><Relationship Id="rId12" Type="http://schemas.openxmlformats.org/officeDocument/2006/relationships/image" Target="../media/image22.wmf"/><Relationship Id="rId11" Type="http://schemas.openxmlformats.org/officeDocument/2006/relationships/oleObject" Target="../embeddings/oleObject2.bin"/><Relationship Id="rId10" Type="http://schemas.openxmlformats.org/officeDocument/2006/relationships/tags" Target="../tags/tag381.xml"/><Relationship Id="rId1" Type="http://schemas.openxmlformats.org/officeDocument/2006/relationships/tags" Target="../tags/tag37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NULL" TargetMode="External"/><Relationship Id="rId4" Type="http://schemas.openxmlformats.org/officeDocument/2006/relationships/image" Target="../media/image28.png"/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tags" Target="../tags/tag39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tags" Target="../tags/tag403.xml"/><Relationship Id="rId7" Type="http://schemas.openxmlformats.org/officeDocument/2006/relationships/tags" Target="../tags/tag402.xml"/><Relationship Id="rId65" Type="http://schemas.openxmlformats.org/officeDocument/2006/relationships/slideLayout" Target="../slideLayouts/slideLayout2.xml"/><Relationship Id="rId64" Type="http://schemas.openxmlformats.org/officeDocument/2006/relationships/tags" Target="../tags/tag459.xml"/><Relationship Id="rId63" Type="http://schemas.openxmlformats.org/officeDocument/2006/relationships/tags" Target="../tags/tag458.xml"/><Relationship Id="rId62" Type="http://schemas.openxmlformats.org/officeDocument/2006/relationships/tags" Target="../tags/tag457.xml"/><Relationship Id="rId61" Type="http://schemas.openxmlformats.org/officeDocument/2006/relationships/tags" Target="../tags/tag456.xml"/><Relationship Id="rId60" Type="http://schemas.openxmlformats.org/officeDocument/2006/relationships/tags" Target="../tags/tag455.xml"/><Relationship Id="rId6" Type="http://schemas.openxmlformats.org/officeDocument/2006/relationships/tags" Target="../tags/tag401.xml"/><Relationship Id="rId59" Type="http://schemas.openxmlformats.org/officeDocument/2006/relationships/tags" Target="../tags/tag454.xml"/><Relationship Id="rId58" Type="http://schemas.openxmlformats.org/officeDocument/2006/relationships/tags" Target="../tags/tag453.xml"/><Relationship Id="rId57" Type="http://schemas.openxmlformats.org/officeDocument/2006/relationships/tags" Target="../tags/tag452.xml"/><Relationship Id="rId56" Type="http://schemas.openxmlformats.org/officeDocument/2006/relationships/tags" Target="../tags/tag451.xml"/><Relationship Id="rId55" Type="http://schemas.openxmlformats.org/officeDocument/2006/relationships/tags" Target="../tags/tag450.xml"/><Relationship Id="rId54" Type="http://schemas.openxmlformats.org/officeDocument/2006/relationships/tags" Target="../tags/tag449.xml"/><Relationship Id="rId53" Type="http://schemas.openxmlformats.org/officeDocument/2006/relationships/tags" Target="../tags/tag448.xml"/><Relationship Id="rId52" Type="http://schemas.openxmlformats.org/officeDocument/2006/relationships/tags" Target="../tags/tag447.xml"/><Relationship Id="rId51" Type="http://schemas.openxmlformats.org/officeDocument/2006/relationships/tags" Target="../tags/tag446.xml"/><Relationship Id="rId50" Type="http://schemas.openxmlformats.org/officeDocument/2006/relationships/tags" Target="../tags/tag445.xml"/><Relationship Id="rId5" Type="http://schemas.openxmlformats.org/officeDocument/2006/relationships/tags" Target="../tags/tag400.xml"/><Relationship Id="rId49" Type="http://schemas.openxmlformats.org/officeDocument/2006/relationships/tags" Target="../tags/tag444.xml"/><Relationship Id="rId48" Type="http://schemas.openxmlformats.org/officeDocument/2006/relationships/tags" Target="../tags/tag443.xml"/><Relationship Id="rId47" Type="http://schemas.openxmlformats.org/officeDocument/2006/relationships/tags" Target="../tags/tag442.xml"/><Relationship Id="rId46" Type="http://schemas.openxmlformats.org/officeDocument/2006/relationships/tags" Target="../tags/tag441.xml"/><Relationship Id="rId45" Type="http://schemas.openxmlformats.org/officeDocument/2006/relationships/tags" Target="../tags/tag440.xml"/><Relationship Id="rId44" Type="http://schemas.openxmlformats.org/officeDocument/2006/relationships/tags" Target="../tags/tag439.xml"/><Relationship Id="rId43" Type="http://schemas.openxmlformats.org/officeDocument/2006/relationships/tags" Target="../tags/tag438.xml"/><Relationship Id="rId42" Type="http://schemas.openxmlformats.org/officeDocument/2006/relationships/tags" Target="../tags/tag437.xml"/><Relationship Id="rId41" Type="http://schemas.openxmlformats.org/officeDocument/2006/relationships/tags" Target="../tags/tag436.xml"/><Relationship Id="rId40" Type="http://schemas.openxmlformats.org/officeDocument/2006/relationships/tags" Target="../tags/tag435.xml"/><Relationship Id="rId4" Type="http://schemas.openxmlformats.org/officeDocument/2006/relationships/tags" Target="../tags/tag399.xml"/><Relationship Id="rId39" Type="http://schemas.openxmlformats.org/officeDocument/2006/relationships/tags" Target="../tags/tag434.xml"/><Relationship Id="rId38" Type="http://schemas.openxmlformats.org/officeDocument/2006/relationships/tags" Target="../tags/tag433.xml"/><Relationship Id="rId37" Type="http://schemas.openxmlformats.org/officeDocument/2006/relationships/tags" Target="../tags/tag432.xml"/><Relationship Id="rId36" Type="http://schemas.openxmlformats.org/officeDocument/2006/relationships/tags" Target="../tags/tag431.xml"/><Relationship Id="rId35" Type="http://schemas.openxmlformats.org/officeDocument/2006/relationships/tags" Target="../tags/tag430.xml"/><Relationship Id="rId34" Type="http://schemas.openxmlformats.org/officeDocument/2006/relationships/tags" Target="../tags/tag429.xml"/><Relationship Id="rId33" Type="http://schemas.openxmlformats.org/officeDocument/2006/relationships/tags" Target="../tags/tag428.xml"/><Relationship Id="rId32" Type="http://schemas.openxmlformats.org/officeDocument/2006/relationships/tags" Target="../tags/tag427.xml"/><Relationship Id="rId31" Type="http://schemas.openxmlformats.org/officeDocument/2006/relationships/tags" Target="../tags/tag426.xml"/><Relationship Id="rId30" Type="http://schemas.openxmlformats.org/officeDocument/2006/relationships/tags" Target="../tags/tag425.xml"/><Relationship Id="rId3" Type="http://schemas.openxmlformats.org/officeDocument/2006/relationships/tags" Target="../tags/tag398.xml"/><Relationship Id="rId29" Type="http://schemas.openxmlformats.org/officeDocument/2006/relationships/tags" Target="../tags/tag424.xml"/><Relationship Id="rId28" Type="http://schemas.openxmlformats.org/officeDocument/2006/relationships/tags" Target="../tags/tag423.xml"/><Relationship Id="rId27" Type="http://schemas.openxmlformats.org/officeDocument/2006/relationships/tags" Target="../tags/tag422.xml"/><Relationship Id="rId26" Type="http://schemas.openxmlformats.org/officeDocument/2006/relationships/tags" Target="../tags/tag421.xml"/><Relationship Id="rId25" Type="http://schemas.openxmlformats.org/officeDocument/2006/relationships/tags" Target="../tags/tag420.xml"/><Relationship Id="rId24" Type="http://schemas.openxmlformats.org/officeDocument/2006/relationships/tags" Target="../tags/tag419.xml"/><Relationship Id="rId23" Type="http://schemas.openxmlformats.org/officeDocument/2006/relationships/tags" Target="../tags/tag418.xml"/><Relationship Id="rId22" Type="http://schemas.openxmlformats.org/officeDocument/2006/relationships/tags" Target="../tags/tag417.xml"/><Relationship Id="rId21" Type="http://schemas.openxmlformats.org/officeDocument/2006/relationships/tags" Target="../tags/tag416.xml"/><Relationship Id="rId20" Type="http://schemas.openxmlformats.org/officeDocument/2006/relationships/tags" Target="../tags/tag415.xml"/><Relationship Id="rId2" Type="http://schemas.openxmlformats.org/officeDocument/2006/relationships/tags" Target="../tags/tag397.xml"/><Relationship Id="rId19" Type="http://schemas.openxmlformats.org/officeDocument/2006/relationships/tags" Target="../tags/tag414.xml"/><Relationship Id="rId18" Type="http://schemas.openxmlformats.org/officeDocument/2006/relationships/tags" Target="../tags/tag413.xml"/><Relationship Id="rId17" Type="http://schemas.openxmlformats.org/officeDocument/2006/relationships/tags" Target="../tags/tag412.xml"/><Relationship Id="rId16" Type="http://schemas.openxmlformats.org/officeDocument/2006/relationships/tags" Target="../tags/tag411.xml"/><Relationship Id="rId15" Type="http://schemas.openxmlformats.org/officeDocument/2006/relationships/tags" Target="../tags/tag410.xml"/><Relationship Id="rId14" Type="http://schemas.openxmlformats.org/officeDocument/2006/relationships/tags" Target="../tags/tag409.xml"/><Relationship Id="rId13" Type="http://schemas.openxmlformats.org/officeDocument/2006/relationships/tags" Target="../tags/tag408.xml"/><Relationship Id="rId12" Type="http://schemas.openxmlformats.org/officeDocument/2006/relationships/tags" Target="../tags/tag407.xml"/><Relationship Id="rId11" Type="http://schemas.openxmlformats.org/officeDocument/2006/relationships/tags" Target="../tags/tag406.xml"/><Relationship Id="rId10" Type="http://schemas.openxmlformats.org/officeDocument/2006/relationships/tags" Target="../tags/tag405.xml"/><Relationship Id="rId1" Type="http://schemas.openxmlformats.org/officeDocument/2006/relationships/tags" Target="../tags/tag39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68.xml"/><Relationship Id="rId8" Type="http://schemas.openxmlformats.org/officeDocument/2006/relationships/tags" Target="../tags/tag467.xml"/><Relationship Id="rId7" Type="http://schemas.openxmlformats.org/officeDocument/2006/relationships/tags" Target="../tags/tag466.xml"/><Relationship Id="rId61" Type="http://schemas.openxmlformats.org/officeDocument/2006/relationships/slideLayout" Target="../slideLayouts/slideLayout2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" Type="http://schemas.openxmlformats.org/officeDocument/2006/relationships/tags" Target="../tags/tag472.xml"/><Relationship Id="rId12" Type="http://schemas.openxmlformats.org/officeDocument/2006/relationships/tags" Target="../tags/tag471.xml"/><Relationship Id="rId11" Type="http://schemas.openxmlformats.org/officeDocument/2006/relationships/tags" Target="../tags/tag470.xml"/><Relationship Id="rId10" Type="http://schemas.openxmlformats.org/officeDocument/2006/relationships/tags" Target="../tags/tag469.xml"/><Relationship Id="rId1" Type="http://schemas.openxmlformats.org/officeDocument/2006/relationships/tags" Target="../tags/tag46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emf"/><Relationship Id="rId8" Type="http://schemas.openxmlformats.org/officeDocument/2006/relationships/package" Target="../embeddings/Document4.docx"/><Relationship Id="rId7" Type="http://schemas.openxmlformats.org/officeDocument/2006/relationships/image" Target="../media/image32.emf"/><Relationship Id="rId6" Type="http://schemas.openxmlformats.org/officeDocument/2006/relationships/package" Target="../embeddings/Document3.docx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tags" Target="../tags/tag521.xml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6" Type="http://schemas.openxmlformats.org/officeDocument/2006/relationships/image" Target="../media/image6.png"/><Relationship Id="rId5" Type="http://schemas.openxmlformats.org/officeDocument/2006/relationships/tags" Target="../tags/tag67.xml"/><Relationship Id="rId4" Type="http://schemas.openxmlformats.org/officeDocument/2006/relationships/image" Target="../media/image5.png"/><Relationship Id="rId3" Type="http://schemas.openxmlformats.org/officeDocument/2006/relationships/tags" Target="../tags/tag66.xml"/><Relationship Id="rId2" Type="http://schemas.openxmlformats.org/officeDocument/2006/relationships/image" Target="../media/image4.jpeg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30.xml"/><Relationship Id="rId8" Type="http://schemas.openxmlformats.org/officeDocument/2006/relationships/tags" Target="../tags/tag529.xml"/><Relationship Id="rId70" Type="http://schemas.openxmlformats.org/officeDocument/2006/relationships/slideLayout" Target="../slideLayouts/slideLayout2.xml"/><Relationship Id="rId7" Type="http://schemas.openxmlformats.org/officeDocument/2006/relationships/tags" Target="../tags/tag528.xml"/><Relationship Id="rId69" Type="http://schemas.openxmlformats.org/officeDocument/2006/relationships/tags" Target="../tags/tag590.xml"/><Relationship Id="rId68" Type="http://schemas.openxmlformats.org/officeDocument/2006/relationships/tags" Target="../tags/tag589.xml"/><Relationship Id="rId67" Type="http://schemas.openxmlformats.org/officeDocument/2006/relationships/tags" Target="../tags/tag588.xml"/><Relationship Id="rId66" Type="http://schemas.openxmlformats.org/officeDocument/2006/relationships/tags" Target="../tags/tag587.xml"/><Relationship Id="rId65" Type="http://schemas.openxmlformats.org/officeDocument/2006/relationships/tags" Target="../tags/tag586.xml"/><Relationship Id="rId64" Type="http://schemas.openxmlformats.org/officeDocument/2006/relationships/tags" Target="../tags/tag585.xml"/><Relationship Id="rId63" Type="http://schemas.openxmlformats.org/officeDocument/2006/relationships/tags" Target="../tags/tag584.xml"/><Relationship Id="rId62" Type="http://schemas.openxmlformats.org/officeDocument/2006/relationships/tags" Target="../tags/tag583.xml"/><Relationship Id="rId61" Type="http://schemas.openxmlformats.org/officeDocument/2006/relationships/tags" Target="../tags/tag582.xml"/><Relationship Id="rId60" Type="http://schemas.openxmlformats.org/officeDocument/2006/relationships/tags" Target="../tags/tag581.xml"/><Relationship Id="rId6" Type="http://schemas.openxmlformats.org/officeDocument/2006/relationships/tags" Target="../tags/tag527.xml"/><Relationship Id="rId59" Type="http://schemas.openxmlformats.org/officeDocument/2006/relationships/tags" Target="../tags/tag580.xml"/><Relationship Id="rId58" Type="http://schemas.openxmlformats.org/officeDocument/2006/relationships/tags" Target="../tags/tag579.xml"/><Relationship Id="rId57" Type="http://schemas.openxmlformats.org/officeDocument/2006/relationships/tags" Target="../tags/tag578.xml"/><Relationship Id="rId56" Type="http://schemas.openxmlformats.org/officeDocument/2006/relationships/tags" Target="../tags/tag577.xml"/><Relationship Id="rId55" Type="http://schemas.openxmlformats.org/officeDocument/2006/relationships/tags" Target="../tags/tag576.xml"/><Relationship Id="rId54" Type="http://schemas.openxmlformats.org/officeDocument/2006/relationships/tags" Target="../tags/tag575.xml"/><Relationship Id="rId53" Type="http://schemas.openxmlformats.org/officeDocument/2006/relationships/tags" Target="../tags/tag574.xml"/><Relationship Id="rId52" Type="http://schemas.openxmlformats.org/officeDocument/2006/relationships/tags" Target="../tags/tag573.xml"/><Relationship Id="rId51" Type="http://schemas.openxmlformats.org/officeDocument/2006/relationships/tags" Target="../tags/tag572.xml"/><Relationship Id="rId50" Type="http://schemas.openxmlformats.org/officeDocument/2006/relationships/tags" Target="../tags/tag571.xml"/><Relationship Id="rId5" Type="http://schemas.openxmlformats.org/officeDocument/2006/relationships/tags" Target="../tags/tag526.xml"/><Relationship Id="rId49" Type="http://schemas.openxmlformats.org/officeDocument/2006/relationships/tags" Target="../tags/tag570.xml"/><Relationship Id="rId48" Type="http://schemas.openxmlformats.org/officeDocument/2006/relationships/tags" Target="../tags/tag569.xml"/><Relationship Id="rId47" Type="http://schemas.openxmlformats.org/officeDocument/2006/relationships/tags" Target="../tags/tag568.xml"/><Relationship Id="rId46" Type="http://schemas.openxmlformats.org/officeDocument/2006/relationships/tags" Target="../tags/tag567.xml"/><Relationship Id="rId45" Type="http://schemas.openxmlformats.org/officeDocument/2006/relationships/tags" Target="../tags/tag566.xml"/><Relationship Id="rId44" Type="http://schemas.openxmlformats.org/officeDocument/2006/relationships/tags" Target="../tags/tag565.xml"/><Relationship Id="rId43" Type="http://schemas.openxmlformats.org/officeDocument/2006/relationships/tags" Target="../tags/tag564.xml"/><Relationship Id="rId42" Type="http://schemas.openxmlformats.org/officeDocument/2006/relationships/tags" Target="../tags/tag563.xml"/><Relationship Id="rId41" Type="http://schemas.openxmlformats.org/officeDocument/2006/relationships/tags" Target="../tags/tag562.xml"/><Relationship Id="rId40" Type="http://schemas.openxmlformats.org/officeDocument/2006/relationships/tags" Target="../tags/tag561.xml"/><Relationship Id="rId4" Type="http://schemas.openxmlformats.org/officeDocument/2006/relationships/tags" Target="../tags/tag525.xml"/><Relationship Id="rId39" Type="http://schemas.openxmlformats.org/officeDocument/2006/relationships/tags" Target="../tags/tag560.xml"/><Relationship Id="rId38" Type="http://schemas.openxmlformats.org/officeDocument/2006/relationships/tags" Target="../tags/tag559.xml"/><Relationship Id="rId37" Type="http://schemas.openxmlformats.org/officeDocument/2006/relationships/tags" Target="../tags/tag558.xml"/><Relationship Id="rId36" Type="http://schemas.openxmlformats.org/officeDocument/2006/relationships/tags" Target="../tags/tag557.xml"/><Relationship Id="rId35" Type="http://schemas.openxmlformats.org/officeDocument/2006/relationships/tags" Target="../tags/tag556.xml"/><Relationship Id="rId34" Type="http://schemas.openxmlformats.org/officeDocument/2006/relationships/tags" Target="../tags/tag555.xml"/><Relationship Id="rId33" Type="http://schemas.openxmlformats.org/officeDocument/2006/relationships/tags" Target="../tags/tag554.xml"/><Relationship Id="rId32" Type="http://schemas.openxmlformats.org/officeDocument/2006/relationships/tags" Target="../tags/tag553.xml"/><Relationship Id="rId31" Type="http://schemas.openxmlformats.org/officeDocument/2006/relationships/tags" Target="../tags/tag552.xml"/><Relationship Id="rId30" Type="http://schemas.openxmlformats.org/officeDocument/2006/relationships/tags" Target="../tags/tag551.xml"/><Relationship Id="rId3" Type="http://schemas.openxmlformats.org/officeDocument/2006/relationships/tags" Target="../tags/tag524.xml"/><Relationship Id="rId29" Type="http://schemas.openxmlformats.org/officeDocument/2006/relationships/tags" Target="../tags/tag550.xml"/><Relationship Id="rId28" Type="http://schemas.openxmlformats.org/officeDocument/2006/relationships/tags" Target="../tags/tag549.xml"/><Relationship Id="rId27" Type="http://schemas.openxmlformats.org/officeDocument/2006/relationships/tags" Target="../tags/tag548.xml"/><Relationship Id="rId26" Type="http://schemas.openxmlformats.org/officeDocument/2006/relationships/tags" Target="../tags/tag547.xml"/><Relationship Id="rId25" Type="http://schemas.openxmlformats.org/officeDocument/2006/relationships/tags" Target="../tags/tag546.xml"/><Relationship Id="rId24" Type="http://schemas.openxmlformats.org/officeDocument/2006/relationships/tags" Target="../tags/tag545.xml"/><Relationship Id="rId23" Type="http://schemas.openxmlformats.org/officeDocument/2006/relationships/tags" Target="../tags/tag544.xml"/><Relationship Id="rId22" Type="http://schemas.openxmlformats.org/officeDocument/2006/relationships/tags" Target="../tags/tag543.xml"/><Relationship Id="rId21" Type="http://schemas.openxmlformats.org/officeDocument/2006/relationships/tags" Target="../tags/tag542.xml"/><Relationship Id="rId20" Type="http://schemas.openxmlformats.org/officeDocument/2006/relationships/tags" Target="../tags/tag541.xml"/><Relationship Id="rId2" Type="http://schemas.openxmlformats.org/officeDocument/2006/relationships/tags" Target="../tags/tag523.xml"/><Relationship Id="rId19" Type="http://schemas.openxmlformats.org/officeDocument/2006/relationships/tags" Target="../tags/tag540.xml"/><Relationship Id="rId18" Type="http://schemas.openxmlformats.org/officeDocument/2006/relationships/tags" Target="../tags/tag539.xml"/><Relationship Id="rId17" Type="http://schemas.openxmlformats.org/officeDocument/2006/relationships/tags" Target="../tags/tag538.xml"/><Relationship Id="rId16" Type="http://schemas.openxmlformats.org/officeDocument/2006/relationships/tags" Target="../tags/tag537.xml"/><Relationship Id="rId15" Type="http://schemas.openxmlformats.org/officeDocument/2006/relationships/tags" Target="../tags/tag536.xml"/><Relationship Id="rId14" Type="http://schemas.openxmlformats.org/officeDocument/2006/relationships/tags" Target="../tags/tag535.xml"/><Relationship Id="rId13" Type="http://schemas.openxmlformats.org/officeDocument/2006/relationships/tags" Target="../tags/tag534.xml"/><Relationship Id="rId12" Type="http://schemas.openxmlformats.org/officeDocument/2006/relationships/tags" Target="../tags/tag533.xml"/><Relationship Id="rId11" Type="http://schemas.openxmlformats.org/officeDocument/2006/relationships/tags" Target="../tags/tag532.xml"/><Relationship Id="rId10" Type="http://schemas.openxmlformats.org/officeDocument/2006/relationships/tags" Target="../tags/tag531.xml"/><Relationship Id="rId1" Type="http://schemas.openxmlformats.org/officeDocument/2006/relationships/tags" Target="../tags/tag52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4.xml"/><Relationship Id="rId4" Type="http://schemas.openxmlformats.org/officeDocument/2006/relationships/tags" Target="../tags/tag593.xml"/><Relationship Id="rId3" Type="http://schemas.openxmlformats.org/officeDocument/2006/relationships/tags" Target="../tags/tag592.xml"/><Relationship Id="rId2" Type="http://schemas.openxmlformats.org/officeDocument/2006/relationships/tags" Target="../tags/tag591.xml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image" Target="../media/image11.emf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82.xml"/><Relationship Id="rId16" Type="http://schemas.openxmlformats.org/officeDocument/2006/relationships/image" Target="../media/image12.emf"/><Relationship Id="rId15" Type="http://schemas.openxmlformats.org/officeDocument/2006/relationships/tags" Target="../tags/tag81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image" Target="../media/image13.jpeg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99.xml"/><Relationship Id="rId2" Type="http://schemas.openxmlformats.org/officeDocument/2006/relationships/tags" Target="../tags/tag84.xml"/><Relationship Id="rId19" Type="http://schemas.openxmlformats.org/officeDocument/2006/relationships/image" Target="../media/image15.png"/><Relationship Id="rId18" Type="http://schemas.openxmlformats.org/officeDocument/2006/relationships/tags" Target="../tags/tag98.xml"/><Relationship Id="rId17" Type="http://schemas.openxmlformats.org/officeDocument/2006/relationships/tags" Target="../tags/tag97.xml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image" Target="../media/image14.png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19.xml"/><Relationship Id="rId2" Type="http://schemas.openxmlformats.org/officeDocument/2006/relationships/tags" Target="../tags/tag101.xml"/><Relationship Id="rId19" Type="http://schemas.openxmlformats.org/officeDocument/2006/relationships/tags" Target="../tags/tag118.xml"/><Relationship Id="rId18" Type="http://schemas.openxmlformats.org/officeDocument/2006/relationships/tags" Target="../tags/tag117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5" Type="http://schemas.openxmlformats.org/officeDocument/2006/relationships/slideLayout" Target="../slideLayouts/slideLayout2.xml"/><Relationship Id="rId44" Type="http://schemas.openxmlformats.org/officeDocument/2006/relationships/tags" Target="../tags/tag163.xml"/><Relationship Id="rId43" Type="http://schemas.openxmlformats.org/officeDocument/2006/relationships/tags" Target="../tags/tag162.xml"/><Relationship Id="rId42" Type="http://schemas.openxmlformats.org/officeDocument/2006/relationships/tags" Target="../tags/tag161.xml"/><Relationship Id="rId41" Type="http://schemas.openxmlformats.org/officeDocument/2006/relationships/tags" Target="../tags/tag160.xml"/><Relationship Id="rId40" Type="http://schemas.openxmlformats.org/officeDocument/2006/relationships/tags" Target="../tags/tag159.xml"/><Relationship Id="rId4" Type="http://schemas.openxmlformats.org/officeDocument/2006/relationships/tags" Target="../tags/tag123.xml"/><Relationship Id="rId39" Type="http://schemas.openxmlformats.org/officeDocument/2006/relationships/tags" Target="../tags/tag158.xml"/><Relationship Id="rId38" Type="http://schemas.openxmlformats.org/officeDocument/2006/relationships/tags" Target="../tags/tag157.xml"/><Relationship Id="rId37" Type="http://schemas.openxmlformats.org/officeDocument/2006/relationships/tags" Target="../tags/tag156.xml"/><Relationship Id="rId36" Type="http://schemas.openxmlformats.org/officeDocument/2006/relationships/tags" Target="../tags/tag155.xml"/><Relationship Id="rId35" Type="http://schemas.openxmlformats.org/officeDocument/2006/relationships/tags" Target="../tags/tag154.xml"/><Relationship Id="rId34" Type="http://schemas.openxmlformats.org/officeDocument/2006/relationships/tags" Target="../tags/tag153.xml"/><Relationship Id="rId33" Type="http://schemas.openxmlformats.org/officeDocument/2006/relationships/tags" Target="../tags/tag152.xml"/><Relationship Id="rId32" Type="http://schemas.openxmlformats.org/officeDocument/2006/relationships/tags" Target="../tags/tag151.xml"/><Relationship Id="rId31" Type="http://schemas.openxmlformats.org/officeDocument/2006/relationships/tags" Target="../tags/tag150.xml"/><Relationship Id="rId30" Type="http://schemas.openxmlformats.org/officeDocument/2006/relationships/tags" Target="../tags/tag149.xml"/><Relationship Id="rId3" Type="http://schemas.openxmlformats.org/officeDocument/2006/relationships/tags" Target="../tags/tag122.xml"/><Relationship Id="rId29" Type="http://schemas.openxmlformats.org/officeDocument/2006/relationships/tags" Target="../tags/tag148.xml"/><Relationship Id="rId28" Type="http://schemas.openxmlformats.org/officeDocument/2006/relationships/tags" Target="../tags/tag147.xml"/><Relationship Id="rId27" Type="http://schemas.openxmlformats.org/officeDocument/2006/relationships/tags" Target="../tags/tag146.xml"/><Relationship Id="rId26" Type="http://schemas.openxmlformats.org/officeDocument/2006/relationships/tags" Target="../tags/tag145.xml"/><Relationship Id="rId25" Type="http://schemas.openxmlformats.org/officeDocument/2006/relationships/tags" Target="../tags/tag144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tags" Target="../tags/tag121.xml"/><Relationship Id="rId19" Type="http://schemas.openxmlformats.org/officeDocument/2006/relationships/tags" Target="../tags/tag138.xml"/><Relationship Id="rId18" Type="http://schemas.openxmlformats.org/officeDocument/2006/relationships/tags" Target="../tags/tag137.xml"/><Relationship Id="rId17" Type="http://schemas.openxmlformats.org/officeDocument/2006/relationships/tags" Target="../tags/tag136.xml"/><Relationship Id="rId16" Type="http://schemas.openxmlformats.org/officeDocument/2006/relationships/tags" Target="../tags/tag135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5" Type="http://schemas.openxmlformats.org/officeDocument/2006/relationships/slideLayout" Target="../slideLayouts/slideLayout2.xml"/><Relationship Id="rId54" Type="http://schemas.openxmlformats.org/officeDocument/2006/relationships/tags" Target="../tags/tag232.xml"/><Relationship Id="rId53" Type="http://schemas.openxmlformats.org/officeDocument/2006/relationships/tags" Target="../tags/tag231.xml"/><Relationship Id="rId52" Type="http://schemas.openxmlformats.org/officeDocument/2006/relationships/tags" Target="../tags/tag230.xml"/><Relationship Id="rId51" Type="http://schemas.openxmlformats.org/officeDocument/2006/relationships/tags" Target="../tags/tag229.xml"/><Relationship Id="rId50" Type="http://schemas.openxmlformats.org/officeDocument/2006/relationships/tags" Target="../tags/tag228.xml"/><Relationship Id="rId5" Type="http://schemas.openxmlformats.org/officeDocument/2006/relationships/tags" Target="../tags/tag184.xml"/><Relationship Id="rId49" Type="http://schemas.openxmlformats.org/officeDocument/2006/relationships/tags" Target="../tags/tag227.xml"/><Relationship Id="rId48" Type="http://schemas.openxmlformats.org/officeDocument/2006/relationships/tags" Target="../tags/tag226.xml"/><Relationship Id="rId47" Type="http://schemas.openxmlformats.org/officeDocument/2006/relationships/tags" Target="../tags/tag225.xml"/><Relationship Id="rId46" Type="http://schemas.openxmlformats.org/officeDocument/2006/relationships/tags" Target="../tags/tag224.xml"/><Relationship Id="rId45" Type="http://schemas.openxmlformats.org/officeDocument/2006/relationships/tags" Target="../tags/tag223.xml"/><Relationship Id="rId44" Type="http://schemas.openxmlformats.org/officeDocument/2006/relationships/tags" Target="../tags/tag222.xml"/><Relationship Id="rId43" Type="http://schemas.openxmlformats.org/officeDocument/2006/relationships/tags" Target="../tags/tag221.xml"/><Relationship Id="rId42" Type="http://schemas.openxmlformats.org/officeDocument/2006/relationships/tags" Target="../tags/tag220.xml"/><Relationship Id="rId41" Type="http://schemas.openxmlformats.org/officeDocument/2006/relationships/tags" Target="../tags/tag219.xml"/><Relationship Id="rId40" Type="http://schemas.openxmlformats.org/officeDocument/2006/relationships/tags" Target="../tags/tag218.xml"/><Relationship Id="rId4" Type="http://schemas.openxmlformats.org/officeDocument/2006/relationships/tags" Target="../tags/tag183.xml"/><Relationship Id="rId39" Type="http://schemas.openxmlformats.org/officeDocument/2006/relationships/tags" Target="../tags/tag217.xml"/><Relationship Id="rId38" Type="http://schemas.openxmlformats.org/officeDocument/2006/relationships/tags" Target="../tags/tag216.xml"/><Relationship Id="rId37" Type="http://schemas.openxmlformats.org/officeDocument/2006/relationships/tags" Target="../tags/tag215.xml"/><Relationship Id="rId36" Type="http://schemas.openxmlformats.org/officeDocument/2006/relationships/tags" Target="../tags/tag214.xml"/><Relationship Id="rId35" Type="http://schemas.openxmlformats.org/officeDocument/2006/relationships/tags" Target="../tags/tag213.xml"/><Relationship Id="rId34" Type="http://schemas.openxmlformats.org/officeDocument/2006/relationships/tags" Target="../tags/tag212.xml"/><Relationship Id="rId33" Type="http://schemas.openxmlformats.org/officeDocument/2006/relationships/tags" Target="../tags/tag211.xml"/><Relationship Id="rId32" Type="http://schemas.openxmlformats.org/officeDocument/2006/relationships/tags" Target="../tags/tag210.xml"/><Relationship Id="rId31" Type="http://schemas.openxmlformats.org/officeDocument/2006/relationships/tags" Target="../tags/tag209.xml"/><Relationship Id="rId30" Type="http://schemas.openxmlformats.org/officeDocument/2006/relationships/tags" Target="../tags/tag208.xml"/><Relationship Id="rId3" Type="http://schemas.openxmlformats.org/officeDocument/2006/relationships/tags" Target="../tags/tag182.xml"/><Relationship Id="rId29" Type="http://schemas.openxmlformats.org/officeDocument/2006/relationships/tags" Target="../tags/tag207.xml"/><Relationship Id="rId28" Type="http://schemas.openxmlformats.org/officeDocument/2006/relationships/tags" Target="../tags/tag206.xml"/><Relationship Id="rId27" Type="http://schemas.openxmlformats.org/officeDocument/2006/relationships/tags" Target="../tags/tag205.xml"/><Relationship Id="rId26" Type="http://schemas.openxmlformats.org/officeDocument/2006/relationships/tags" Target="../tags/tag204.xml"/><Relationship Id="rId25" Type="http://schemas.openxmlformats.org/officeDocument/2006/relationships/tags" Target="../tags/tag203.xml"/><Relationship Id="rId24" Type="http://schemas.openxmlformats.org/officeDocument/2006/relationships/tags" Target="../tags/tag202.xml"/><Relationship Id="rId23" Type="http://schemas.openxmlformats.org/officeDocument/2006/relationships/tags" Target="../tags/tag201.xml"/><Relationship Id="rId22" Type="http://schemas.openxmlformats.org/officeDocument/2006/relationships/tags" Target="../tags/tag200.xml"/><Relationship Id="rId21" Type="http://schemas.openxmlformats.org/officeDocument/2006/relationships/tags" Target="../tags/tag199.xml"/><Relationship Id="rId20" Type="http://schemas.openxmlformats.org/officeDocument/2006/relationships/tags" Target="../tags/tag198.xml"/><Relationship Id="rId2" Type="http://schemas.openxmlformats.org/officeDocument/2006/relationships/tags" Target="../tags/tag181.xml"/><Relationship Id="rId19" Type="http://schemas.openxmlformats.org/officeDocument/2006/relationships/tags" Target="../tags/tag197.xml"/><Relationship Id="rId18" Type="http://schemas.openxmlformats.org/officeDocument/2006/relationships/tags" Target="../tags/tag196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image" Target="../media/image16.wmf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>
            <p:custDataLst>
              <p:tags r:id="rId2"/>
            </p:custDataLst>
          </p:nvPr>
        </p:nvGrpSpPr>
        <p:grpSpPr>
          <a:xfrm>
            <a:off x="696595" y="822325"/>
            <a:ext cx="7265035" cy="1118870"/>
            <a:chOff x="586" y="1320"/>
            <a:chExt cx="13634" cy="1762"/>
          </a:xfrm>
        </p:grpSpPr>
        <p:sp>
          <p:nvSpPr>
            <p:cNvPr id="27" name="横卷形 26"/>
            <p:cNvSpPr/>
            <p:nvPr>
              <p:custDataLst>
                <p:tags r:id="rId3"/>
              </p:custDataLst>
            </p:nvPr>
          </p:nvSpPr>
          <p:spPr>
            <a:xfrm>
              <a:off x="586" y="1320"/>
              <a:ext cx="13634" cy="1762"/>
            </a:xfrm>
            <a:prstGeom prst="horizont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4"/>
              </p:custDataLst>
            </p:nvPr>
          </p:nvSpPr>
          <p:spPr>
            <a:xfrm>
              <a:off x="714" y="1646"/>
              <a:ext cx="1350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>
                  <a:latin typeface="Times New Roman" panose="02020603050405020304" charset="0"/>
                  <a:cs typeface="Times New Roman" panose="02020603050405020304" charset="0"/>
                </a:rPr>
                <a:t>第三章 烃的衍生物</a:t>
              </a:r>
              <a:endParaRPr lang="zh-CN" altLang="en-US" sz="36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1" name="剪去对角的矩形 30"/>
          <p:cNvSpPr/>
          <p:nvPr>
            <p:custDataLst>
              <p:tags r:id="rId5"/>
            </p:custDataLst>
          </p:nvPr>
        </p:nvSpPr>
        <p:spPr>
          <a:xfrm>
            <a:off x="885190" y="2211070"/>
            <a:ext cx="7180580" cy="74295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</a:rPr>
              <a:t>第五节</a:t>
            </a:r>
            <a:r>
              <a:rPr lang="en-US" altLang="zh-CN" sz="3200" b="1">
                <a:solidFill>
                  <a:schemeClr val="tx1"/>
                </a:solidFill>
              </a:rPr>
              <a:t>  </a:t>
            </a:r>
            <a:r>
              <a:rPr lang="zh-CN" altLang="en-US" sz="3200" b="1">
                <a:solidFill>
                  <a:schemeClr val="tx1"/>
                </a:solidFill>
              </a:rPr>
              <a:t>有机合成</a:t>
            </a:r>
            <a:r>
              <a:rPr lang="en-US" altLang="zh-CN" sz="3200" b="1">
                <a:solidFill>
                  <a:schemeClr val="tx1"/>
                </a:solidFill>
              </a:rPr>
              <a:t> </a:t>
            </a:r>
            <a:endParaRPr lang="zh-CN" altLang="zh-CN" sz="3200" b="1">
              <a:solidFill>
                <a:schemeClr val="tx1"/>
              </a:solidFill>
            </a:endParaRPr>
          </a:p>
        </p:txBody>
      </p:sp>
      <p:sp>
        <p:nvSpPr>
          <p:cNvPr id="2" name="剪去对角的矩形 1"/>
          <p:cNvSpPr/>
          <p:nvPr>
            <p:custDataLst>
              <p:tags r:id="rId6"/>
            </p:custDataLst>
          </p:nvPr>
        </p:nvSpPr>
        <p:spPr>
          <a:xfrm>
            <a:off x="1754505" y="3323590"/>
            <a:ext cx="5676900" cy="53975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800" b="1">
                <a:solidFill>
                  <a:schemeClr val="tx1"/>
                </a:solidFill>
              </a:rPr>
              <a:t>第二课时</a:t>
            </a:r>
            <a:r>
              <a:rPr lang="en-US" altLang="zh-CN" sz="2800" b="1">
                <a:solidFill>
                  <a:schemeClr val="tx1"/>
                </a:solidFill>
              </a:rPr>
              <a:t>   </a:t>
            </a:r>
            <a:r>
              <a:rPr lang="zh-CN" altLang="en-US" sz="2800" b="1">
                <a:solidFill>
                  <a:schemeClr val="tx1"/>
                </a:solidFill>
              </a:rPr>
              <a:t>有机合成的主要任务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3" name="剪去对角的矩形 2"/>
          <p:cNvSpPr/>
          <p:nvPr>
            <p:custDataLst>
              <p:tags r:id="rId7"/>
            </p:custDataLst>
          </p:nvPr>
        </p:nvSpPr>
        <p:spPr>
          <a:xfrm>
            <a:off x="3832860" y="4206875"/>
            <a:ext cx="2753995" cy="53975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引入官能团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227330" y="1096645"/>
            <a:ext cx="3483610" cy="521970"/>
            <a:chOff x="616" y="532"/>
            <a:chExt cx="5486" cy="822"/>
          </a:xfrm>
        </p:grpSpPr>
        <p:sp>
          <p:nvSpPr>
            <p:cNvPr id="77" name="文本框 76"/>
            <p:cNvSpPr txBox="1"/>
            <p:nvPr>
              <p:custDataLst>
                <p:tags r:id="rId2"/>
              </p:custDataLst>
            </p:nvPr>
          </p:nvSpPr>
          <p:spPr>
            <a:xfrm>
              <a:off x="1453" y="532"/>
              <a:ext cx="464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3.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引入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羟基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的方法</a:t>
              </a:r>
              <a:endParaRPr lang="en-US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8" name="AutoShape 117"/>
            <p:cNvSpPr/>
            <p:nvPr>
              <p:custDataLst>
                <p:tags r:id="rId3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panose="020B0502020104020203" charset="0"/>
                  <a:ea typeface="宋体" panose="02010600030101010101" pitchFamily="2" charset="-122"/>
                  <a:sym typeface="Gill Sans" panose="020B0502020104020203" charset="0"/>
                </a:rPr>
                <a:t>	</a:t>
              </a: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宋体" panose="02010600030101010101" pitchFamily="2" charset="-122"/>
                <a:sym typeface="Gill Sans" panose="020B0502020104020203" charset="0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58825" y="1880870"/>
            <a:ext cx="50958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(5)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酚盐溶液与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CO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HCl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等反应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48" name="组合 47"/>
          <p:cNvGrpSpPr/>
          <p:nvPr>
            <p:custDataLst>
              <p:tags r:id="rId5"/>
            </p:custDataLst>
          </p:nvPr>
        </p:nvGrpSpPr>
        <p:grpSpPr>
          <a:xfrm>
            <a:off x="2308860" y="2819400"/>
            <a:ext cx="5617845" cy="1202055"/>
            <a:chOff x="3612" y="4440"/>
            <a:chExt cx="8847" cy="1893"/>
          </a:xfrm>
        </p:grpSpPr>
        <p:sp>
          <p:nvSpPr>
            <p:cNvPr id="4" name="文本框 33"/>
            <p:cNvSpPr txBox="1"/>
            <p:nvPr>
              <p:custDataLst>
                <p:tags r:id="rId6"/>
              </p:custDataLst>
            </p:nvPr>
          </p:nvSpPr>
          <p:spPr>
            <a:xfrm>
              <a:off x="10619" y="5408"/>
              <a:ext cx="1840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2382" tIns="46191" rIns="92382" bIns="46191" anchor="t">
              <a:spAutoFit/>
            </a:bodyPr>
            <a:lstStyle/>
            <a:p>
              <a:pPr indent="0" algn="just" defTabSz="923925" hangingPunct="0">
                <a:lnSpc>
                  <a:spcPct val="117000"/>
                </a:lnSpc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Times New Roman" panose="02020603050405020304" charset="0"/>
                  <a:ea typeface="楷体_GB2312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400" b="1" err="1">
                  <a:solidFill>
                    <a:schemeClr val="tx1"/>
                  </a:solidFill>
                  <a:latin typeface="Times New Roman" panose="02020603050405020304" charset="0"/>
                  <a:ea typeface="楷体_GB2312" pitchFamily="49" charset="-122"/>
                  <a:sym typeface="宋体" panose="02010600030101010101" pitchFamily="2" charset="-122"/>
                </a:rPr>
                <a:t>NaCl</a:t>
              </a:r>
              <a:endParaRPr lang="en-US" altLang="zh-CN" sz="2400" b="1" err="1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宋体" panose="02010600030101010101" pitchFamily="2" charset="-122"/>
              </a:endParaRPr>
            </a:p>
          </p:txBody>
        </p:sp>
        <p:grpSp>
          <p:nvGrpSpPr>
            <p:cNvPr id="11286" name="组合 16395"/>
            <p:cNvGrpSpPr/>
            <p:nvPr>
              <p:custDataLst>
                <p:tags r:id="rId7"/>
              </p:custDataLst>
            </p:nvPr>
          </p:nvGrpSpPr>
          <p:grpSpPr>
            <a:xfrm>
              <a:off x="9287" y="4440"/>
              <a:ext cx="1401" cy="1865"/>
              <a:chOff x="4320" y="787"/>
              <a:chExt cx="574" cy="911"/>
            </a:xfrm>
          </p:grpSpPr>
          <p:grpSp>
            <p:nvGrpSpPr>
              <p:cNvPr id="11287" name="组合 16396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4320" y="1056"/>
                <a:ext cx="432" cy="642"/>
                <a:chOff x="2304" y="2056"/>
                <a:chExt cx="672" cy="993"/>
              </a:xfrm>
            </p:grpSpPr>
            <p:grpSp>
              <p:nvGrpSpPr>
                <p:cNvPr id="11288" name="组合 16397"/>
                <p:cNvGrpSpPr/>
                <p:nvPr>
                  <p:custDataLst>
                    <p:tags r:id="rId9"/>
                  </p:custDataLst>
                </p:nvPr>
              </p:nvGrpSpPr>
              <p:grpSpPr>
                <a:xfrm rot="-5400000">
                  <a:off x="2219" y="2293"/>
                  <a:ext cx="841" cy="672"/>
                  <a:chOff x="4487" y="3468"/>
                  <a:chExt cx="3613" cy="2496"/>
                </a:xfrm>
              </p:grpSpPr>
              <p:sp>
                <p:nvSpPr>
                  <p:cNvPr id="11289" name="直接连接符 39"/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 flipH="1">
                    <a:off x="4487" y="3468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0" name="直接连接符 40"/>
                  <p:cNvSpPr/>
                  <p:nvPr>
                    <p:custDataLst>
                      <p:tags r:id="rId11"/>
                    </p:custDataLst>
                  </p:nvPr>
                </p:nvSpPr>
                <p:spPr>
                  <a:xfrm>
                    <a:off x="4500" y="4713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1" name="直接连接符 41"/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 flipH="1">
                    <a:off x="7191" y="4716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2" name="直接连接符 42"/>
                  <p:cNvSpPr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7191" y="3468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3" name="直接连接符 43"/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5547" y="5756"/>
                    <a:ext cx="1494" cy="8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4" name="直接连接符 44"/>
                  <p:cNvSpPr/>
                  <p:nvPr>
                    <p:custDataLst>
                      <p:tags r:id="rId15"/>
                    </p:custDataLst>
                  </p:nvPr>
                </p:nvSpPr>
                <p:spPr>
                  <a:xfrm>
                    <a:off x="7084" y="3677"/>
                    <a:ext cx="771" cy="1084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5" name="直接连接符 45"/>
                  <p:cNvSpPr/>
                  <p:nvPr>
                    <p:custDataLst>
                      <p:tags r:id="rId16"/>
                    </p:custDataLst>
                  </p:nvPr>
                </p:nvSpPr>
                <p:spPr>
                  <a:xfrm flipH="1">
                    <a:off x="4770" y="3779"/>
                    <a:ext cx="756" cy="1072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6" name="直接连接符 46"/>
                  <p:cNvSpPr/>
                  <p:nvPr>
                    <p:custDataLst>
                      <p:tags r:id="rId17"/>
                    </p:custDataLst>
                  </p:nvPr>
                </p:nvSpPr>
                <p:spPr>
                  <a:xfrm>
                    <a:off x="5397" y="5964"/>
                    <a:ext cx="1794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7" name="直接连接符 47"/>
                  <p:cNvSpPr/>
                  <p:nvPr>
                    <p:custDataLst>
                      <p:tags r:id="rId18"/>
                    </p:custDataLst>
                  </p:nvPr>
                </p:nvSpPr>
                <p:spPr>
                  <a:xfrm>
                    <a:off x="5397" y="3468"/>
                    <a:ext cx="1794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1298" name="直接连接符 48"/>
                <p:cNvSpPr/>
                <p:nvPr>
                  <p:custDataLst>
                    <p:tags r:id="rId19"/>
                  </p:custDataLst>
                </p:nvPr>
              </p:nvSpPr>
              <p:spPr>
                <a:xfrm flipH="1">
                  <a:off x="2652" y="2056"/>
                  <a:ext cx="6" cy="1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2382" tIns="46191" rIns="92382" bIns="46191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99" name="文本框 49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414" y="787"/>
                <a:ext cx="480" cy="3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2382" tIns="46191" rIns="92382" bIns="46191" anchor="t">
                <a:spAutoFit/>
              </a:bodyPr>
              <a:lstStyle/>
              <a:p>
                <a:pPr indent="0" defTabSz="923925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300" b="1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OH</a:t>
                </a:r>
                <a:endParaRPr lang="en-US" altLang="zh-CN" sz="23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直接连接符 66"/>
            <p:cNvSpPr/>
            <p:nvPr>
              <p:custDataLst>
                <p:tags r:id="rId21"/>
              </p:custDataLst>
            </p:nvPr>
          </p:nvSpPr>
          <p:spPr>
            <a:xfrm>
              <a:off x="7436" y="5617"/>
              <a:ext cx="1055" cy="0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 lIns="92382" tIns="46191" rIns="92382" bIns="46191" anchor="t"/>
            <a:lstStyle/>
            <a:p>
              <a:pPr indent="0" defTabSz="923925">
                <a:buFont typeface="Arial" panose="020B0604020202020204" pitchFamily="34" charset="0"/>
                <a:buNone/>
              </a:pPr>
              <a:endParaRPr lang="zh-CN" sz="23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文本框 34"/>
            <p:cNvSpPr txBox="1"/>
            <p:nvPr>
              <p:custDataLst>
                <p:tags r:id="rId22"/>
              </p:custDataLst>
            </p:nvPr>
          </p:nvSpPr>
          <p:spPr>
            <a:xfrm>
              <a:off x="5219" y="5408"/>
              <a:ext cx="167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2382" tIns="46191" rIns="92382" bIns="46191" anchor="t">
              <a:spAutoFit/>
            </a:bodyPr>
            <a:lstStyle/>
            <a:p>
              <a:pPr indent="0" defTabSz="923925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+ </a:t>
              </a:r>
              <a:r>
                <a:rPr lang="en-US" altLang="zh-CN" sz="2400" b="1" err="1">
                  <a:solidFill>
                    <a:schemeClr val="tx1"/>
                  </a:solidFill>
                  <a:latin typeface="Times New Roman" panose="02020603050405020304" charset="0"/>
                  <a:ea typeface="楷体_GB2312" pitchFamily="49" charset="-122"/>
                  <a:sym typeface="宋体" panose="02010600030101010101" pitchFamily="2" charset="-122"/>
                </a:rPr>
                <a:t>HCl 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宋体" panose="02010600030101010101" pitchFamily="2" charset="-122"/>
              </a:endParaRPr>
            </a:p>
          </p:txBody>
        </p:sp>
        <p:grpSp>
          <p:nvGrpSpPr>
            <p:cNvPr id="7" name="组合 16395"/>
            <p:cNvGrpSpPr/>
            <p:nvPr>
              <p:custDataLst>
                <p:tags r:id="rId23"/>
              </p:custDataLst>
            </p:nvPr>
          </p:nvGrpSpPr>
          <p:grpSpPr>
            <a:xfrm>
              <a:off x="3612" y="4468"/>
              <a:ext cx="1608" cy="1865"/>
              <a:chOff x="4320" y="787"/>
              <a:chExt cx="659" cy="911"/>
            </a:xfrm>
          </p:grpSpPr>
          <p:grpSp>
            <p:nvGrpSpPr>
              <p:cNvPr id="8" name="组合 16396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4320" y="1056"/>
                <a:ext cx="432" cy="642"/>
                <a:chOff x="2304" y="2056"/>
                <a:chExt cx="672" cy="993"/>
              </a:xfrm>
            </p:grpSpPr>
            <p:grpSp>
              <p:nvGrpSpPr>
                <p:cNvPr id="9" name="组合 16397"/>
                <p:cNvGrpSpPr/>
                <p:nvPr>
                  <p:custDataLst>
                    <p:tags r:id="rId25"/>
                  </p:custDataLst>
                </p:nvPr>
              </p:nvGrpSpPr>
              <p:grpSpPr>
                <a:xfrm rot="-5400000">
                  <a:off x="2219" y="2293"/>
                  <a:ext cx="841" cy="672"/>
                  <a:chOff x="4487" y="3468"/>
                  <a:chExt cx="3613" cy="2496"/>
                </a:xfrm>
              </p:grpSpPr>
              <p:sp>
                <p:nvSpPr>
                  <p:cNvPr id="10" name="直接连接符 39"/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 flipH="1">
                    <a:off x="4487" y="3468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4" name="直接连接符 40"/>
                  <p:cNvSpPr/>
                  <p:nvPr>
                    <p:custDataLst>
                      <p:tags r:id="rId27"/>
                    </p:custDataLst>
                  </p:nvPr>
                </p:nvSpPr>
                <p:spPr>
                  <a:xfrm>
                    <a:off x="4500" y="4713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5" name="直接连接符 41"/>
                  <p:cNvSpPr/>
                  <p:nvPr>
                    <p:custDataLst>
                      <p:tags r:id="rId28"/>
                    </p:custDataLst>
                  </p:nvPr>
                </p:nvSpPr>
                <p:spPr>
                  <a:xfrm flipH="1">
                    <a:off x="7191" y="4716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6" name="直接连接符 42"/>
                  <p:cNvSpPr/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7191" y="3468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7" name="直接连接符 43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5547" y="5756"/>
                    <a:ext cx="1494" cy="8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3" name="直接连接符 44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7084" y="3677"/>
                    <a:ext cx="771" cy="1084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4" name="直接连接符 45"/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 flipH="1">
                    <a:off x="4770" y="3779"/>
                    <a:ext cx="756" cy="1072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5" name="直接连接符 46"/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>
                    <a:off x="5397" y="5964"/>
                    <a:ext cx="1794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" name="直接连接符 47"/>
                  <p:cNvSpPr/>
                  <p:nvPr>
                    <p:custDataLst>
                      <p:tags r:id="rId34"/>
                    </p:custDataLst>
                  </p:nvPr>
                </p:nvSpPr>
                <p:spPr>
                  <a:xfrm>
                    <a:off x="5397" y="3468"/>
                    <a:ext cx="1794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7" name="直接连接符 48"/>
                <p:cNvSpPr/>
                <p:nvPr>
                  <p:custDataLst>
                    <p:tags r:id="rId35"/>
                  </p:custDataLst>
                </p:nvPr>
              </p:nvSpPr>
              <p:spPr>
                <a:xfrm flipH="1">
                  <a:off x="2652" y="2056"/>
                  <a:ext cx="6" cy="1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2382" tIns="46191" rIns="92382" bIns="46191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8" name="文本框 49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4414" y="787"/>
                <a:ext cx="565" cy="3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2382" tIns="46191" rIns="92382" bIns="46191" anchor="t">
                <a:spAutoFit/>
              </a:bodyPr>
              <a:lstStyle/>
              <a:p>
                <a:pPr indent="0" defTabSz="923925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ONa</a:t>
                </a:r>
                <a:endParaRPr lang="en-US" altLang="zh-CN" sz="23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9" name="组合 48"/>
          <p:cNvGrpSpPr/>
          <p:nvPr>
            <p:custDataLst>
              <p:tags r:id="rId37"/>
            </p:custDataLst>
          </p:nvPr>
        </p:nvGrpSpPr>
        <p:grpSpPr>
          <a:xfrm>
            <a:off x="2168525" y="4458970"/>
            <a:ext cx="6149340" cy="1202055"/>
            <a:chOff x="3612" y="4440"/>
            <a:chExt cx="9684" cy="1893"/>
          </a:xfrm>
        </p:grpSpPr>
        <p:sp>
          <p:nvSpPr>
            <p:cNvPr id="50" name="文本框 33"/>
            <p:cNvSpPr txBox="1"/>
            <p:nvPr>
              <p:custDataLst>
                <p:tags r:id="rId38"/>
              </p:custDataLst>
            </p:nvPr>
          </p:nvSpPr>
          <p:spPr>
            <a:xfrm>
              <a:off x="10688" y="5184"/>
              <a:ext cx="2608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2382" tIns="46191" rIns="92382" bIns="46191" anchor="t">
              <a:spAutoFit/>
            </a:bodyPr>
            <a:lstStyle/>
            <a:p>
              <a:pPr indent="0" algn="just" defTabSz="923925" hangingPunct="0">
                <a:lnSpc>
                  <a:spcPct val="117000"/>
                </a:lnSpc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Times New Roman" panose="02020603050405020304" charset="0"/>
                  <a:ea typeface="楷体_GB2312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400" b="1" err="1">
                  <a:solidFill>
                    <a:schemeClr val="tx1"/>
                  </a:solidFill>
                  <a:latin typeface="Times New Roman" panose="02020603050405020304" charset="0"/>
                  <a:ea typeface="楷体_GB2312" pitchFamily="49" charset="-122"/>
                  <a:sym typeface="宋体" panose="02010600030101010101" pitchFamily="2" charset="-122"/>
                </a:rPr>
                <a:t>NaHCO</a:t>
              </a:r>
              <a:r>
                <a:rPr lang="en-US" altLang="zh-CN" sz="2400" b="1" baseline="-25000" err="1">
                  <a:solidFill>
                    <a:schemeClr val="tx1"/>
                  </a:solidFill>
                  <a:latin typeface="Times New Roman" panose="02020603050405020304" charset="0"/>
                  <a:ea typeface="楷体_GB2312" pitchFamily="49" charset="-122"/>
                  <a:sym typeface="宋体" panose="02010600030101010101" pitchFamily="2" charset="-122"/>
                </a:rPr>
                <a:t>3</a:t>
              </a:r>
              <a:endParaRPr lang="en-US" altLang="zh-CN" sz="2400" b="1" baseline="-25000" err="1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宋体" panose="02010600030101010101" pitchFamily="2" charset="-122"/>
              </a:endParaRPr>
            </a:p>
          </p:txBody>
        </p:sp>
        <p:grpSp>
          <p:nvGrpSpPr>
            <p:cNvPr id="51" name="组合 16395"/>
            <p:cNvGrpSpPr/>
            <p:nvPr>
              <p:custDataLst>
                <p:tags r:id="rId39"/>
              </p:custDataLst>
            </p:nvPr>
          </p:nvGrpSpPr>
          <p:grpSpPr>
            <a:xfrm>
              <a:off x="9287" y="4440"/>
              <a:ext cx="1401" cy="1865"/>
              <a:chOff x="4320" y="787"/>
              <a:chExt cx="574" cy="911"/>
            </a:xfrm>
          </p:grpSpPr>
          <p:grpSp>
            <p:nvGrpSpPr>
              <p:cNvPr id="52" name="组合 16396"/>
              <p:cNvGrpSpPr/>
              <p:nvPr>
                <p:custDataLst>
                  <p:tags r:id="rId40"/>
                </p:custDataLst>
              </p:nvPr>
            </p:nvGrpSpPr>
            <p:grpSpPr>
              <a:xfrm>
                <a:off x="4320" y="1056"/>
                <a:ext cx="432" cy="642"/>
                <a:chOff x="2304" y="2056"/>
                <a:chExt cx="672" cy="993"/>
              </a:xfrm>
            </p:grpSpPr>
            <p:grpSp>
              <p:nvGrpSpPr>
                <p:cNvPr id="53" name="组合 16397"/>
                <p:cNvGrpSpPr/>
                <p:nvPr>
                  <p:custDataLst>
                    <p:tags r:id="rId41"/>
                  </p:custDataLst>
                </p:nvPr>
              </p:nvGrpSpPr>
              <p:grpSpPr>
                <a:xfrm rot="-5400000">
                  <a:off x="2219" y="2293"/>
                  <a:ext cx="841" cy="672"/>
                  <a:chOff x="4487" y="3468"/>
                  <a:chExt cx="3613" cy="2496"/>
                </a:xfrm>
              </p:grpSpPr>
              <p:sp>
                <p:nvSpPr>
                  <p:cNvPr id="81" name="直接连接符 39"/>
                  <p:cNvSpPr/>
                  <p:nvPr>
                    <p:custDataLst>
                      <p:tags r:id="rId42"/>
                    </p:custDataLst>
                  </p:nvPr>
                </p:nvSpPr>
                <p:spPr>
                  <a:xfrm flipH="1">
                    <a:off x="4487" y="3468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2" name="直接连接符 40"/>
                  <p:cNvSpPr/>
                  <p:nvPr>
                    <p:custDataLst>
                      <p:tags r:id="rId43"/>
                    </p:custDataLst>
                  </p:nvPr>
                </p:nvSpPr>
                <p:spPr>
                  <a:xfrm>
                    <a:off x="4500" y="4713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3" name="直接连接符 41"/>
                  <p:cNvSpPr/>
                  <p:nvPr>
                    <p:custDataLst>
                      <p:tags r:id="rId44"/>
                    </p:custDataLst>
                  </p:nvPr>
                </p:nvSpPr>
                <p:spPr>
                  <a:xfrm flipH="1">
                    <a:off x="7191" y="4716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4" name="直接连接符 42"/>
                  <p:cNvSpPr/>
                  <p:nvPr>
                    <p:custDataLst>
                      <p:tags r:id="rId45"/>
                    </p:custDataLst>
                  </p:nvPr>
                </p:nvSpPr>
                <p:spPr>
                  <a:xfrm>
                    <a:off x="7191" y="3468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5" name="直接连接符 43"/>
                  <p:cNvSpPr/>
                  <p:nvPr>
                    <p:custDataLst>
                      <p:tags r:id="rId46"/>
                    </p:custDataLst>
                  </p:nvPr>
                </p:nvSpPr>
                <p:spPr>
                  <a:xfrm>
                    <a:off x="5547" y="5756"/>
                    <a:ext cx="1494" cy="8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6" name="直接连接符 44"/>
                  <p:cNvSpPr/>
                  <p:nvPr>
                    <p:custDataLst>
                      <p:tags r:id="rId47"/>
                    </p:custDataLst>
                  </p:nvPr>
                </p:nvSpPr>
                <p:spPr>
                  <a:xfrm>
                    <a:off x="7084" y="3677"/>
                    <a:ext cx="771" cy="1084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7" name="直接连接符 45"/>
                  <p:cNvSpPr/>
                  <p:nvPr>
                    <p:custDataLst>
                      <p:tags r:id="rId48"/>
                    </p:custDataLst>
                  </p:nvPr>
                </p:nvSpPr>
                <p:spPr>
                  <a:xfrm flipH="1">
                    <a:off x="4770" y="3779"/>
                    <a:ext cx="756" cy="1072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8" name="直接连接符 46"/>
                  <p:cNvSpPr/>
                  <p:nvPr>
                    <p:custDataLst>
                      <p:tags r:id="rId49"/>
                    </p:custDataLst>
                  </p:nvPr>
                </p:nvSpPr>
                <p:spPr>
                  <a:xfrm>
                    <a:off x="5397" y="5964"/>
                    <a:ext cx="1794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9" name="直接连接符 47"/>
                  <p:cNvSpPr/>
                  <p:nvPr>
                    <p:custDataLst>
                      <p:tags r:id="rId50"/>
                    </p:custDataLst>
                  </p:nvPr>
                </p:nvSpPr>
                <p:spPr>
                  <a:xfrm>
                    <a:off x="5397" y="3468"/>
                    <a:ext cx="1794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90" name="直接连接符 48"/>
                <p:cNvSpPr/>
                <p:nvPr>
                  <p:custDataLst>
                    <p:tags r:id="rId51"/>
                  </p:custDataLst>
                </p:nvPr>
              </p:nvSpPr>
              <p:spPr>
                <a:xfrm flipH="1">
                  <a:off x="2652" y="2056"/>
                  <a:ext cx="6" cy="1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2382" tIns="46191" rIns="92382" bIns="46191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91" name="文本框 49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4414" y="787"/>
                <a:ext cx="480" cy="3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2382" tIns="46191" rIns="92382" bIns="46191" anchor="t">
                <a:spAutoFit/>
              </a:bodyPr>
              <a:lstStyle/>
              <a:p>
                <a:pPr indent="0" defTabSz="923925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300" b="1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OH</a:t>
                </a:r>
                <a:endParaRPr lang="en-US" altLang="zh-CN" sz="23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2" name="直接连接符 66"/>
            <p:cNvSpPr/>
            <p:nvPr>
              <p:custDataLst>
                <p:tags r:id="rId53"/>
              </p:custDataLst>
            </p:nvPr>
          </p:nvSpPr>
          <p:spPr>
            <a:xfrm>
              <a:off x="7890" y="5645"/>
              <a:ext cx="1055" cy="0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 lIns="92382" tIns="46191" rIns="92382" bIns="46191" anchor="t"/>
            <a:lstStyle/>
            <a:p>
              <a:pPr indent="0" defTabSz="923925">
                <a:buFont typeface="Arial" panose="020B0604020202020204" pitchFamily="34" charset="0"/>
                <a:buNone/>
              </a:pPr>
              <a:endParaRPr lang="zh-CN" sz="23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文本框 34"/>
            <p:cNvSpPr txBox="1"/>
            <p:nvPr>
              <p:custDataLst>
                <p:tags r:id="rId54"/>
              </p:custDataLst>
            </p:nvPr>
          </p:nvSpPr>
          <p:spPr>
            <a:xfrm>
              <a:off x="4969" y="5282"/>
              <a:ext cx="285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2382" tIns="46191" rIns="92382" bIns="46191" anchor="t">
              <a:spAutoFit/>
            </a:bodyPr>
            <a:lstStyle/>
            <a:p>
              <a:pPr indent="0" defTabSz="923925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 pitchFamily="34" charset="0"/>
                </a:rPr>
                <a:t>+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 pitchFamily="34" charset="0"/>
                </a:rPr>
                <a:t> CO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 pitchFamily="34" charset="0"/>
                </a:rPr>
                <a:t>2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 pitchFamily="34" charset="0"/>
                </a:rPr>
                <a:t>+H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 pitchFamily="34" charset="0"/>
                </a:rPr>
                <a:t>2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 pitchFamily="34" charset="0"/>
                </a:rPr>
                <a:t>O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宋体" panose="02010600030101010101" pitchFamily="2" charset="-122"/>
                </a:rPr>
                <a:t> 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宋体" panose="02010600030101010101" pitchFamily="2" charset="-122"/>
              </a:endParaRPr>
            </a:p>
          </p:txBody>
        </p:sp>
        <p:grpSp>
          <p:nvGrpSpPr>
            <p:cNvPr id="94" name="组合 16395"/>
            <p:cNvGrpSpPr/>
            <p:nvPr>
              <p:custDataLst>
                <p:tags r:id="rId55"/>
              </p:custDataLst>
            </p:nvPr>
          </p:nvGrpSpPr>
          <p:grpSpPr>
            <a:xfrm>
              <a:off x="3612" y="4468"/>
              <a:ext cx="1608" cy="1865"/>
              <a:chOff x="4320" y="787"/>
              <a:chExt cx="659" cy="911"/>
            </a:xfrm>
          </p:grpSpPr>
          <p:grpSp>
            <p:nvGrpSpPr>
              <p:cNvPr id="95" name="组合 16396"/>
              <p:cNvGrpSpPr/>
              <p:nvPr>
                <p:custDataLst>
                  <p:tags r:id="rId56"/>
                </p:custDataLst>
              </p:nvPr>
            </p:nvGrpSpPr>
            <p:grpSpPr>
              <a:xfrm>
                <a:off x="4320" y="1056"/>
                <a:ext cx="432" cy="642"/>
                <a:chOff x="2304" y="2056"/>
                <a:chExt cx="672" cy="993"/>
              </a:xfrm>
            </p:grpSpPr>
            <p:grpSp>
              <p:nvGrpSpPr>
                <p:cNvPr id="96" name="组合 16397"/>
                <p:cNvGrpSpPr/>
                <p:nvPr>
                  <p:custDataLst>
                    <p:tags r:id="rId57"/>
                  </p:custDataLst>
                </p:nvPr>
              </p:nvGrpSpPr>
              <p:grpSpPr>
                <a:xfrm rot="-5400000">
                  <a:off x="2219" y="2293"/>
                  <a:ext cx="841" cy="672"/>
                  <a:chOff x="4487" y="3468"/>
                  <a:chExt cx="3613" cy="2496"/>
                </a:xfrm>
              </p:grpSpPr>
              <p:sp>
                <p:nvSpPr>
                  <p:cNvPr id="97" name="直接连接符 39"/>
                  <p:cNvSpPr/>
                  <p:nvPr>
                    <p:custDataLst>
                      <p:tags r:id="rId58"/>
                    </p:custDataLst>
                  </p:nvPr>
                </p:nvSpPr>
                <p:spPr>
                  <a:xfrm flipH="1">
                    <a:off x="4487" y="3468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8" name="直接连接符 40"/>
                  <p:cNvSpPr/>
                  <p:nvPr>
                    <p:custDataLst>
                      <p:tags r:id="rId59"/>
                    </p:custDataLst>
                  </p:nvPr>
                </p:nvSpPr>
                <p:spPr>
                  <a:xfrm>
                    <a:off x="4500" y="4713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9" name="直接连接符 41"/>
                  <p:cNvSpPr/>
                  <p:nvPr>
                    <p:custDataLst>
                      <p:tags r:id="rId60"/>
                    </p:custDataLst>
                  </p:nvPr>
                </p:nvSpPr>
                <p:spPr>
                  <a:xfrm flipH="1">
                    <a:off x="7191" y="4716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0" name="直接连接符 42"/>
                  <p:cNvSpPr/>
                  <p:nvPr>
                    <p:custDataLst>
                      <p:tags r:id="rId61"/>
                    </p:custDataLst>
                  </p:nvPr>
                </p:nvSpPr>
                <p:spPr>
                  <a:xfrm>
                    <a:off x="7191" y="3468"/>
                    <a:ext cx="909" cy="124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1" name="直接连接符 43"/>
                  <p:cNvSpPr/>
                  <p:nvPr>
                    <p:custDataLst>
                      <p:tags r:id="rId62"/>
                    </p:custDataLst>
                  </p:nvPr>
                </p:nvSpPr>
                <p:spPr>
                  <a:xfrm>
                    <a:off x="5547" y="5756"/>
                    <a:ext cx="1494" cy="8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2" name="直接连接符 44"/>
                  <p:cNvSpPr/>
                  <p:nvPr>
                    <p:custDataLst>
                      <p:tags r:id="rId63"/>
                    </p:custDataLst>
                  </p:nvPr>
                </p:nvSpPr>
                <p:spPr>
                  <a:xfrm>
                    <a:off x="7084" y="3677"/>
                    <a:ext cx="771" cy="1084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3" name="直接连接符 45"/>
                  <p:cNvSpPr/>
                  <p:nvPr>
                    <p:custDataLst>
                      <p:tags r:id="rId64"/>
                    </p:custDataLst>
                  </p:nvPr>
                </p:nvSpPr>
                <p:spPr>
                  <a:xfrm flipH="1">
                    <a:off x="4770" y="3779"/>
                    <a:ext cx="756" cy="1072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4" name="直接连接符 46"/>
                  <p:cNvSpPr/>
                  <p:nvPr>
                    <p:custDataLst>
                      <p:tags r:id="rId65"/>
                    </p:custDataLst>
                  </p:nvPr>
                </p:nvSpPr>
                <p:spPr>
                  <a:xfrm>
                    <a:off x="5397" y="5964"/>
                    <a:ext cx="1794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5" name="直接连接符 47"/>
                  <p:cNvSpPr/>
                  <p:nvPr>
                    <p:custDataLst>
                      <p:tags r:id="rId66"/>
                    </p:custDataLst>
                  </p:nvPr>
                </p:nvSpPr>
                <p:spPr>
                  <a:xfrm>
                    <a:off x="5397" y="3468"/>
                    <a:ext cx="1794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lIns="92382" tIns="46191" rIns="92382" bIns="46191" anchor="t"/>
                  <a:lstStyle/>
                  <a:p>
                    <a:pPr indent="0" defTabSz="923925">
                      <a:buFont typeface="Arial" panose="020B0604020202020204" pitchFamily="34" charset="0"/>
                      <a:buNone/>
                    </a:pPr>
                    <a:endParaRPr lang="zh-CN" sz="23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06" name="直接连接符 48"/>
                <p:cNvSpPr/>
                <p:nvPr>
                  <p:custDataLst>
                    <p:tags r:id="rId67"/>
                  </p:custDataLst>
                </p:nvPr>
              </p:nvSpPr>
              <p:spPr>
                <a:xfrm flipH="1">
                  <a:off x="2652" y="2056"/>
                  <a:ext cx="6" cy="14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2382" tIns="46191" rIns="92382" bIns="46191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07" name="文本框 49"/>
              <p:cNvSpPr txBox="1"/>
              <p:nvPr>
                <p:custDataLst>
                  <p:tags r:id="rId68"/>
                </p:custDataLst>
              </p:nvPr>
            </p:nvSpPr>
            <p:spPr>
              <a:xfrm>
                <a:off x="4414" y="787"/>
                <a:ext cx="565" cy="3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2382" tIns="46191" rIns="92382" bIns="46191" anchor="t">
                <a:spAutoFit/>
              </a:bodyPr>
              <a:lstStyle/>
              <a:p>
                <a:pPr indent="0" defTabSz="923925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ONa</a:t>
                </a:r>
                <a:endParaRPr lang="en-US" altLang="zh-CN" sz="23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69"/>
            </p:custDataLst>
          </p:nvPr>
        </p:nvSpPr>
        <p:spPr>
          <a:xfrm>
            <a:off x="1367790" y="181610"/>
            <a:ext cx="7867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引入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227330" y="1096645"/>
            <a:ext cx="3483610" cy="521970"/>
            <a:chOff x="616" y="532"/>
            <a:chExt cx="5486" cy="822"/>
          </a:xfrm>
        </p:grpSpPr>
        <p:sp>
          <p:nvSpPr>
            <p:cNvPr id="77" name="文本框 76"/>
            <p:cNvSpPr txBox="1"/>
            <p:nvPr>
              <p:custDataLst>
                <p:tags r:id="rId2"/>
              </p:custDataLst>
            </p:nvPr>
          </p:nvSpPr>
          <p:spPr>
            <a:xfrm>
              <a:off x="1453" y="532"/>
              <a:ext cx="464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4.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引入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醛基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的方法</a:t>
              </a:r>
              <a:endParaRPr lang="en-US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8" name="AutoShape 117"/>
            <p:cNvSpPr/>
            <p:nvPr>
              <p:custDataLst>
                <p:tags r:id="rId3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panose="020B0502020104020203" charset="0"/>
                  <a:ea typeface="宋体" panose="02010600030101010101" pitchFamily="2" charset="-122"/>
                  <a:sym typeface="Gill Sans" panose="020B0502020104020203" charset="0"/>
                </a:rPr>
                <a:t>	</a:t>
              </a: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宋体" panose="02010600030101010101" pitchFamily="2" charset="-122"/>
                <a:sym typeface="Gill Sans" panose="020B0502020104020203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367790" y="181610"/>
            <a:ext cx="7867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引入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46535" y="1935655"/>
            <a:ext cx="11409887" cy="332295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醇的氧化反应</a:t>
            </a:r>
            <a:endParaRPr lang="en-US" altLang="zh-CN" sz="2800" b="1" kern="100" dirty="0" smtClean="0">
              <a:latin typeface="Times New Roman" panose="02020603050405020304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2CH</a:t>
            </a:r>
            <a:r>
              <a:rPr lang="en-US" altLang="zh-CN" sz="2800" b="1" kern="100" baseline="-250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b="1" kern="100" baseline="-250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＋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b="1" kern="100" baseline="-250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   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宋体-方正超大字符集" panose="03000509000000000000" pitchFamily="65" charset="-122"/>
              </a:rPr>
              <a:t>                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</a:t>
            </a:r>
            <a:r>
              <a:rPr lang="zh-CN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。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b="1" kern="100" dirty="0" smtClean="0">
              <a:latin typeface="Times New Roman" panose="02020603050405020304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炔烃的加成反应</a:t>
            </a:r>
            <a:endParaRPr lang="en-US" altLang="zh-CN" sz="2800" b="1" kern="100" dirty="0" smtClean="0">
              <a:latin typeface="Times New Roman" panose="02020603050405020304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≡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＋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b="1" kern="100" baseline="-250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b="1" kern="100" dirty="0" smtClean="0">
                <a:latin typeface="方正中等线简体" panose="03000509000000000000" pitchFamily="65" charset="-122"/>
                <a:ea typeface="方正中等线简体" panose="03000509000000000000" pitchFamily="65" charset="-122"/>
                <a:cs typeface="宋体-方正超大字符集" panose="03000509000000000000" pitchFamily="65" charset="-122"/>
              </a:rPr>
              <a:t>           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zh-CN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。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60594" y="2689400"/>
            <a:ext cx="288290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CHO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57555" y="4505252"/>
            <a:ext cx="189865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—CHO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045433" y="2524480"/>
          <a:ext cx="1776083" cy="1028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文档" r:id="rId5" imgW="1781175" imgH="1031875" progId="Word.Document.12">
                  <p:embed/>
                </p:oleObj>
              </mc:Choice>
              <mc:Fallback>
                <p:oleObj name="文档" r:id="rId5" imgW="1781175" imgH="1031875" progId="Word.Document.12">
                  <p:embed/>
                  <p:pic>
                    <p:nvPicPr>
                      <p:cNvPr id="0" name="图片 133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5433" y="2524480"/>
                        <a:ext cx="1776083" cy="1028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3888312" y="4375398"/>
          <a:ext cx="1776083" cy="1028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文档" r:id="rId7" imgW="1781175" imgH="1031875" progId="Word.Document.12">
                  <p:embed/>
                </p:oleObj>
              </mc:Choice>
              <mc:Fallback>
                <p:oleObj name="文档" r:id="rId7" imgW="1781175" imgH="1031875" progId="Word.Document.12">
                  <p:embed/>
                  <p:pic>
                    <p:nvPicPr>
                      <p:cNvPr id="0" name="图片 133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88312" y="4375398"/>
                        <a:ext cx="1776083" cy="1028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258445" y="1111885"/>
            <a:ext cx="3483610" cy="521970"/>
            <a:chOff x="616" y="532"/>
            <a:chExt cx="5486" cy="822"/>
          </a:xfrm>
        </p:grpSpPr>
        <p:sp>
          <p:nvSpPr>
            <p:cNvPr id="77" name="文本框 76"/>
            <p:cNvSpPr txBox="1"/>
            <p:nvPr>
              <p:custDataLst>
                <p:tags r:id="rId2"/>
              </p:custDataLst>
            </p:nvPr>
          </p:nvSpPr>
          <p:spPr>
            <a:xfrm>
              <a:off x="1453" y="532"/>
              <a:ext cx="464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5.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引入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羧基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的方法</a:t>
              </a:r>
              <a:endParaRPr lang="en-US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8" name="AutoShape 117"/>
            <p:cNvSpPr/>
            <p:nvPr>
              <p:custDataLst>
                <p:tags r:id="rId3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panose="020B0502020104020203" charset="0"/>
                  <a:ea typeface="宋体" panose="02010600030101010101" pitchFamily="2" charset="-122"/>
                  <a:sym typeface="Gill Sans" panose="020B0502020104020203" charset="0"/>
                </a:rPr>
                <a:t>	</a:t>
              </a: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宋体" panose="02010600030101010101" pitchFamily="2" charset="-122"/>
                <a:sym typeface="Gill Sans" panose="020B0502020104020203" charset="0"/>
              </a:endParaRPr>
            </a:p>
          </p:txBody>
        </p:sp>
      </p:grpSp>
      <p:sp>
        <p:nvSpPr>
          <p:cNvPr id="23555" name="矩形 8"/>
          <p:cNvSpPr/>
          <p:nvPr>
            <p:custDataLst>
              <p:tags r:id="rId4"/>
            </p:custDataLst>
          </p:nvPr>
        </p:nvSpPr>
        <p:spPr>
          <a:xfrm>
            <a:off x="582295" y="1834833"/>
            <a:ext cx="32207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醛的氧化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反应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3559" name="矩形 12"/>
          <p:cNvSpPr/>
          <p:nvPr>
            <p:custDataLst>
              <p:tags r:id="rId5"/>
            </p:custDataLst>
          </p:nvPr>
        </p:nvSpPr>
        <p:spPr>
          <a:xfrm>
            <a:off x="582295" y="2767330"/>
            <a:ext cx="429323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酯、酰胺的水解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反应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4041775" y="1889760"/>
            <a:ext cx="6184900" cy="648970"/>
            <a:chOff x="4050" y="888"/>
            <a:chExt cx="9740" cy="1022"/>
          </a:xfrm>
        </p:grpSpPr>
        <p:sp>
          <p:nvSpPr>
            <p:cNvPr id="23556" name="矩形 9"/>
            <p:cNvSpPr/>
            <p:nvPr>
              <p:custDataLst>
                <p:tags r:id="rId7"/>
              </p:custDataLst>
            </p:nvPr>
          </p:nvSpPr>
          <p:spPr>
            <a:xfrm>
              <a:off x="4050" y="988"/>
              <a:ext cx="380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</a:rPr>
                <a:t>2CH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</a:rPr>
                <a:t>3</a:t>
              </a:r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</a:rPr>
                <a:t>CHO+O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</a:rPr>
                <a:t>2</a:t>
              </a:r>
              <a:endParaRPr lang="zh-CN" altLang="en-US" sz="2800" b="1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pic>
          <p:nvPicPr>
            <p:cNvPr id="23557" name="Picture 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232" y="888"/>
              <a:ext cx="1912" cy="10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8" name="矩形 11"/>
            <p:cNvSpPr/>
            <p:nvPr>
              <p:custDataLst>
                <p:tags r:id="rId10"/>
              </p:custDataLst>
            </p:nvPr>
          </p:nvSpPr>
          <p:spPr>
            <a:xfrm>
              <a:off x="10488" y="973"/>
              <a:ext cx="330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</a:rPr>
                <a:t>2CH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</a:rPr>
                <a:t>3</a:t>
              </a:r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</a:rPr>
                <a:t>COOH</a:t>
              </a:r>
              <a:endParaRPr lang="zh-CN" altLang="en-US" sz="2800" b="1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11"/>
            </p:custDataLst>
          </p:nvPr>
        </p:nvGrpSpPr>
        <p:grpSpPr>
          <a:xfrm>
            <a:off x="1794488" y="3072090"/>
            <a:ext cx="10441160" cy="1198880"/>
            <a:chOff x="3839048" y="4011587"/>
            <a:chExt cx="10441160" cy="1198880"/>
          </a:xfrm>
        </p:grpSpPr>
        <p:sp>
          <p:nvSpPr>
            <p:cNvPr id="99334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839048" y="4394049"/>
              <a:ext cx="10441160" cy="5219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COOC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5</a:t>
              </a:r>
              <a:r>
                <a:rPr kumimoji="1"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＋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O              CH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COOH</a:t>
              </a:r>
              <a:r>
                <a:rPr kumimoji="1"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＋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5</a:t>
              </a:r>
              <a:r>
                <a:rPr kumimoji="1"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OH</a:t>
              </a:r>
              <a:endParaRPr kumimoji="1"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13" name="组合 12"/>
            <p:cNvGrpSpPr/>
            <p:nvPr>
              <p:custDataLst>
                <p:tags r:id="rId13"/>
              </p:custDataLst>
            </p:nvPr>
          </p:nvGrpSpPr>
          <p:grpSpPr>
            <a:xfrm>
              <a:off x="7079555" y="4011587"/>
              <a:ext cx="1517402" cy="1198880"/>
              <a:chOff x="6996422" y="3966526"/>
              <a:chExt cx="1517402" cy="1198880"/>
            </a:xfrm>
          </p:grpSpPr>
          <p:sp>
            <p:nvSpPr>
              <p:cNvPr id="18" name="文本框 2766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996422" y="3966526"/>
                <a:ext cx="1517402" cy="11988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4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稀硫酸</a:t>
                </a:r>
                <a:endPara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4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△</a:t>
                </a:r>
                <a:endPara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pic>
            <p:nvPicPr>
              <p:cNvPr id="19" name="图片 289809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90732" y="4434521"/>
                <a:ext cx="1122045" cy="414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9396" name="图片 5939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76755" y="4271010"/>
            <a:ext cx="7626350" cy="735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19"/>
            </p:custDataLst>
          </p:nvPr>
        </p:nvSpPr>
        <p:spPr>
          <a:xfrm>
            <a:off x="1367790" y="181610"/>
            <a:ext cx="7867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引入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258445" y="1111885"/>
            <a:ext cx="3483610" cy="521970"/>
            <a:chOff x="616" y="532"/>
            <a:chExt cx="5486" cy="822"/>
          </a:xfrm>
        </p:grpSpPr>
        <p:sp>
          <p:nvSpPr>
            <p:cNvPr id="77" name="文本框 76"/>
            <p:cNvSpPr txBox="1"/>
            <p:nvPr>
              <p:custDataLst>
                <p:tags r:id="rId2"/>
              </p:custDataLst>
            </p:nvPr>
          </p:nvSpPr>
          <p:spPr>
            <a:xfrm>
              <a:off x="1453" y="532"/>
              <a:ext cx="464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5.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引入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羧基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的方法</a:t>
              </a:r>
              <a:endParaRPr lang="en-US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8" name="AutoShape 117"/>
            <p:cNvSpPr/>
            <p:nvPr>
              <p:custDataLst>
                <p:tags r:id="rId3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panose="020B0502020104020203" charset="0"/>
                  <a:ea typeface="宋体" panose="02010600030101010101" pitchFamily="2" charset="-122"/>
                  <a:sym typeface="Gill Sans" panose="020B0502020104020203" charset="0"/>
                </a:rPr>
                <a:t>	</a:t>
              </a: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宋体" panose="02010600030101010101" pitchFamily="2" charset="-122"/>
                <a:sym typeface="Gill Sans" panose="020B0502020104020203" charset="0"/>
              </a:endParaRPr>
            </a:p>
          </p:txBody>
        </p:sp>
      </p:grpSp>
      <p:sp>
        <p:nvSpPr>
          <p:cNvPr id="23563" name="矩形 16"/>
          <p:cNvSpPr/>
          <p:nvPr>
            <p:custDataLst>
              <p:tags r:id="rId4"/>
            </p:custDataLst>
          </p:nvPr>
        </p:nvSpPr>
        <p:spPr>
          <a:xfrm>
            <a:off x="394335" y="1793240"/>
            <a:ext cx="110636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）某些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烯烃、炔烃、芳香烃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被酸性高锰酸钾溶液氧化的反应 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14" name="组合 13"/>
          <p:cNvGrpSpPr/>
          <p:nvPr>
            <p:custDataLst>
              <p:tags r:id="rId5"/>
            </p:custDataLst>
          </p:nvPr>
        </p:nvGrpSpPr>
        <p:grpSpPr>
          <a:xfrm>
            <a:off x="1617110" y="2315361"/>
            <a:ext cx="8239789" cy="1836891"/>
            <a:chOff x="1480" y="5361"/>
            <a:chExt cx="14107" cy="3444"/>
          </a:xfrm>
        </p:grpSpPr>
        <p:grpSp>
          <p:nvGrpSpPr>
            <p:cNvPr id="11" name="组合 10"/>
            <p:cNvGrpSpPr/>
            <p:nvPr>
              <p:custDataLst>
                <p:tags r:id="rId6"/>
              </p:custDataLst>
            </p:nvPr>
          </p:nvGrpSpPr>
          <p:grpSpPr>
            <a:xfrm>
              <a:off x="1480" y="5361"/>
              <a:ext cx="4957" cy="3217"/>
              <a:chOff x="2452150" y="4213159"/>
              <a:chExt cx="3147876" cy="2042893"/>
            </a:xfrm>
          </p:grpSpPr>
          <p:sp>
            <p:nvSpPr>
              <p:cNvPr id="12" name="文本框 1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250641" y="4958594"/>
                <a:ext cx="2349385" cy="621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C</a:t>
                </a:r>
                <a:r>
                  <a:rPr lang="zh-CN" altLang="en-US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＝</a:t>
                </a:r>
                <a:r>
                  <a: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CH—R</a:t>
                </a:r>
                <a:endParaRPr lang="zh-CN" altLang="en-US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4" name="直接箭头连接符 3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3047778" y="4698925"/>
                <a:ext cx="288000" cy="39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箭头连接符 5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3047778" y="5481682"/>
                <a:ext cx="288000" cy="39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文本框 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2592324" y="4213159"/>
                <a:ext cx="651739" cy="621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R'</a:t>
                </a:r>
                <a:endPara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  <p:sp>
            <p:nvSpPr>
              <p:cNvPr id="8" name="文本框 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452150" y="5778674"/>
                <a:ext cx="743453" cy="47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R''</a:t>
                </a:r>
                <a:endPara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7" name="组合 16"/>
            <p:cNvGrpSpPr/>
            <p:nvPr>
              <p:custDataLst>
                <p:tags r:id="rId12"/>
              </p:custDataLst>
            </p:nvPr>
          </p:nvGrpSpPr>
          <p:grpSpPr>
            <a:xfrm>
              <a:off x="6369" y="5964"/>
              <a:ext cx="2232" cy="2248"/>
              <a:chOff x="4309817" y="5388694"/>
              <a:chExt cx="1417614" cy="1427359"/>
            </a:xfrm>
          </p:grpSpPr>
          <p:sp>
            <p:nvSpPr>
              <p:cNvPr id="9" name="文本框 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309817" y="5388694"/>
                <a:ext cx="1417614" cy="1427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4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KMnO</a:t>
                </a:r>
                <a:r>
                  <a:rPr lang="en-US" altLang="zh-CN" sz="2400" b="1" baseline="-2500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4</a:t>
                </a:r>
                <a:endParaRPr lang="en-US" altLang="zh-CN" sz="2400" b="1" baseline="-25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H</a:t>
                </a:r>
                <a:r>
                  <a:rPr lang="zh-CN" altLang="en-US" sz="2400" b="1" baseline="3000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＋</a:t>
                </a:r>
                <a:endParaRPr lang="zh-CN" altLang="en-US" sz="2400" b="1" baseline="30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10" name="直接箭头连接符 9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4334548" y="6101137"/>
                <a:ext cx="13681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29"/>
            <p:cNvGrpSpPr/>
            <p:nvPr>
              <p:custDataLst>
                <p:tags r:id="rId15"/>
              </p:custDataLst>
            </p:nvPr>
          </p:nvGrpSpPr>
          <p:grpSpPr>
            <a:xfrm>
              <a:off x="8533" y="5361"/>
              <a:ext cx="7054" cy="3444"/>
              <a:chOff x="2452150" y="4213159"/>
              <a:chExt cx="4478988" cy="2186960"/>
            </a:xfrm>
          </p:grpSpPr>
          <p:sp>
            <p:nvSpPr>
              <p:cNvPr id="31" name="文本框 30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250641" y="4958594"/>
                <a:ext cx="3680497" cy="621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C</a:t>
                </a:r>
                <a:r>
                  <a:rPr lang="zh-CN" altLang="en-US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＝</a:t>
                </a:r>
                <a:r>
                  <a: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O</a:t>
                </a:r>
                <a:r>
                  <a:rPr lang="zh-CN" altLang="en-US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＋</a:t>
                </a:r>
                <a:r>
                  <a: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R—COOH</a:t>
                </a:r>
                <a:endParaRPr lang="zh-CN" altLang="en-US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32" name="直接箭头连接符 31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3047778" y="4698925"/>
                <a:ext cx="288000" cy="39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3047778" y="5481682"/>
                <a:ext cx="288000" cy="39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592325" y="4213159"/>
                <a:ext cx="658316" cy="621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R'</a:t>
                </a:r>
                <a:endPara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452150" y="5778674"/>
                <a:ext cx="743453" cy="621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R''</a:t>
                </a:r>
                <a:endPara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</p:grpSp>
      </p:grpSp>
      <p:grpSp>
        <p:nvGrpSpPr>
          <p:cNvPr id="15" name="组合 14"/>
          <p:cNvGrpSpPr/>
          <p:nvPr>
            <p:custDataLst>
              <p:tags r:id="rId21"/>
            </p:custDataLst>
          </p:nvPr>
        </p:nvGrpSpPr>
        <p:grpSpPr>
          <a:xfrm>
            <a:off x="4512310" y="4030980"/>
            <a:ext cx="6826250" cy="1383030"/>
            <a:chOff x="1610" y="6539"/>
            <a:chExt cx="10750" cy="2178"/>
          </a:xfrm>
        </p:grpSpPr>
        <p:sp>
          <p:nvSpPr>
            <p:cNvPr id="36" name="文本框 35"/>
            <p:cNvSpPr txBox="1"/>
            <p:nvPr>
              <p:custDataLst>
                <p:tags r:id="rId22"/>
              </p:custDataLst>
            </p:nvPr>
          </p:nvSpPr>
          <p:spPr>
            <a:xfrm>
              <a:off x="1610" y="7120"/>
              <a:ext cx="37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CH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≡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C—R</a:t>
              </a:r>
              <a:endParaRPr lang="zh-CN" altLang="en-US" sz="28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grpSp>
          <p:nvGrpSpPr>
            <p:cNvPr id="37" name="组合 36"/>
            <p:cNvGrpSpPr/>
            <p:nvPr>
              <p:custDataLst>
                <p:tags r:id="rId23"/>
              </p:custDataLst>
            </p:nvPr>
          </p:nvGrpSpPr>
          <p:grpSpPr>
            <a:xfrm>
              <a:off x="5071" y="6539"/>
              <a:ext cx="2232" cy="2179"/>
              <a:chOff x="4309817" y="5388694"/>
              <a:chExt cx="1417614" cy="1383665"/>
            </a:xfrm>
          </p:grpSpPr>
          <p:sp>
            <p:nvSpPr>
              <p:cNvPr id="38" name="文本框 37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309817" y="5388694"/>
                <a:ext cx="1417614" cy="138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KMnO</a:t>
                </a:r>
                <a:r>
                  <a:rPr lang="en-US" altLang="zh-CN" sz="2800" b="1" baseline="-2500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4</a:t>
                </a:r>
                <a:endParaRPr lang="en-US" altLang="zh-CN" sz="2800" b="1" baseline="-25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H</a:t>
                </a:r>
                <a:r>
                  <a:rPr lang="zh-CN" altLang="en-US" sz="2800" b="1" baseline="3000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＋</a:t>
                </a:r>
                <a:endParaRPr lang="zh-CN" altLang="en-US" sz="2800" b="1" baseline="30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39" name="直接箭头连接符 38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4334548" y="6101137"/>
                <a:ext cx="13681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文本框 39"/>
            <p:cNvSpPr txBox="1"/>
            <p:nvPr>
              <p:custDataLst>
                <p:tags r:id="rId26"/>
              </p:custDataLst>
            </p:nvPr>
          </p:nvSpPr>
          <p:spPr>
            <a:xfrm>
              <a:off x="7504" y="7169"/>
              <a:ext cx="485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CO</a:t>
              </a:r>
              <a:r>
                <a:rPr lang="en-US" altLang="zh-CN" sz="2800" b="1" baseline="-25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2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＋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RCOOH</a:t>
              </a:r>
              <a:endParaRPr lang="zh-CN" altLang="en-US" sz="28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27"/>
            </p:custDataLst>
          </p:nvPr>
        </p:nvGrpSpPr>
        <p:grpSpPr>
          <a:xfrm>
            <a:off x="2520315" y="4879975"/>
            <a:ext cx="7793990" cy="2150110"/>
            <a:chOff x="3943" y="7331"/>
            <a:chExt cx="12274" cy="3386"/>
          </a:xfrm>
        </p:grpSpPr>
        <p:grpSp>
          <p:nvGrpSpPr>
            <p:cNvPr id="50" name="组合 49"/>
            <p:cNvGrpSpPr/>
            <p:nvPr>
              <p:custDataLst>
                <p:tags r:id="rId28"/>
              </p:custDataLst>
            </p:nvPr>
          </p:nvGrpSpPr>
          <p:grpSpPr>
            <a:xfrm>
              <a:off x="3943" y="7331"/>
              <a:ext cx="4844" cy="3386"/>
              <a:chOff x="4149040" y="8398226"/>
              <a:chExt cx="3075986" cy="2150290"/>
            </a:xfrm>
          </p:grpSpPr>
          <p:grpSp>
            <p:nvGrpSpPr>
              <p:cNvPr id="41" name="组合 40"/>
              <p:cNvGrpSpPr/>
              <p:nvPr>
                <p:custDataLst>
                  <p:tags r:id="rId29"/>
                </p:custDataLst>
              </p:nvPr>
            </p:nvGrpSpPr>
            <p:grpSpPr>
              <a:xfrm>
                <a:off x="4149040" y="8398226"/>
                <a:ext cx="2211106" cy="2150290"/>
                <a:chOff x="2452150" y="4213159"/>
                <a:chExt cx="2211106" cy="2150290"/>
              </a:xfrm>
            </p:grpSpPr>
            <p:sp>
              <p:nvSpPr>
                <p:cNvPr id="42" name="文本框 41"/>
                <p:cNvSpPr txBox="1"/>
                <p:nvPr>
                  <p:custDataLst>
                    <p:tags r:id="rId30"/>
                  </p:custDataLst>
                </p:nvPr>
              </p:nvSpPr>
              <p:spPr>
                <a:xfrm>
                  <a:off x="3250641" y="4958594"/>
                  <a:ext cx="14126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b="1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CH</a:t>
                  </a:r>
                  <a:r>
                    <a:rPr lang="en-US" altLang="zh-CN" sz="3600" b="1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—</a:t>
                  </a:r>
                  <a:endParaRPr lang="zh-CN" altLang="en-US" sz="32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  <p:cxnSp>
              <p:nvCxnSpPr>
                <p:cNvPr id="43" name="直接箭头连接符 42"/>
                <p:cNvCxnSpPr/>
                <p:nvPr>
                  <p:custDataLst>
                    <p:tags r:id="rId31"/>
                  </p:custDataLst>
                </p:nvPr>
              </p:nvCxnSpPr>
              <p:spPr>
                <a:xfrm>
                  <a:off x="3047778" y="4698925"/>
                  <a:ext cx="288000" cy="396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/>
                <p:cNvCxnSpPr/>
                <p:nvPr>
                  <p:custDataLst>
                    <p:tags r:id="rId32"/>
                  </p:custDataLst>
                </p:nvPr>
              </p:nvCxnSpPr>
              <p:spPr>
                <a:xfrm flipH="1">
                  <a:off x="3047778" y="5481682"/>
                  <a:ext cx="288000" cy="396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文本框 44"/>
                <p:cNvSpPr txBox="1"/>
                <p:nvPr>
                  <p:custDataLst>
                    <p:tags r:id="rId33"/>
                  </p:custDataLst>
                </p:nvPr>
              </p:nvSpPr>
              <p:spPr>
                <a:xfrm>
                  <a:off x="2592325" y="4213159"/>
                  <a:ext cx="44887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R</a:t>
                  </a:r>
                  <a:endParaRPr lang="zh-CN" altLang="en-US" sz="32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6" name="文本框 45"/>
                <p:cNvSpPr txBox="1"/>
                <p:nvPr>
                  <p:custDataLst>
                    <p:tags r:id="rId34"/>
                  </p:custDataLst>
                </p:nvPr>
              </p:nvSpPr>
              <p:spPr>
                <a:xfrm>
                  <a:off x="2452150" y="5778674"/>
                  <a:ext cx="74345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R'</a:t>
                  </a:r>
                  <a:endParaRPr lang="zh-CN" altLang="en-US" sz="32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49" name="组合 48"/>
              <p:cNvGrpSpPr/>
              <p:nvPr>
                <p:custDataLst>
                  <p:tags r:id="rId35"/>
                </p:custDataLst>
              </p:nvPr>
            </p:nvGrpSpPr>
            <p:grpSpPr>
              <a:xfrm>
                <a:off x="6138424" y="9038707"/>
                <a:ext cx="1086602" cy="936726"/>
                <a:chOff x="11617913" y="7947266"/>
                <a:chExt cx="1086602" cy="936726"/>
              </a:xfrm>
            </p:grpSpPr>
            <p:sp>
              <p:nvSpPr>
                <p:cNvPr id="47" name="六边形 46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1617913" y="7947266"/>
                  <a:ext cx="1086602" cy="936726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椭圆 47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11875394" y="8129809"/>
                  <a:ext cx="571640" cy="5716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1" name="组合 50"/>
            <p:cNvGrpSpPr/>
            <p:nvPr>
              <p:custDataLst>
                <p:tags r:id="rId38"/>
              </p:custDataLst>
            </p:nvPr>
          </p:nvGrpSpPr>
          <p:grpSpPr>
            <a:xfrm>
              <a:off x="9091" y="7934"/>
              <a:ext cx="2232" cy="2181"/>
              <a:chOff x="4309817" y="5388694"/>
              <a:chExt cx="1417614" cy="1384995"/>
            </a:xfrm>
          </p:grpSpPr>
          <p:sp>
            <p:nvSpPr>
              <p:cNvPr id="52" name="文本框 51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4309817" y="5388694"/>
                <a:ext cx="141761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KMnO</a:t>
                </a:r>
                <a:r>
                  <a:rPr lang="en-US" altLang="zh-CN" sz="2800" b="1" baseline="-2500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4</a:t>
                </a:r>
                <a:endParaRPr lang="en-US" altLang="zh-CN" sz="2800" b="1" baseline="-25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H</a:t>
                </a:r>
                <a:r>
                  <a:rPr lang="zh-CN" altLang="en-US" sz="2800" b="1" baseline="3000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＋</a:t>
                </a:r>
                <a:endParaRPr lang="zh-CN" altLang="en-US" sz="2800" b="1" baseline="30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53" name="直接箭头连接符 52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4334548" y="6101137"/>
                <a:ext cx="13681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>
              <p:custDataLst>
                <p:tags r:id="rId41"/>
              </p:custDataLst>
            </p:nvPr>
          </p:nvGrpSpPr>
          <p:grpSpPr>
            <a:xfrm>
              <a:off x="11627" y="8287"/>
              <a:ext cx="4590" cy="1475"/>
              <a:chOff x="4310629" y="9038707"/>
              <a:chExt cx="2914397" cy="936726"/>
            </a:xfrm>
          </p:grpSpPr>
          <p:sp>
            <p:nvSpPr>
              <p:cNvPr id="59" name="文本框 58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4310629" y="9125000"/>
                <a:ext cx="19375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HOOC</a:t>
                </a:r>
                <a:r>
                  <a:rPr lang="en-US" altLang="zh-CN" sz="36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—</a:t>
                </a:r>
                <a:endParaRPr lang="zh-CN" altLang="en-US" sz="32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56" name="组合 55"/>
              <p:cNvGrpSpPr/>
              <p:nvPr>
                <p:custDataLst>
                  <p:tags r:id="rId43"/>
                </p:custDataLst>
              </p:nvPr>
            </p:nvGrpSpPr>
            <p:grpSpPr>
              <a:xfrm>
                <a:off x="6138424" y="9038707"/>
                <a:ext cx="1086602" cy="936726"/>
                <a:chOff x="11617913" y="7947266"/>
                <a:chExt cx="1086602" cy="936726"/>
              </a:xfrm>
            </p:grpSpPr>
            <p:sp>
              <p:nvSpPr>
                <p:cNvPr id="57" name="六边形 56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11617913" y="7947266"/>
                  <a:ext cx="1086602" cy="936726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椭圆 57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11875394" y="8129809"/>
                  <a:ext cx="571640" cy="5716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3" name="文本框 2"/>
          <p:cNvSpPr txBox="1"/>
          <p:nvPr>
            <p:custDataLst>
              <p:tags r:id="rId46"/>
            </p:custDataLst>
          </p:nvPr>
        </p:nvSpPr>
        <p:spPr>
          <a:xfrm>
            <a:off x="1367790" y="181610"/>
            <a:ext cx="7867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引入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258445" y="1111885"/>
            <a:ext cx="4556125" cy="521970"/>
            <a:chOff x="616" y="532"/>
            <a:chExt cx="7175" cy="822"/>
          </a:xfrm>
        </p:grpSpPr>
        <p:sp>
          <p:nvSpPr>
            <p:cNvPr id="77" name="文本框 76"/>
            <p:cNvSpPr txBox="1"/>
            <p:nvPr>
              <p:custDataLst>
                <p:tags r:id="rId2"/>
              </p:custDataLst>
            </p:nvPr>
          </p:nvSpPr>
          <p:spPr>
            <a:xfrm>
              <a:off x="1453" y="532"/>
              <a:ext cx="633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1.</a:t>
              </a:r>
              <a:r>
                <a:rPr lang="zh-CN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利用衍变关系进行转化</a:t>
              </a:r>
              <a:endParaRPr lang="zh-CN" altLang="en-US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8" name="AutoShape 117"/>
            <p:cNvSpPr/>
            <p:nvPr>
              <p:custDataLst>
                <p:tags r:id="rId3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panose="020B0502020104020203" charset="0"/>
                  <a:ea typeface="宋体" panose="02010600030101010101" pitchFamily="2" charset="-122"/>
                  <a:sym typeface="Gill Sans" panose="020B0502020104020203" charset="0"/>
                </a:rPr>
                <a:t>	</a:t>
              </a: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宋体" panose="02010600030101010101" pitchFamily="2" charset="-122"/>
                <a:sym typeface="Gill Sans" panose="020B0502020104020203" charset="0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367790" y="196850"/>
            <a:ext cx="902906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转化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7651" name="Picture 1" descr="mmexport15505859449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3880" y="1775460"/>
            <a:ext cx="10636885" cy="3649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8033385" y="802640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258445" y="1111885"/>
            <a:ext cx="3483610" cy="521970"/>
            <a:chOff x="616" y="532"/>
            <a:chExt cx="5486" cy="822"/>
          </a:xfrm>
        </p:grpSpPr>
        <p:sp>
          <p:nvSpPr>
            <p:cNvPr id="77" name="文本框 76"/>
            <p:cNvSpPr txBox="1"/>
            <p:nvPr>
              <p:custDataLst>
                <p:tags r:id="rId2"/>
              </p:custDataLst>
            </p:nvPr>
          </p:nvSpPr>
          <p:spPr>
            <a:xfrm>
              <a:off x="1453" y="532"/>
              <a:ext cx="464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2.</a:t>
              </a:r>
              <a:r>
                <a:rPr lang="zh-CN" altLang="zh-CN" sz="2800" b="1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增加官能团个数</a:t>
              </a:r>
              <a:endParaRPr lang="zh-CN" altLang="en-US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8" name="AutoShape 117"/>
            <p:cNvSpPr/>
            <p:nvPr>
              <p:custDataLst>
                <p:tags r:id="rId3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panose="020B0502020104020203" charset="0"/>
                  <a:ea typeface="宋体" panose="02010600030101010101" pitchFamily="2" charset="-122"/>
                  <a:sym typeface="Gill Sans" panose="020B0502020104020203" charset="0"/>
                </a:rPr>
                <a:t>	</a:t>
              </a: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宋体" panose="02010600030101010101" pitchFamily="2" charset="-122"/>
                <a:sym typeface="Gill Sans" panose="020B0502020104020203" charset="0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367790" y="196850"/>
            <a:ext cx="90290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转化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612" name="矩形 14"/>
          <p:cNvSpPr/>
          <p:nvPr>
            <p:custDataLst>
              <p:tags r:id="rId5"/>
            </p:custDataLst>
          </p:nvPr>
        </p:nvSpPr>
        <p:spPr>
          <a:xfrm>
            <a:off x="926148" y="2221230"/>
            <a:ext cx="1857375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</a:rPr>
              <a:t>R-CH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</a:rPr>
              <a:t>-CH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</a:rPr>
              <a:t>OH</a:t>
            </a:r>
            <a:endParaRPr lang="zh-CN" altLang="en-US" sz="2000" b="1">
              <a:latin typeface="Times New Roman" panose="02020603050405020304" charset="0"/>
              <a:ea typeface="Times New Roman" panose="02020603050405020304" charset="0"/>
            </a:endParaRPr>
          </a:p>
        </p:txBody>
      </p:sp>
      <p:graphicFrame>
        <p:nvGraphicFramePr>
          <p:cNvPr id="25614" name="Object 9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581910" y="2189480"/>
          <a:ext cx="9366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7" imgW="532765" imgH="215900" progId="Equation.DSMT4">
                  <p:embed/>
                </p:oleObj>
              </mc:Choice>
              <mc:Fallback>
                <p:oleObj name="" r:id="rId7" imgW="532765" imgH="215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81910" y="2189480"/>
                        <a:ext cx="936625" cy="384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矩形 17"/>
          <p:cNvSpPr/>
          <p:nvPr>
            <p:custDataLst>
              <p:tags r:id="rId9"/>
            </p:custDataLst>
          </p:nvPr>
        </p:nvSpPr>
        <p:spPr>
          <a:xfrm>
            <a:off x="3374073" y="2189480"/>
            <a:ext cx="14401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</a:rPr>
              <a:t>R-CH=CH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endParaRPr lang="zh-CN" altLang="en-US" sz="2000" b="1">
              <a:latin typeface="Times New Roman" panose="02020603050405020304" charset="0"/>
              <a:ea typeface="Times New Roman" panose="02020603050405020304" charset="0"/>
            </a:endParaRPr>
          </a:p>
        </p:txBody>
      </p:sp>
      <p:graphicFrame>
        <p:nvGraphicFramePr>
          <p:cNvPr id="25616" name="Object 1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4671060" y="2141855"/>
          <a:ext cx="11525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11" imgW="723900" imgH="215900" progId="Equation.DSMT4">
                  <p:embed/>
                </p:oleObj>
              </mc:Choice>
              <mc:Fallback>
                <p:oleObj name="" r:id="rId11" imgW="723900" imgH="215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71060" y="2141855"/>
                        <a:ext cx="1152525" cy="407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7" name="Object 13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5750560" y="2045018"/>
          <a:ext cx="16398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14" imgW="1085215" imgH="523875" progId="ISISServer">
                  <p:embed/>
                </p:oleObj>
              </mc:Choice>
              <mc:Fallback>
                <p:oleObj name="" r:id="rId14" imgW="1085215" imgH="523875" progId="ISISServer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50560" y="2045018"/>
                        <a:ext cx="1639888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8" name="Object 14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7406323" y="2260918"/>
          <a:ext cx="8651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17" imgW="532765" imgH="215900" progId="Equation.DSMT4">
                  <p:embed/>
                </p:oleObj>
              </mc:Choice>
              <mc:Fallback>
                <p:oleObj name="" r:id="rId17" imgW="532765" imgH="215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06323" y="2260918"/>
                        <a:ext cx="865187" cy="35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9" name="Object 16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8127048" y="2045018"/>
          <a:ext cx="17018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20" imgW="1082040" imgH="523875" progId="ISISServer">
                  <p:embed/>
                </p:oleObj>
              </mc:Choice>
              <mc:Fallback>
                <p:oleObj name="" r:id="rId20" imgW="1082040" imgH="523875" progId="ISISServer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27048" y="2045018"/>
                        <a:ext cx="1701800" cy="820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1" name="矩形 25"/>
          <p:cNvSpPr/>
          <p:nvPr>
            <p:custDataLst>
              <p:tags r:id="rId22"/>
            </p:custDataLst>
          </p:nvPr>
        </p:nvSpPr>
        <p:spPr>
          <a:xfrm>
            <a:off x="1138555" y="3683000"/>
            <a:ext cx="23542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</a:rPr>
              <a:t>CH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</a:rPr>
              <a:t>CH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</a:rPr>
              <a:t>CH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</a:rPr>
              <a:t>OH</a:t>
            </a:r>
            <a:endParaRPr lang="zh-CN" altLang="en-US" sz="2400" b="1">
              <a:latin typeface="Times New Roman" panose="02020603050405020304" charset="0"/>
              <a:ea typeface="Times New Roman" panose="02020603050405020304" charset="0"/>
            </a:endParaRPr>
          </a:p>
        </p:txBody>
      </p:sp>
      <p:graphicFrame>
        <p:nvGraphicFramePr>
          <p:cNvPr id="25622" name="Object 17"/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3370580" y="3683000"/>
          <a:ext cx="9366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24" imgW="532765" imgH="215900" progId="Equation.DSMT4">
                  <p:embed/>
                </p:oleObj>
              </mc:Choice>
              <mc:Fallback>
                <p:oleObj name="" r:id="rId24" imgW="532765" imgH="215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70580" y="3683000"/>
                        <a:ext cx="936625" cy="384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3" name="矩形 27"/>
          <p:cNvSpPr/>
          <p:nvPr>
            <p:custDataLst>
              <p:tags r:id="rId25"/>
            </p:custDataLst>
          </p:nvPr>
        </p:nvSpPr>
        <p:spPr>
          <a:xfrm>
            <a:off x="4229418" y="3683000"/>
            <a:ext cx="19494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</a:rPr>
              <a:t>CH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</a:rPr>
              <a:t>CH=CH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endParaRPr lang="zh-CN" altLang="en-US" sz="2400" b="1">
              <a:latin typeface="Times New Roman" panose="02020603050405020304" charset="0"/>
              <a:ea typeface="Times New Roman" panose="02020603050405020304" charset="0"/>
            </a:endParaRPr>
          </a:p>
        </p:txBody>
      </p:sp>
      <p:graphicFrame>
        <p:nvGraphicFramePr>
          <p:cNvPr id="25624" name="Object 18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5962968" y="3609975"/>
          <a:ext cx="1050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27" imgW="532765" imgH="215900" progId="Equation.DSMT4">
                  <p:embed/>
                </p:oleObj>
              </mc:Choice>
              <mc:Fallback>
                <p:oleObj name="" r:id="rId27" imgW="532765" imgH="215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62968" y="3609975"/>
                        <a:ext cx="1050925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5" name="Object 20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7042468" y="3609975"/>
          <a:ext cx="21431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30" imgW="1135380" imgH="504825" progId="ISISServer">
                  <p:embed/>
                </p:oleObj>
              </mc:Choice>
              <mc:Fallback>
                <p:oleObj name="" r:id="rId30" imgW="1135380" imgH="504825" progId="ISISServer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042468" y="3609975"/>
                        <a:ext cx="2143125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>
            <p:custDataLst>
              <p:tags r:id="rId32"/>
            </p:custDataLst>
          </p:nvPr>
        </p:nvGrpSpPr>
        <p:grpSpPr>
          <a:xfrm>
            <a:off x="353695" y="2865755"/>
            <a:ext cx="3483610" cy="521970"/>
            <a:chOff x="616" y="532"/>
            <a:chExt cx="5486" cy="822"/>
          </a:xfrm>
        </p:grpSpPr>
        <p:sp>
          <p:nvSpPr>
            <p:cNvPr id="4" name="文本框 3"/>
            <p:cNvSpPr txBox="1"/>
            <p:nvPr>
              <p:custDataLst>
                <p:tags r:id="rId33"/>
              </p:custDataLst>
            </p:nvPr>
          </p:nvSpPr>
          <p:spPr>
            <a:xfrm>
              <a:off x="1453" y="532"/>
              <a:ext cx="464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3.</a:t>
              </a:r>
              <a:r>
                <a:rPr lang="zh-CN" altLang="zh-CN" sz="2800" b="1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改变官能团位置</a:t>
              </a:r>
              <a:endParaRPr lang="zh-CN" altLang="en-US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5" name="AutoShape 117"/>
            <p:cNvSpPr/>
            <p:nvPr>
              <p:custDataLst>
                <p:tags r:id="rId34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panose="020B0502020104020203" charset="0"/>
                  <a:ea typeface="宋体" panose="02010600030101010101" pitchFamily="2" charset="-122"/>
                  <a:sym typeface="Gill Sans" panose="020B0502020104020203" charset="0"/>
                </a:rPr>
                <a:t>	</a:t>
              </a: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宋体" panose="02010600030101010101" pitchFamily="2" charset="-122"/>
                <a:sym typeface="Gill Sans" panose="020B0502020104020203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 fill="hold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 fill="hold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 fill="hold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25615" grpId="0"/>
      <p:bldP spid="25621" grpId="0"/>
      <p:bldP spid="256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367790" y="196850"/>
            <a:ext cx="90290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保护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0" y="1109345"/>
            <a:ext cx="12098655" cy="189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713740">
              <a:lnSpc>
                <a:spcPct val="140000"/>
              </a:lnSpc>
            </a:pP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含有多个官能团的有机物在进行反应时，非目标官能团也可能受到影响。此时需要将该官能团保护起来，先将其转化为不受该反应影响的其他官能团，反应后再转化复原。如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—OH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保护过程：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-2147482624" descr="KT20+116.T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3140710"/>
            <a:ext cx="11548745" cy="2094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699260"/>
            <a:ext cx="1193990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因酚羟基易被氧化，故在加入氧化剂之前将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OH先转化为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ONa(或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OCH</a:t>
            </a:r>
            <a:r>
              <a:rPr lang="en-US" altLang="zh-CN" sz="2800" b="1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)，待其他基氧化后，再酸化使其转化为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OH，其过程表示为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0" y="1014095"/>
            <a:ext cx="27419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(1)酚羟基的保护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1" name="组合 130"/>
          <p:cNvGrpSpPr/>
          <p:nvPr>
            <p:custDataLst>
              <p:tags r:id="rId3"/>
            </p:custDataLst>
          </p:nvPr>
        </p:nvGrpSpPr>
        <p:grpSpPr>
          <a:xfrm>
            <a:off x="6232525" y="3272155"/>
            <a:ext cx="1781175" cy="2463164"/>
            <a:chOff x="8274236" y="6560196"/>
            <a:chExt cx="2421045" cy="3397892"/>
          </a:xfrm>
        </p:grpSpPr>
        <p:grpSp>
          <p:nvGrpSpPr>
            <p:cNvPr id="120" name="组合 119"/>
            <p:cNvGrpSpPr/>
            <p:nvPr>
              <p:custDataLst>
                <p:tags r:id="rId4"/>
              </p:custDataLst>
            </p:nvPr>
          </p:nvGrpSpPr>
          <p:grpSpPr>
            <a:xfrm>
              <a:off x="8274236" y="6560196"/>
              <a:ext cx="2104018" cy="2814612"/>
              <a:chOff x="2689715" y="7591237"/>
              <a:chExt cx="2104018" cy="2814612"/>
            </a:xfrm>
          </p:grpSpPr>
          <p:cxnSp>
            <p:nvCxnSpPr>
              <p:cNvPr id="121" name="直接连接符 120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3266095" y="9937849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22" name="组合 121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2994132" y="7591237"/>
                <a:ext cx="1799601" cy="1009399"/>
                <a:chOff x="3280187" y="2603123"/>
                <a:chExt cx="1799601" cy="1009399"/>
              </a:xfrm>
            </p:grpSpPr>
            <p:cxnSp>
              <p:nvCxnSpPr>
                <p:cNvPr id="128" name="直接连接符 127"/>
                <p:cNvCxnSpPr/>
                <p:nvPr>
                  <p:custDataLst>
                    <p:tags r:id="rId7"/>
                  </p:custDataLst>
                </p:nvPr>
              </p:nvCxnSpPr>
              <p:spPr>
                <a:xfrm flipH="1">
                  <a:off x="3552150" y="3144522"/>
                  <a:ext cx="0" cy="468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9" name="文本框 128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3280187" y="2603123"/>
                  <a:ext cx="1799601" cy="657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OCH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3</a:t>
                  </a:r>
                  <a:endParaRPr lang="zh-CN" altLang="en-US" sz="2800" b="1" baseline="-2500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123" name="组合 122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2689715" y="8613458"/>
                <a:ext cx="1143627" cy="1326607"/>
                <a:chOff x="2689715" y="8613458"/>
                <a:chExt cx="1143627" cy="1326607"/>
              </a:xfrm>
            </p:grpSpPr>
            <p:sp>
              <p:nvSpPr>
                <p:cNvPr id="124" name="六边形 123"/>
                <p:cNvSpPr/>
                <p:nvPr>
                  <p:custDataLst>
                    <p:tags r:id="rId10"/>
                  </p:custDataLst>
                </p:nvPr>
              </p:nvSpPr>
              <p:spPr>
                <a:xfrm rot="5400000">
                  <a:off x="2598225" y="8704948"/>
                  <a:ext cx="1326607" cy="1143627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  <p:cxnSp>
              <p:nvCxnSpPr>
                <p:cNvPr id="125" name="直接连接符 124"/>
                <p:cNvCxnSpPr/>
                <p:nvPr>
                  <p:custDataLst>
                    <p:tags r:id="rId11"/>
                  </p:custDataLst>
                </p:nvPr>
              </p:nvCxnSpPr>
              <p:spPr>
                <a:xfrm flipH="1">
                  <a:off x="3263858" y="9559122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3245570" y="8742814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>
                  <p:custDataLst>
                    <p:tags r:id="rId13"/>
                  </p:custDataLst>
                </p:nvPr>
              </p:nvCxnSpPr>
              <p:spPr>
                <a:xfrm flipH="1">
                  <a:off x="2810184" y="9049678"/>
                  <a:ext cx="0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0" name="文本框 129"/>
            <p:cNvSpPr txBox="1"/>
            <p:nvPr>
              <p:custDataLst>
                <p:tags r:id="rId14"/>
              </p:custDataLst>
            </p:nvPr>
          </p:nvSpPr>
          <p:spPr>
            <a:xfrm>
              <a:off x="8576327" y="9238040"/>
              <a:ext cx="2118954" cy="720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COOH</a:t>
              </a:r>
              <a:endParaRPr lang="en-US" altLang="zh-CN" sz="28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132" name="组合 131"/>
          <p:cNvGrpSpPr/>
          <p:nvPr>
            <p:custDataLst>
              <p:tags r:id="rId15"/>
            </p:custDataLst>
          </p:nvPr>
        </p:nvGrpSpPr>
        <p:grpSpPr>
          <a:xfrm>
            <a:off x="9491345" y="3147695"/>
            <a:ext cx="1513205" cy="2513746"/>
            <a:chOff x="8274236" y="6560196"/>
            <a:chExt cx="1935110" cy="3379579"/>
          </a:xfrm>
        </p:grpSpPr>
        <p:grpSp>
          <p:nvGrpSpPr>
            <p:cNvPr id="133" name="组合 132"/>
            <p:cNvGrpSpPr/>
            <p:nvPr>
              <p:custDataLst>
                <p:tags r:id="rId16"/>
              </p:custDataLst>
            </p:nvPr>
          </p:nvGrpSpPr>
          <p:grpSpPr>
            <a:xfrm>
              <a:off x="8274236" y="6560196"/>
              <a:ext cx="1586641" cy="2814612"/>
              <a:chOff x="2689715" y="7591237"/>
              <a:chExt cx="1586641" cy="2814612"/>
            </a:xfrm>
          </p:grpSpPr>
          <p:cxnSp>
            <p:nvCxnSpPr>
              <p:cNvPr id="135" name="直接连接符 134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3266095" y="9937849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36" name="组合 135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2994132" y="7591237"/>
                <a:ext cx="1282224" cy="1281432"/>
                <a:chOff x="3280187" y="2603123"/>
                <a:chExt cx="1282224" cy="1281432"/>
              </a:xfrm>
            </p:grpSpPr>
            <p:cxnSp>
              <p:nvCxnSpPr>
                <p:cNvPr id="142" name="直接连接符 141"/>
                <p:cNvCxnSpPr/>
                <p:nvPr>
                  <p:custDataLst>
                    <p:tags r:id="rId19"/>
                  </p:custDataLst>
                </p:nvPr>
              </p:nvCxnSpPr>
              <p:spPr>
                <a:xfrm flipH="1">
                  <a:off x="3552150" y="3144522"/>
                  <a:ext cx="0" cy="468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3" name="文本框 142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3280187" y="2603123"/>
                  <a:ext cx="1282224" cy="1281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OH</a:t>
                  </a:r>
                  <a:endParaRPr lang="en-US" altLang="zh-CN" sz="2800" b="1" baseline="-2500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137" name="组合 136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2689715" y="8613458"/>
                <a:ext cx="1143627" cy="1326607"/>
                <a:chOff x="2689715" y="8613458"/>
                <a:chExt cx="1143627" cy="1326607"/>
              </a:xfrm>
            </p:grpSpPr>
            <p:sp>
              <p:nvSpPr>
                <p:cNvPr id="138" name="六边形 137"/>
                <p:cNvSpPr/>
                <p:nvPr>
                  <p:custDataLst>
                    <p:tags r:id="rId22"/>
                  </p:custDataLst>
                </p:nvPr>
              </p:nvSpPr>
              <p:spPr>
                <a:xfrm rot="5400000">
                  <a:off x="2598225" y="8704948"/>
                  <a:ext cx="1326607" cy="1143627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  <p:cxnSp>
              <p:nvCxnSpPr>
                <p:cNvPr id="139" name="直接连接符 138"/>
                <p:cNvCxnSpPr/>
                <p:nvPr>
                  <p:custDataLst>
                    <p:tags r:id="rId23"/>
                  </p:custDataLst>
                </p:nvPr>
              </p:nvCxnSpPr>
              <p:spPr>
                <a:xfrm flipH="1">
                  <a:off x="3263858" y="9559122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>
                  <p:custDataLst>
                    <p:tags r:id="rId24"/>
                  </p:custDataLst>
                </p:nvPr>
              </p:nvCxnSpPr>
              <p:spPr>
                <a:xfrm>
                  <a:off x="3245570" y="8742814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>
                  <p:custDataLst>
                    <p:tags r:id="rId25"/>
                  </p:custDataLst>
                </p:nvPr>
              </p:nvCxnSpPr>
              <p:spPr>
                <a:xfrm flipH="1">
                  <a:off x="2810184" y="9049678"/>
                  <a:ext cx="0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4" name="文本框 133"/>
            <p:cNvSpPr txBox="1"/>
            <p:nvPr>
              <p:custDataLst>
                <p:tags r:id="rId26"/>
              </p:custDataLst>
            </p:nvPr>
          </p:nvSpPr>
          <p:spPr>
            <a:xfrm>
              <a:off x="8576131" y="9238018"/>
              <a:ext cx="1633215" cy="70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COOH</a:t>
              </a:r>
              <a:endParaRPr lang="en-US" altLang="zh-CN" sz="28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144" name="组合 143"/>
          <p:cNvGrpSpPr/>
          <p:nvPr>
            <p:custDataLst>
              <p:tags r:id="rId27"/>
            </p:custDataLst>
          </p:nvPr>
        </p:nvGrpSpPr>
        <p:grpSpPr>
          <a:xfrm>
            <a:off x="1210310" y="3959074"/>
            <a:ext cx="1490345" cy="521970"/>
            <a:chOff x="16513361" y="2734359"/>
            <a:chExt cx="1490345" cy="521970"/>
          </a:xfrm>
        </p:grpSpPr>
        <p:cxnSp>
          <p:nvCxnSpPr>
            <p:cNvPr id="145" name="直接箭头连接符 144"/>
            <p:cNvCxnSpPr/>
            <p:nvPr>
              <p:custDataLst>
                <p:tags r:id="rId28"/>
              </p:custDataLst>
            </p:nvPr>
          </p:nvCxnSpPr>
          <p:spPr>
            <a:xfrm>
              <a:off x="16513361" y="3198695"/>
              <a:ext cx="1490345" cy="12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文本框 145"/>
            <p:cNvSpPr txBox="1"/>
            <p:nvPr>
              <p:custDataLst>
                <p:tags r:id="rId29"/>
              </p:custDataLst>
            </p:nvPr>
          </p:nvSpPr>
          <p:spPr>
            <a:xfrm>
              <a:off x="16607237" y="2734359"/>
              <a:ext cx="120945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3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I</a:t>
              </a:r>
              <a:endParaRPr lang="zh-CN" altLang="en-US" sz="28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148" name="组合 147"/>
          <p:cNvGrpSpPr/>
          <p:nvPr>
            <p:custDataLst>
              <p:tags r:id="rId30"/>
            </p:custDataLst>
          </p:nvPr>
        </p:nvGrpSpPr>
        <p:grpSpPr>
          <a:xfrm>
            <a:off x="3988353" y="3902216"/>
            <a:ext cx="2589457" cy="541514"/>
            <a:chOff x="16513273" y="2543859"/>
            <a:chExt cx="2589457" cy="541514"/>
          </a:xfrm>
        </p:grpSpPr>
        <p:cxnSp>
          <p:nvCxnSpPr>
            <p:cNvPr id="149" name="直接箭头连接符 148"/>
            <p:cNvCxnSpPr/>
            <p:nvPr>
              <p:custDataLst>
                <p:tags r:id="rId31"/>
              </p:custDataLst>
            </p:nvPr>
          </p:nvCxnSpPr>
          <p:spPr>
            <a:xfrm>
              <a:off x="16513355" y="3066958"/>
              <a:ext cx="1925955" cy="184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文本框 149"/>
            <p:cNvSpPr txBox="1"/>
            <p:nvPr>
              <p:custDataLst>
                <p:tags r:id="rId32"/>
              </p:custDataLst>
            </p:nvPr>
          </p:nvSpPr>
          <p:spPr>
            <a:xfrm>
              <a:off x="16513273" y="2543859"/>
              <a:ext cx="2589457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KMnO</a:t>
              </a:r>
              <a:r>
                <a:rPr lang="en-US" altLang="zh-CN" sz="2800" b="1" baseline="-25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4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/H</a:t>
              </a:r>
              <a:r>
                <a:rPr lang="zh-CN" altLang="en-US" sz="2800" b="1" baseline="30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＋</a:t>
              </a:r>
              <a:endParaRPr lang="zh-CN" altLang="en-US" sz="2800" b="1" baseline="300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151" name="组合 150"/>
          <p:cNvGrpSpPr/>
          <p:nvPr>
            <p:custDataLst>
              <p:tags r:id="rId33"/>
            </p:custDataLst>
          </p:nvPr>
        </p:nvGrpSpPr>
        <p:grpSpPr>
          <a:xfrm>
            <a:off x="7788910" y="3852545"/>
            <a:ext cx="1337945" cy="654685"/>
            <a:chOff x="16513377" y="2543859"/>
            <a:chExt cx="1836000" cy="654757"/>
          </a:xfrm>
        </p:grpSpPr>
        <p:cxnSp>
          <p:nvCxnSpPr>
            <p:cNvPr id="152" name="直接箭头连接符 151"/>
            <p:cNvCxnSpPr/>
            <p:nvPr>
              <p:custDataLst>
                <p:tags r:id="rId34"/>
              </p:custDataLst>
            </p:nvPr>
          </p:nvCxnSpPr>
          <p:spPr>
            <a:xfrm>
              <a:off x="16513377" y="3198616"/>
              <a:ext cx="1836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文本框 152"/>
            <p:cNvSpPr txBox="1"/>
            <p:nvPr>
              <p:custDataLst>
                <p:tags r:id="rId35"/>
              </p:custDataLst>
            </p:nvPr>
          </p:nvSpPr>
          <p:spPr>
            <a:xfrm>
              <a:off x="16654542" y="2543859"/>
              <a:ext cx="1310557" cy="52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H</a:t>
              </a:r>
              <a:r>
                <a:rPr lang="zh-CN" altLang="en-US" sz="2800" b="1" baseline="30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＋</a:t>
              </a:r>
              <a:endParaRPr lang="zh-CN" altLang="en-US" sz="2800" b="1" baseline="300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36"/>
            </p:custDataLst>
          </p:nvPr>
        </p:nvGrpSpPr>
        <p:grpSpPr>
          <a:xfrm>
            <a:off x="2741930" y="3154045"/>
            <a:ext cx="1575435" cy="2507382"/>
            <a:chOff x="5775139" y="7351065"/>
            <a:chExt cx="2072281" cy="3426912"/>
          </a:xfrm>
        </p:grpSpPr>
        <p:grpSp>
          <p:nvGrpSpPr>
            <p:cNvPr id="110" name="组合 109"/>
            <p:cNvGrpSpPr/>
            <p:nvPr>
              <p:custDataLst>
                <p:tags r:id="rId37"/>
              </p:custDataLst>
            </p:nvPr>
          </p:nvGrpSpPr>
          <p:grpSpPr>
            <a:xfrm>
              <a:off x="5775139" y="7351065"/>
              <a:ext cx="2072281" cy="2814612"/>
              <a:chOff x="2689715" y="7591237"/>
              <a:chExt cx="2072281" cy="2814612"/>
            </a:xfrm>
          </p:grpSpPr>
          <p:cxnSp>
            <p:nvCxnSpPr>
              <p:cNvPr id="111" name="直接连接符 110"/>
              <p:cNvCxnSpPr/>
              <p:nvPr>
                <p:custDataLst>
                  <p:tags r:id="rId38"/>
                </p:custDataLst>
              </p:nvPr>
            </p:nvCxnSpPr>
            <p:spPr>
              <a:xfrm flipH="1">
                <a:off x="3266095" y="9937849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12" name="组合 111"/>
              <p:cNvGrpSpPr/>
              <p:nvPr>
                <p:custDataLst>
                  <p:tags r:id="rId39"/>
                </p:custDataLst>
              </p:nvPr>
            </p:nvGrpSpPr>
            <p:grpSpPr>
              <a:xfrm>
                <a:off x="2994132" y="7591237"/>
                <a:ext cx="1767864" cy="1009399"/>
                <a:chOff x="3280187" y="2603123"/>
                <a:chExt cx="1767864" cy="1009399"/>
              </a:xfrm>
            </p:grpSpPr>
            <p:cxnSp>
              <p:nvCxnSpPr>
                <p:cNvPr id="118" name="直接连接符 117"/>
                <p:cNvCxnSpPr/>
                <p:nvPr>
                  <p:custDataLst>
                    <p:tags r:id="rId40"/>
                  </p:custDataLst>
                </p:nvPr>
              </p:nvCxnSpPr>
              <p:spPr>
                <a:xfrm flipH="1">
                  <a:off x="3552150" y="3144522"/>
                  <a:ext cx="0" cy="468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9" name="文本框 118"/>
                <p:cNvSpPr txBox="1"/>
                <p:nvPr>
                  <p:custDataLst>
                    <p:tags r:id="rId41"/>
                  </p:custDataLst>
                </p:nvPr>
              </p:nvSpPr>
              <p:spPr>
                <a:xfrm>
                  <a:off x="3280187" y="2603123"/>
                  <a:ext cx="1767864" cy="713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OCH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3</a:t>
                  </a:r>
                  <a:endParaRPr lang="zh-CN" altLang="en-US" sz="2800" b="1" baseline="-2500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113" name="组合 112"/>
              <p:cNvGrpSpPr/>
              <p:nvPr>
                <p:custDataLst>
                  <p:tags r:id="rId42"/>
                </p:custDataLst>
              </p:nvPr>
            </p:nvGrpSpPr>
            <p:grpSpPr>
              <a:xfrm>
                <a:off x="2689715" y="8613458"/>
                <a:ext cx="1143627" cy="1326607"/>
                <a:chOff x="2689715" y="8613458"/>
                <a:chExt cx="1143627" cy="1326607"/>
              </a:xfrm>
            </p:grpSpPr>
            <p:sp>
              <p:nvSpPr>
                <p:cNvPr id="114" name="六边形 113"/>
                <p:cNvSpPr/>
                <p:nvPr>
                  <p:custDataLst>
                    <p:tags r:id="rId43"/>
                  </p:custDataLst>
                </p:nvPr>
              </p:nvSpPr>
              <p:spPr>
                <a:xfrm rot="5400000">
                  <a:off x="2598225" y="8704948"/>
                  <a:ext cx="1326607" cy="1143627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  <p:cxnSp>
              <p:nvCxnSpPr>
                <p:cNvPr id="115" name="直接连接符 114"/>
                <p:cNvCxnSpPr/>
                <p:nvPr>
                  <p:custDataLst>
                    <p:tags r:id="rId44"/>
                  </p:custDataLst>
                </p:nvPr>
              </p:nvCxnSpPr>
              <p:spPr>
                <a:xfrm flipH="1">
                  <a:off x="3263858" y="9559122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>
                  <p:custDataLst>
                    <p:tags r:id="rId45"/>
                  </p:custDataLst>
                </p:nvPr>
              </p:nvCxnSpPr>
              <p:spPr>
                <a:xfrm>
                  <a:off x="3245570" y="8742814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>
                  <p:custDataLst>
                    <p:tags r:id="rId46"/>
                  </p:custDataLst>
                </p:nvPr>
              </p:nvCxnSpPr>
              <p:spPr>
                <a:xfrm flipH="1">
                  <a:off x="2810184" y="9049678"/>
                  <a:ext cx="0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6" name="文本框 155"/>
            <p:cNvSpPr txBox="1"/>
            <p:nvPr>
              <p:custDataLst>
                <p:tags r:id="rId47"/>
              </p:custDataLst>
            </p:nvPr>
          </p:nvSpPr>
          <p:spPr>
            <a:xfrm>
              <a:off x="6102651" y="10064585"/>
              <a:ext cx="1193600" cy="713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 smtClean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3</a:t>
              </a:r>
              <a:endParaRPr lang="zh-CN" altLang="en-US" sz="2800" b="1" baseline="-250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48"/>
            </p:custDataLst>
          </p:nvPr>
        </p:nvGrpSpPr>
        <p:grpSpPr>
          <a:xfrm>
            <a:off x="215900" y="3191510"/>
            <a:ext cx="1088390" cy="2361791"/>
            <a:chOff x="2130694" y="7351065"/>
            <a:chExt cx="1494941" cy="3483364"/>
          </a:xfrm>
        </p:grpSpPr>
        <p:grpSp>
          <p:nvGrpSpPr>
            <p:cNvPr id="109" name="组合 108"/>
            <p:cNvGrpSpPr/>
            <p:nvPr>
              <p:custDataLst>
                <p:tags r:id="rId49"/>
              </p:custDataLst>
            </p:nvPr>
          </p:nvGrpSpPr>
          <p:grpSpPr>
            <a:xfrm>
              <a:off x="2130694" y="7351065"/>
              <a:ext cx="1366175" cy="2814612"/>
              <a:chOff x="2689715" y="7591237"/>
              <a:chExt cx="1366175" cy="2814612"/>
            </a:xfrm>
          </p:grpSpPr>
          <p:cxnSp>
            <p:nvCxnSpPr>
              <p:cNvPr id="102" name="直接连接符 101"/>
              <p:cNvCxnSpPr/>
              <p:nvPr>
                <p:custDataLst>
                  <p:tags r:id="rId50"/>
                </p:custDataLst>
              </p:nvPr>
            </p:nvCxnSpPr>
            <p:spPr>
              <a:xfrm flipH="1">
                <a:off x="3266095" y="9937849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99" name="组合 98"/>
              <p:cNvGrpSpPr/>
              <p:nvPr>
                <p:custDataLst>
                  <p:tags r:id="rId51"/>
                </p:custDataLst>
              </p:nvPr>
            </p:nvGrpSpPr>
            <p:grpSpPr>
              <a:xfrm>
                <a:off x="2994132" y="7591237"/>
                <a:ext cx="1061758" cy="1009399"/>
                <a:chOff x="3280187" y="2603123"/>
                <a:chExt cx="1061758" cy="1009399"/>
              </a:xfrm>
            </p:grpSpPr>
            <p:cxnSp>
              <p:nvCxnSpPr>
                <p:cNvPr id="100" name="直接连接符 99"/>
                <p:cNvCxnSpPr/>
                <p:nvPr>
                  <p:custDataLst>
                    <p:tags r:id="rId52"/>
                  </p:custDataLst>
                </p:nvPr>
              </p:nvCxnSpPr>
              <p:spPr>
                <a:xfrm flipH="1">
                  <a:off x="3552150" y="3144522"/>
                  <a:ext cx="0" cy="468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1" name="文本框 100"/>
                <p:cNvSpPr txBox="1"/>
                <p:nvPr>
                  <p:custDataLst>
                    <p:tags r:id="rId53"/>
                  </p:custDataLst>
                </p:nvPr>
              </p:nvSpPr>
              <p:spPr>
                <a:xfrm>
                  <a:off x="3280187" y="2603123"/>
                  <a:ext cx="1061758" cy="7698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OH</a:t>
                  </a:r>
                  <a:endPara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108" name="组合 107"/>
              <p:cNvGrpSpPr/>
              <p:nvPr>
                <p:custDataLst>
                  <p:tags r:id="rId54"/>
                </p:custDataLst>
              </p:nvPr>
            </p:nvGrpSpPr>
            <p:grpSpPr>
              <a:xfrm>
                <a:off x="2689715" y="8613458"/>
                <a:ext cx="1143627" cy="1326607"/>
                <a:chOff x="2689715" y="8613458"/>
                <a:chExt cx="1143627" cy="1326607"/>
              </a:xfrm>
            </p:grpSpPr>
            <p:sp>
              <p:nvSpPr>
                <p:cNvPr id="97" name="六边形 96"/>
                <p:cNvSpPr/>
                <p:nvPr>
                  <p:custDataLst>
                    <p:tags r:id="rId55"/>
                  </p:custDataLst>
                </p:nvPr>
              </p:nvSpPr>
              <p:spPr>
                <a:xfrm rot="5400000">
                  <a:off x="2598225" y="8704948"/>
                  <a:ext cx="1326607" cy="1143627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  <p:cxnSp>
              <p:nvCxnSpPr>
                <p:cNvPr id="105" name="直接连接符 104"/>
                <p:cNvCxnSpPr/>
                <p:nvPr>
                  <p:custDataLst>
                    <p:tags r:id="rId56"/>
                  </p:custDataLst>
                </p:nvPr>
              </p:nvCxnSpPr>
              <p:spPr>
                <a:xfrm flipH="1">
                  <a:off x="3263858" y="9559122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>
                  <p:custDataLst>
                    <p:tags r:id="rId57"/>
                  </p:custDataLst>
                </p:nvPr>
              </p:nvCxnSpPr>
              <p:spPr>
                <a:xfrm>
                  <a:off x="3245570" y="8742814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>
                  <p:custDataLst>
                    <p:tags r:id="rId58"/>
                  </p:custDataLst>
                </p:nvPr>
              </p:nvCxnSpPr>
              <p:spPr>
                <a:xfrm flipH="1">
                  <a:off x="2810184" y="9049678"/>
                  <a:ext cx="0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7" name="文本框 156"/>
            <p:cNvSpPr txBox="1"/>
            <p:nvPr>
              <p:custDataLst>
                <p:tags r:id="rId59"/>
              </p:custDataLst>
            </p:nvPr>
          </p:nvSpPr>
          <p:spPr>
            <a:xfrm>
              <a:off x="2432035" y="10064585"/>
              <a:ext cx="1193600" cy="76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 smtClean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3</a:t>
              </a:r>
              <a:endParaRPr lang="zh-CN" altLang="en-US" sz="2800" b="1" baseline="-250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cxnSp>
        <p:nvCxnSpPr>
          <p:cNvPr id="10" name="直接连接符 9"/>
          <p:cNvCxnSpPr/>
          <p:nvPr>
            <p:custDataLst>
              <p:tags r:id="rId60"/>
            </p:custDataLst>
          </p:nvPr>
        </p:nvCxnSpPr>
        <p:spPr>
          <a:xfrm>
            <a:off x="5516880" y="2178050"/>
            <a:ext cx="93789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>
            <p:custDataLst>
              <p:tags r:id="rId61"/>
            </p:custDataLst>
          </p:nvPr>
        </p:nvCxnSpPr>
        <p:spPr>
          <a:xfrm flipH="1">
            <a:off x="4813935" y="2162175"/>
            <a:ext cx="1047115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62"/>
            </p:custDataLst>
          </p:nvPr>
        </p:nvSpPr>
        <p:spPr>
          <a:xfrm>
            <a:off x="153035" y="5006340"/>
            <a:ext cx="1328420" cy="54673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>
            <p:custDataLst>
              <p:tags r:id="rId63"/>
            </p:custDataLst>
          </p:nvPr>
        </p:nvCxnSpPr>
        <p:spPr>
          <a:xfrm>
            <a:off x="1381760" y="3415030"/>
            <a:ext cx="136017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64"/>
            </p:custDataLst>
          </p:nvPr>
        </p:nvSpPr>
        <p:spPr>
          <a:xfrm>
            <a:off x="1367790" y="196850"/>
            <a:ext cx="90290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保护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699260"/>
            <a:ext cx="1193990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因酚羟基易被氧化，故在加入氧化剂之前将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OH先转化为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ONa(或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OCH</a:t>
            </a:r>
            <a:r>
              <a:rPr lang="en-US" altLang="zh-CN" sz="2800" b="1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)，待其他基氧化后，再酸化使其转化为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OH，其过程表示为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0" y="1014095"/>
            <a:ext cx="27419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(1)酚羟基的保护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1" name="组合 130"/>
          <p:cNvGrpSpPr/>
          <p:nvPr>
            <p:custDataLst>
              <p:tags r:id="rId3"/>
            </p:custDataLst>
          </p:nvPr>
        </p:nvGrpSpPr>
        <p:grpSpPr>
          <a:xfrm>
            <a:off x="6232525" y="3272155"/>
            <a:ext cx="1781175" cy="2463164"/>
            <a:chOff x="8274236" y="6560196"/>
            <a:chExt cx="2421045" cy="3397892"/>
          </a:xfrm>
        </p:grpSpPr>
        <p:grpSp>
          <p:nvGrpSpPr>
            <p:cNvPr id="120" name="组合 119"/>
            <p:cNvGrpSpPr/>
            <p:nvPr>
              <p:custDataLst>
                <p:tags r:id="rId4"/>
              </p:custDataLst>
            </p:nvPr>
          </p:nvGrpSpPr>
          <p:grpSpPr>
            <a:xfrm>
              <a:off x="8274236" y="6560196"/>
              <a:ext cx="2104018" cy="2814612"/>
              <a:chOff x="2689715" y="7591237"/>
              <a:chExt cx="2104018" cy="2814612"/>
            </a:xfrm>
          </p:grpSpPr>
          <p:cxnSp>
            <p:nvCxnSpPr>
              <p:cNvPr id="121" name="直接连接符 120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3266095" y="9937849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22" name="组合 121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2994132" y="7591237"/>
                <a:ext cx="1799601" cy="1009399"/>
                <a:chOff x="3280187" y="2603123"/>
                <a:chExt cx="1799601" cy="1009399"/>
              </a:xfrm>
            </p:grpSpPr>
            <p:cxnSp>
              <p:nvCxnSpPr>
                <p:cNvPr id="128" name="直接连接符 127"/>
                <p:cNvCxnSpPr/>
                <p:nvPr>
                  <p:custDataLst>
                    <p:tags r:id="rId7"/>
                  </p:custDataLst>
                </p:nvPr>
              </p:nvCxnSpPr>
              <p:spPr>
                <a:xfrm flipH="1">
                  <a:off x="3552150" y="3144522"/>
                  <a:ext cx="0" cy="468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9" name="文本框 128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3280187" y="2603123"/>
                  <a:ext cx="1799601" cy="720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ONa</a:t>
                  </a:r>
                  <a:endParaRPr lang="zh-CN" altLang="en-US" sz="2800" b="1" baseline="-2500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123" name="组合 122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2689715" y="8613458"/>
                <a:ext cx="1143627" cy="1326607"/>
                <a:chOff x="2689715" y="8613458"/>
                <a:chExt cx="1143627" cy="1326607"/>
              </a:xfrm>
            </p:grpSpPr>
            <p:sp>
              <p:nvSpPr>
                <p:cNvPr id="124" name="六边形 123"/>
                <p:cNvSpPr/>
                <p:nvPr>
                  <p:custDataLst>
                    <p:tags r:id="rId10"/>
                  </p:custDataLst>
                </p:nvPr>
              </p:nvSpPr>
              <p:spPr>
                <a:xfrm rot="5400000">
                  <a:off x="2598225" y="8704948"/>
                  <a:ext cx="1326607" cy="1143627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  <p:cxnSp>
              <p:nvCxnSpPr>
                <p:cNvPr id="125" name="直接连接符 124"/>
                <p:cNvCxnSpPr/>
                <p:nvPr>
                  <p:custDataLst>
                    <p:tags r:id="rId11"/>
                  </p:custDataLst>
                </p:nvPr>
              </p:nvCxnSpPr>
              <p:spPr>
                <a:xfrm flipH="1">
                  <a:off x="3263858" y="9559122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3245570" y="8742814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>
                  <p:custDataLst>
                    <p:tags r:id="rId13"/>
                  </p:custDataLst>
                </p:nvPr>
              </p:nvCxnSpPr>
              <p:spPr>
                <a:xfrm flipH="1">
                  <a:off x="2810184" y="9049678"/>
                  <a:ext cx="0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0" name="文本框 129"/>
            <p:cNvSpPr txBox="1"/>
            <p:nvPr>
              <p:custDataLst>
                <p:tags r:id="rId14"/>
              </p:custDataLst>
            </p:nvPr>
          </p:nvSpPr>
          <p:spPr>
            <a:xfrm>
              <a:off x="8576327" y="9238040"/>
              <a:ext cx="2118954" cy="720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COOH</a:t>
              </a:r>
              <a:endParaRPr lang="en-US" altLang="zh-CN" sz="28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132" name="组合 131"/>
          <p:cNvGrpSpPr/>
          <p:nvPr>
            <p:custDataLst>
              <p:tags r:id="rId15"/>
            </p:custDataLst>
          </p:nvPr>
        </p:nvGrpSpPr>
        <p:grpSpPr>
          <a:xfrm>
            <a:off x="9491345" y="3147695"/>
            <a:ext cx="1513205" cy="2513746"/>
            <a:chOff x="8274236" y="6560196"/>
            <a:chExt cx="1935110" cy="3379579"/>
          </a:xfrm>
        </p:grpSpPr>
        <p:grpSp>
          <p:nvGrpSpPr>
            <p:cNvPr id="133" name="组合 132"/>
            <p:cNvGrpSpPr/>
            <p:nvPr>
              <p:custDataLst>
                <p:tags r:id="rId16"/>
              </p:custDataLst>
            </p:nvPr>
          </p:nvGrpSpPr>
          <p:grpSpPr>
            <a:xfrm>
              <a:off x="8274236" y="6560196"/>
              <a:ext cx="1586641" cy="2814612"/>
              <a:chOff x="2689715" y="7591237"/>
              <a:chExt cx="1586641" cy="2814612"/>
            </a:xfrm>
          </p:grpSpPr>
          <p:cxnSp>
            <p:nvCxnSpPr>
              <p:cNvPr id="135" name="直接连接符 134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3266095" y="9937849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36" name="组合 135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2994132" y="7591237"/>
                <a:ext cx="1282224" cy="1281432"/>
                <a:chOff x="3280187" y="2603123"/>
                <a:chExt cx="1282224" cy="1281432"/>
              </a:xfrm>
            </p:grpSpPr>
            <p:cxnSp>
              <p:nvCxnSpPr>
                <p:cNvPr id="142" name="直接连接符 141"/>
                <p:cNvCxnSpPr/>
                <p:nvPr>
                  <p:custDataLst>
                    <p:tags r:id="rId19"/>
                  </p:custDataLst>
                </p:nvPr>
              </p:nvCxnSpPr>
              <p:spPr>
                <a:xfrm flipH="1">
                  <a:off x="3552150" y="3144522"/>
                  <a:ext cx="0" cy="468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3" name="文本框 142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3280187" y="2603123"/>
                  <a:ext cx="1282224" cy="1281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OH</a:t>
                  </a:r>
                  <a:endParaRPr lang="en-US" altLang="zh-CN" sz="2800" b="1" baseline="-2500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137" name="组合 136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2689715" y="8613458"/>
                <a:ext cx="1143627" cy="1326607"/>
                <a:chOff x="2689715" y="8613458"/>
                <a:chExt cx="1143627" cy="1326607"/>
              </a:xfrm>
            </p:grpSpPr>
            <p:sp>
              <p:nvSpPr>
                <p:cNvPr id="138" name="六边形 137"/>
                <p:cNvSpPr/>
                <p:nvPr>
                  <p:custDataLst>
                    <p:tags r:id="rId22"/>
                  </p:custDataLst>
                </p:nvPr>
              </p:nvSpPr>
              <p:spPr>
                <a:xfrm rot="5400000">
                  <a:off x="2598225" y="8704948"/>
                  <a:ext cx="1326607" cy="1143627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  <p:cxnSp>
              <p:nvCxnSpPr>
                <p:cNvPr id="139" name="直接连接符 138"/>
                <p:cNvCxnSpPr/>
                <p:nvPr>
                  <p:custDataLst>
                    <p:tags r:id="rId23"/>
                  </p:custDataLst>
                </p:nvPr>
              </p:nvCxnSpPr>
              <p:spPr>
                <a:xfrm flipH="1">
                  <a:off x="3263858" y="9559122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>
                  <p:custDataLst>
                    <p:tags r:id="rId24"/>
                  </p:custDataLst>
                </p:nvPr>
              </p:nvCxnSpPr>
              <p:spPr>
                <a:xfrm>
                  <a:off x="3245570" y="8742814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>
                  <p:custDataLst>
                    <p:tags r:id="rId25"/>
                  </p:custDataLst>
                </p:nvPr>
              </p:nvCxnSpPr>
              <p:spPr>
                <a:xfrm flipH="1">
                  <a:off x="2810184" y="9049678"/>
                  <a:ext cx="0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4" name="文本框 133"/>
            <p:cNvSpPr txBox="1"/>
            <p:nvPr>
              <p:custDataLst>
                <p:tags r:id="rId26"/>
              </p:custDataLst>
            </p:nvPr>
          </p:nvSpPr>
          <p:spPr>
            <a:xfrm>
              <a:off x="8576131" y="9238018"/>
              <a:ext cx="1633215" cy="70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COOH</a:t>
              </a:r>
              <a:endParaRPr lang="en-US" altLang="zh-CN" sz="28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144" name="组合 143"/>
          <p:cNvGrpSpPr/>
          <p:nvPr>
            <p:custDataLst>
              <p:tags r:id="rId27"/>
            </p:custDataLst>
          </p:nvPr>
        </p:nvGrpSpPr>
        <p:grpSpPr>
          <a:xfrm>
            <a:off x="1210310" y="3959074"/>
            <a:ext cx="1490345" cy="521970"/>
            <a:chOff x="16513361" y="2734359"/>
            <a:chExt cx="1490345" cy="521970"/>
          </a:xfrm>
        </p:grpSpPr>
        <p:cxnSp>
          <p:nvCxnSpPr>
            <p:cNvPr id="145" name="直接箭头连接符 144"/>
            <p:cNvCxnSpPr/>
            <p:nvPr>
              <p:custDataLst>
                <p:tags r:id="rId28"/>
              </p:custDataLst>
            </p:nvPr>
          </p:nvCxnSpPr>
          <p:spPr>
            <a:xfrm>
              <a:off x="16513361" y="3198695"/>
              <a:ext cx="1490345" cy="12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文本框 145"/>
            <p:cNvSpPr txBox="1"/>
            <p:nvPr>
              <p:custDataLst>
                <p:tags r:id="rId29"/>
              </p:custDataLst>
            </p:nvPr>
          </p:nvSpPr>
          <p:spPr>
            <a:xfrm>
              <a:off x="16607237" y="2734359"/>
              <a:ext cx="120945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NaOH</a:t>
              </a:r>
              <a:endParaRPr lang="zh-CN" altLang="en-US" sz="28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148" name="组合 147"/>
          <p:cNvGrpSpPr/>
          <p:nvPr>
            <p:custDataLst>
              <p:tags r:id="rId30"/>
            </p:custDataLst>
          </p:nvPr>
        </p:nvGrpSpPr>
        <p:grpSpPr>
          <a:xfrm>
            <a:off x="3988353" y="3902216"/>
            <a:ext cx="2589457" cy="541514"/>
            <a:chOff x="16513273" y="2543859"/>
            <a:chExt cx="2589457" cy="541514"/>
          </a:xfrm>
        </p:grpSpPr>
        <p:cxnSp>
          <p:nvCxnSpPr>
            <p:cNvPr id="149" name="直接箭头连接符 148"/>
            <p:cNvCxnSpPr/>
            <p:nvPr>
              <p:custDataLst>
                <p:tags r:id="rId31"/>
              </p:custDataLst>
            </p:nvPr>
          </p:nvCxnSpPr>
          <p:spPr>
            <a:xfrm>
              <a:off x="16513355" y="3066958"/>
              <a:ext cx="1925955" cy="184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文本框 149"/>
            <p:cNvSpPr txBox="1"/>
            <p:nvPr>
              <p:custDataLst>
                <p:tags r:id="rId32"/>
              </p:custDataLst>
            </p:nvPr>
          </p:nvSpPr>
          <p:spPr>
            <a:xfrm>
              <a:off x="16513273" y="2543859"/>
              <a:ext cx="2589457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KMnO</a:t>
              </a:r>
              <a:r>
                <a:rPr lang="en-US" altLang="zh-CN" sz="2800" b="1" baseline="-25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4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/H</a:t>
              </a:r>
              <a:r>
                <a:rPr lang="zh-CN" altLang="en-US" sz="2800" b="1" baseline="30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＋</a:t>
              </a:r>
              <a:endParaRPr lang="zh-CN" altLang="en-US" sz="2800" b="1" baseline="300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151" name="组合 150"/>
          <p:cNvGrpSpPr/>
          <p:nvPr>
            <p:custDataLst>
              <p:tags r:id="rId33"/>
            </p:custDataLst>
          </p:nvPr>
        </p:nvGrpSpPr>
        <p:grpSpPr>
          <a:xfrm>
            <a:off x="7788910" y="3852545"/>
            <a:ext cx="1337945" cy="654685"/>
            <a:chOff x="16513377" y="2543859"/>
            <a:chExt cx="1836000" cy="654757"/>
          </a:xfrm>
        </p:grpSpPr>
        <p:cxnSp>
          <p:nvCxnSpPr>
            <p:cNvPr id="152" name="直接箭头连接符 151"/>
            <p:cNvCxnSpPr/>
            <p:nvPr>
              <p:custDataLst>
                <p:tags r:id="rId34"/>
              </p:custDataLst>
            </p:nvPr>
          </p:nvCxnSpPr>
          <p:spPr>
            <a:xfrm>
              <a:off x="16513377" y="3198616"/>
              <a:ext cx="1836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文本框 152"/>
            <p:cNvSpPr txBox="1"/>
            <p:nvPr>
              <p:custDataLst>
                <p:tags r:id="rId35"/>
              </p:custDataLst>
            </p:nvPr>
          </p:nvSpPr>
          <p:spPr>
            <a:xfrm>
              <a:off x="16654542" y="2543859"/>
              <a:ext cx="1310557" cy="52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H</a:t>
              </a:r>
              <a:r>
                <a:rPr lang="zh-CN" altLang="en-US" sz="2800" b="1" baseline="30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＋</a:t>
              </a:r>
              <a:endParaRPr lang="zh-CN" altLang="en-US" sz="2800" b="1" baseline="300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36"/>
            </p:custDataLst>
          </p:nvPr>
        </p:nvGrpSpPr>
        <p:grpSpPr>
          <a:xfrm>
            <a:off x="2741930" y="3154045"/>
            <a:ext cx="1575435" cy="2507382"/>
            <a:chOff x="5775139" y="7351065"/>
            <a:chExt cx="2072281" cy="3426912"/>
          </a:xfrm>
        </p:grpSpPr>
        <p:grpSp>
          <p:nvGrpSpPr>
            <p:cNvPr id="110" name="组合 109"/>
            <p:cNvGrpSpPr/>
            <p:nvPr>
              <p:custDataLst>
                <p:tags r:id="rId37"/>
              </p:custDataLst>
            </p:nvPr>
          </p:nvGrpSpPr>
          <p:grpSpPr>
            <a:xfrm>
              <a:off x="5775139" y="7351065"/>
              <a:ext cx="2072281" cy="2814612"/>
              <a:chOff x="2689715" y="7591237"/>
              <a:chExt cx="2072281" cy="2814612"/>
            </a:xfrm>
          </p:grpSpPr>
          <p:cxnSp>
            <p:nvCxnSpPr>
              <p:cNvPr id="111" name="直接连接符 110"/>
              <p:cNvCxnSpPr/>
              <p:nvPr>
                <p:custDataLst>
                  <p:tags r:id="rId38"/>
                </p:custDataLst>
              </p:nvPr>
            </p:nvCxnSpPr>
            <p:spPr>
              <a:xfrm flipH="1">
                <a:off x="3266095" y="9937849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12" name="组合 111"/>
              <p:cNvGrpSpPr/>
              <p:nvPr>
                <p:custDataLst>
                  <p:tags r:id="rId39"/>
                </p:custDataLst>
              </p:nvPr>
            </p:nvGrpSpPr>
            <p:grpSpPr>
              <a:xfrm>
                <a:off x="2994132" y="7591237"/>
                <a:ext cx="1767864" cy="1009399"/>
                <a:chOff x="3280187" y="2603123"/>
                <a:chExt cx="1767864" cy="1009399"/>
              </a:xfrm>
            </p:grpSpPr>
            <p:cxnSp>
              <p:nvCxnSpPr>
                <p:cNvPr id="118" name="直接连接符 117"/>
                <p:cNvCxnSpPr/>
                <p:nvPr>
                  <p:custDataLst>
                    <p:tags r:id="rId40"/>
                  </p:custDataLst>
                </p:nvPr>
              </p:nvCxnSpPr>
              <p:spPr>
                <a:xfrm flipH="1">
                  <a:off x="3552150" y="3144522"/>
                  <a:ext cx="0" cy="468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9" name="文本框 118"/>
                <p:cNvSpPr txBox="1"/>
                <p:nvPr>
                  <p:custDataLst>
                    <p:tags r:id="rId41"/>
                  </p:custDataLst>
                </p:nvPr>
              </p:nvSpPr>
              <p:spPr>
                <a:xfrm>
                  <a:off x="3280187" y="2603123"/>
                  <a:ext cx="1767864" cy="713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ONa</a:t>
                  </a:r>
                  <a:endParaRPr lang="zh-CN" altLang="en-US" sz="2800" b="1" baseline="-2500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113" name="组合 112"/>
              <p:cNvGrpSpPr/>
              <p:nvPr>
                <p:custDataLst>
                  <p:tags r:id="rId42"/>
                </p:custDataLst>
              </p:nvPr>
            </p:nvGrpSpPr>
            <p:grpSpPr>
              <a:xfrm>
                <a:off x="2689715" y="8613458"/>
                <a:ext cx="1143627" cy="1326607"/>
                <a:chOff x="2689715" y="8613458"/>
                <a:chExt cx="1143627" cy="1326607"/>
              </a:xfrm>
            </p:grpSpPr>
            <p:sp>
              <p:nvSpPr>
                <p:cNvPr id="114" name="六边形 113"/>
                <p:cNvSpPr/>
                <p:nvPr>
                  <p:custDataLst>
                    <p:tags r:id="rId43"/>
                  </p:custDataLst>
                </p:nvPr>
              </p:nvSpPr>
              <p:spPr>
                <a:xfrm rot="5400000">
                  <a:off x="2598225" y="8704948"/>
                  <a:ext cx="1326607" cy="1143627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  <p:cxnSp>
              <p:nvCxnSpPr>
                <p:cNvPr id="115" name="直接连接符 114"/>
                <p:cNvCxnSpPr/>
                <p:nvPr>
                  <p:custDataLst>
                    <p:tags r:id="rId44"/>
                  </p:custDataLst>
                </p:nvPr>
              </p:nvCxnSpPr>
              <p:spPr>
                <a:xfrm flipH="1">
                  <a:off x="3263858" y="9559122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>
                  <p:custDataLst>
                    <p:tags r:id="rId45"/>
                  </p:custDataLst>
                </p:nvPr>
              </p:nvCxnSpPr>
              <p:spPr>
                <a:xfrm>
                  <a:off x="3245570" y="8742814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>
                  <p:custDataLst>
                    <p:tags r:id="rId46"/>
                  </p:custDataLst>
                </p:nvPr>
              </p:nvCxnSpPr>
              <p:spPr>
                <a:xfrm flipH="1">
                  <a:off x="2810184" y="9049678"/>
                  <a:ext cx="0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6" name="文本框 155"/>
            <p:cNvSpPr txBox="1"/>
            <p:nvPr>
              <p:custDataLst>
                <p:tags r:id="rId47"/>
              </p:custDataLst>
            </p:nvPr>
          </p:nvSpPr>
          <p:spPr>
            <a:xfrm>
              <a:off x="6102651" y="10064585"/>
              <a:ext cx="1193600" cy="713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 smtClean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3</a:t>
              </a:r>
              <a:endParaRPr lang="zh-CN" altLang="en-US" sz="2800" b="1" baseline="-250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48"/>
            </p:custDataLst>
          </p:nvPr>
        </p:nvGrpSpPr>
        <p:grpSpPr>
          <a:xfrm>
            <a:off x="215900" y="3191510"/>
            <a:ext cx="1088390" cy="2361791"/>
            <a:chOff x="2130694" y="7351065"/>
            <a:chExt cx="1494941" cy="3483364"/>
          </a:xfrm>
        </p:grpSpPr>
        <p:grpSp>
          <p:nvGrpSpPr>
            <p:cNvPr id="109" name="组合 108"/>
            <p:cNvGrpSpPr/>
            <p:nvPr>
              <p:custDataLst>
                <p:tags r:id="rId49"/>
              </p:custDataLst>
            </p:nvPr>
          </p:nvGrpSpPr>
          <p:grpSpPr>
            <a:xfrm>
              <a:off x="2130694" y="7351065"/>
              <a:ext cx="1366175" cy="2814612"/>
              <a:chOff x="2689715" y="7591237"/>
              <a:chExt cx="1366175" cy="2814612"/>
            </a:xfrm>
          </p:grpSpPr>
          <p:cxnSp>
            <p:nvCxnSpPr>
              <p:cNvPr id="102" name="直接连接符 101"/>
              <p:cNvCxnSpPr/>
              <p:nvPr>
                <p:custDataLst>
                  <p:tags r:id="rId50"/>
                </p:custDataLst>
              </p:nvPr>
            </p:nvCxnSpPr>
            <p:spPr>
              <a:xfrm flipH="1">
                <a:off x="3266095" y="9937849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99" name="组合 98"/>
              <p:cNvGrpSpPr/>
              <p:nvPr>
                <p:custDataLst>
                  <p:tags r:id="rId51"/>
                </p:custDataLst>
              </p:nvPr>
            </p:nvGrpSpPr>
            <p:grpSpPr>
              <a:xfrm>
                <a:off x="2994132" y="7591237"/>
                <a:ext cx="1061758" cy="1009399"/>
                <a:chOff x="3280187" y="2603123"/>
                <a:chExt cx="1061758" cy="1009399"/>
              </a:xfrm>
            </p:grpSpPr>
            <p:cxnSp>
              <p:nvCxnSpPr>
                <p:cNvPr id="100" name="直接连接符 99"/>
                <p:cNvCxnSpPr/>
                <p:nvPr>
                  <p:custDataLst>
                    <p:tags r:id="rId52"/>
                  </p:custDataLst>
                </p:nvPr>
              </p:nvCxnSpPr>
              <p:spPr>
                <a:xfrm flipH="1">
                  <a:off x="3552150" y="3144522"/>
                  <a:ext cx="0" cy="468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1" name="文本框 100"/>
                <p:cNvSpPr txBox="1"/>
                <p:nvPr>
                  <p:custDataLst>
                    <p:tags r:id="rId53"/>
                  </p:custDataLst>
                </p:nvPr>
              </p:nvSpPr>
              <p:spPr>
                <a:xfrm>
                  <a:off x="3280187" y="2603123"/>
                  <a:ext cx="1061758" cy="7698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OH</a:t>
                  </a:r>
                  <a:endParaRPr lang="en-US" altLang="zh-CN" sz="28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108" name="组合 107"/>
              <p:cNvGrpSpPr/>
              <p:nvPr>
                <p:custDataLst>
                  <p:tags r:id="rId54"/>
                </p:custDataLst>
              </p:nvPr>
            </p:nvGrpSpPr>
            <p:grpSpPr>
              <a:xfrm>
                <a:off x="2689715" y="8613458"/>
                <a:ext cx="1143627" cy="1326607"/>
                <a:chOff x="2689715" y="8613458"/>
                <a:chExt cx="1143627" cy="1326607"/>
              </a:xfrm>
            </p:grpSpPr>
            <p:sp>
              <p:nvSpPr>
                <p:cNvPr id="97" name="六边形 96"/>
                <p:cNvSpPr/>
                <p:nvPr>
                  <p:custDataLst>
                    <p:tags r:id="rId55"/>
                  </p:custDataLst>
                </p:nvPr>
              </p:nvSpPr>
              <p:spPr>
                <a:xfrm rot="5400000">
                  <a:off x="2598225" y="8704948"/>
                  <a:ext cx="1326607" cy="1143627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  <p:cxnSp>
              <p:nvCxnSpPr>
                <p:cNvPr id="105" name="直接连接符 104"/>
                <p:cNvCxnSpPr/>
                <p:nvPr>
                  <p:custDataLst>
                    <p:tags r:id="rId56"/>
                  </p:custDataLst>
                </p:nvPr>
              </p:nvCxnSpPr>
              <p:spPr>
                <a:xfrm flipH="1">
                  <a:off x="3263858" y="9559122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>
                  <p:custDataLst>
                    <p:tags r:id="rId57"/>
                  </p:custDataLst>
                </p:nvPr>
              </p:nvCxnSpPr>
              <p:spPr>
                <a:xfrm>
                  <a:off x="3245570" y="8742814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>
                  <p:custDataLst>
                    <p:tags r:id="rId58"/>
                  </p:custDataLst>
                </p:nvPr>
              </p:nvCxnSpPr>
              <p:spPr>
                <a:xfrm flipH="1">
                  <a:off x="2810184" y="9049678"/>
                  <a:ext cx="0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7" name="文本框 156"/>
            <p:cNvSpPr txBox="1"/>
            <p:nvPr>
              <p:custDataLst>
                <p:tags r:id="rId59"/>
              </p:custDataLst>
            </p:nvPr>
          </p:nvSpPr>
          <p:spPr>
            <a:xfrm>
              <a:off x="2432035" y="10064585"/>
              <a:ext cx="1193600" cy="76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 smtClean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3</a:t>
              </a:r>
              <a:endParaRPr lang="zh-CN" altLang="en-US" sz="2800" b="1" baseline="-250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60"/>
            </p:custDataLst>
          </p:nvPr>
        </p:nvSpPr>
        <p:spPr>
          <a:xfrm>
            <a:off x="1367790" y="196850"/>
            <a:ext cx="90290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保护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96240" y="1014095"/>
            <a:ext cx="23844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胺基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的保护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367790" y="196850"/>
            <a:ext cx="90290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保护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91215" y="1722295"/>
            <a:ext cx="11409887" cy="73723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胺基易被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b="1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、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b="1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、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b="1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b="1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等氧</a:t>
            </a:r>
            <a:r>
              <a:rPr lang="zh-CN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化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61528" y="2818985"/>
            <a:ext cx="11549465" cy="874377"/>
            <a:chOff x="488107" y="2493690"/>
            <a:chExt cx="11551604" cy="874539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07" y="2602610"/>
              <a:ext cx="3265233" cy="73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062" y="2623421"/>
              <a:ext cx="3310522" cy="73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8003" y="2599781"/>
              <a:ext cx="2931708" cy="76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9" name="对象 38"/>
            <p:cNvGraphicFramePr>
              <a:graphicFrameLocks noChangeAspect="1"/>
            </p:cNvGraphicFramePr>
            <p:nvPr/>
          </p:nvGraphicFramePr>
          <p:xfrm>
            <a:off x="3787645" y="2501454"/>
            <a:ext cx="1544637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3" name="文档" r:id="rId6" imgW="1541780" imgH="864235" progId="Word.Document.12">
                    <p:embed/>
                  </p:oleObj>
                </mc:Choice>
                <mc:Fallback>
                  <p:oleObj name="文档" r:id="rId6" imgW="1541780" imgH="864235" progId="Word.Document.12">
                    <p:embed/>
                    <p:pic>
                      <p:nvPicPr>
                        <p:cNvPr id="0" name="图片 1537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87645" y="2501454"/>
                          <a:ext cx="1544637" cy="866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对象 39"/>
            <p:cNvGraphicFramePr>
              <a:graphicFrameLocks noChangeAspect="1"/>
            </p:cNvGraphicFramePr>
            <p:nvPr/>
          </p:nvGraphicFramePr>
          <p:xfrm>
            <a:off x="8111430" y="2493690"/>
            <a:ext cx="1544637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" name="文档" r:id="rId8" imgW="1541780" imgH="865505" progId="Word.Document.12">
                    <p:embed/>
                  </p:oleObj>
                </mc:Choice>
                <mc:Fallback>
                  <p:oleObj name="文档" r:id="rId8" imgW="1541780" imgH="865505" progId="Word.Document.12">
                    <p:embed/>
                    <p:pic>
                      <p:nvPicPr>
                        <p:cNvPr id="0" name="图片 1537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111430" y="2493690"/>
                          <a:ext cx="1544637" cy="866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U996P1T1D16371802F21DT2008092719200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23085" y="986155"/>
            <a:ext cx="3728085" cy="2110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6"/>
          <p:cNvSpPr txBox="1"/>
          <p:nvPr/>
        </p:nvSpPr>
        <p:spPr>
          <a:xfrm>
            <a:off x="873760" y="3232785"/>
            <a:ext cx="12090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宇航服用了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130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多种新型材料，其中多数是有机合成材料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220" name="Picture 7" descr="水立方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589530" y="3754755"/>
            <a:ext cx="2489835" cy="157734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</p:pic>
      <p:pic>
        <p:nvPicPr>
          <p:cNvPr id="9221" name="Picture 8" descr="水立方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35445" y="3754755"/>
            <a:ext cx="2677795" cy="1696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" name="Picture 2" descr="564ecc1f72e85dd2a78669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3475" y="988695"/>
            <a:ext cx="3721735" cy="210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9"/>
          <p:cNvSpPr txBox="1"/>
          <p:nvPr/>
        </p:nvSpPr>
        <p:spPr>
          <a:xfrm>
            <a:off x="873760" y="5450840"/>
            <a:ext cx="9918065" cy="909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水立方是我国第一个采用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ETFE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（乙烯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四氟乙烯共聚物）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膜材料作为立体维护体系的建筑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6845" y="1536700"/>
            <a:ext cx="1187767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碳碳双键也容易被氧化，在氧化其他基团前，可以利用其与HC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等的加成反应将其保护起来，待氧化后再利用消去反应将其转变为碳碳双键。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80340" y="1014730"/>
            <a:ext cx="30867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>
                <a:sym typeface="+mn-ea"/>
              </a:rPr>
              <a:t>(3)</a:t>
            </a:r>
            <a:r>
              <a:rPr lang="zh-CN" altLang="en-US" sz="2800" b="1">
                <a:sym typeface="+mn-ea"/>
              </a:rPr>
              <a:t>碳碳双键的保护</a:t>
            </a:r>
            <a:endParaRPr lang="zh-CN" altLang="en-US" sz="2800" b="1"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367790" y="196850"/>
            <a:ext cx="90290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保护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>
            <p:custDataLst>
              <p:tags r:id="rId4"/>
            </p:custDataLst>
          </p:nvPr>
        </p:nvGrpSpPr>
        <p:grpSpPr>
          <a:xfrm>
            <a:off x="614045" y="3094355"/>
            <a:ext cx="2396490" cy="718185"/>
            <a:chOff x="2150677" y="4519129"/>
            <a:chExt cx="2396597" cy="718316"/>
          </a:xfrm>
        </p:grpSpPr>
        <p:sp>
          <p:nvSpPr>
            <p:cNvPr id="18" name="文本框 17"/>
            <p:cNvSpPr txBox="1"/>
            <p:nvPr>
              <p:custDataLst>
                <p:tags r:id="rId5"/>
              </p:custDataLst>
            </p:nvPr>
          </p:nvSpPr>
          <p:spPr>
            <a:xfrm>
              <a:off x="2676617" y="4554538"/>
              <a:ext cx="1429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</a:t>
              </a:r>
              <a:r>
                <a:rPr lang="zh-CN" altLang="en-US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＝</a:t>
              </a:r>
              <a:r>
                <a:rPr lang="en-US" altLang="zh-CN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</a:t>
              </a:r>
              <a:endParaRPr lang="zh-CN" altLang="en-US" sz="36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grpSp>
          <p:nvGrpSpPr>
            <p:cNvPr id="24" name="组合 23"/>
            <p:cNvGrpSpPr/>
            <p:nvPr>
              <p:custDataLst>
                <p:tags r:id="rId6"/>
              </p:custDataLst>
            </p:nvPr>
          </p:nvGrpSpPr>
          <p:grpSpPr>
            <a:xfrm>
              <a:off x="3974781" y="4519129"/>
              <a:ext cx="572493" cy="718316"/>
              <a:chOff x="3974781" y="4500841"/>
              <a:chExt cx="572493" cy="718316"/>
            </a:xfrm>
          </p:grpSpPr>
          <p:cxnSp>
            <p:nvCxnSpPr>
              <p:cNvPr id="20" name="直接连接符 19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3974781" y="45008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直接连接符 20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3974781" y="49311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5" name="组合 24"/>
            <p:cNvGrpSpPr/>
            <p:nvPr>
              <p:custDataLst>
                <p:tags r:id="rId9"/>
              </p:custDataLst>
            </p:nvPr>
          </p:nvGrpSpPr>
          <p:grpSpPr>
            <a:xfrm>
              <a:off x="2150677" y="4519129"/>
              <a:ext cx="572493" cy="718316"/>
              <a:chOff x="2111674" y="4653241"/>
              <a:chExt cx="572493" cy="718316"/>
            </a:xfrm>
          </p:grpSpPr>
          <p:cxnSp>
            <p:nvCxnSpPr>
              <p:cNvPr id="22" name="直接连接符 21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2111674" y="46532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>
                <p:custDataLst>
                  <p:tags r:id="rId11"/>
                </p:custDataLst>
              </p:nvPr>
            </p:nvCxnSpPr>
            <p:spPr>
              <a:xfrm flipH="1">
                <a:off x="2111674" y="50835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7" name="文本框 26"/>
          <p:cNvSpPr txBox="1"/>
          <p:nvPr>
            <p:custDataLst>
              <p:tags r:id="rId12"/>
            </p:custDataLst>
          </p:nvPr>
        </p:nvSpPr>
        <p:spPr>
          <a:xfrm>
            <a:off x="2951480" y="3130550"/>
            <a:ext cx="1429385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＋</a:t>
            </a:r>
            <a:r>
              <a:rPr lang="en-US" altLang="zh-CN" sz="36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HX</a:t>
            </a:r>
            <a:endParaRPr lang="zh-CN" altLang="en-US" sz="3600" b="1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cxnSp>
        <p:nvCxnSpPr>
          <p:cNvPr id="29" name="直接箭头连接符 28"/>
          <p:cNvCxnSpPr/>
          <p:nvPr>
            <p:custDataLst>
              <p:tags r:id="rId13"/>
            </p:custDataLst>
          </p:nvPr>
        </p:nvCxnSpPr>
        <p:spPr>
          <a:xfrm flipV="1">
            <a:off x="4319905" y="3453765"/>
            <a:ext cx="828040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4"/>
            </p:custDataLst>
          </p:nvPr>
        </p:nvGrpSpPr>
        <p:grpSpPr>
          <a:xfrm>
            <a:off x="5189220" y="2769235"/>
            <a:ext cx="2442845" cy="1868805"/>
            <a:chOff x="7268885" y="4194031"/>
            <a:chExt cx="2442829" cy="1868539"/>
          </a:xfrm>
        </p:grpSpPr>
        <p:sp>
          <p:nvSpPr>
            <p:cNvPr id="30" name="文本框 29"/>
            <p:cNvSpPr txBox="1"/>
            <p:nvPr>
              <p:custDataLst>
                <p:tags r:id="rId15"/>
              </p:custDataLst>
            </p:nvPr>
          </p:nvSpPr>
          <p:spPr>
            <a:xfrm>
              <a:off x="7268885" y="4487768"/>
              <a:ext cx="2442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—</a:t>
              </a:r>
              <a:r>
                <a:rPr lang="en-US" altLang="zh-CN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</a:t>
              </a:r>
              <a:r>
                <a:rPr lang="en-US" altLang="zh-CN" sz="40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—</a:t>
              </a:r>
              <a:r>
                <a:rPr lang="en-US" altLang="zh-CN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</a:t>
              </a:r>
              <a:r>
                <a:rPr lang="en-US" altLang="zh-CN" sz="40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—</a:t>
              </a:r>
              <a:endParaRPr lang="zh-CN" altLang="en-US" sz="40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grpSp>
          <p:nvGrpSpPr>
            <p:cNvPr id="33" name="组合 32"/>
            <p:cNvGrpSpPr/>
            <p:nvPr>
              <p:custDataLst>
                <p:tags r:id="rId16"/>
              </p:custDataLst>
            </p:nvPr>
          </p:nvGrpSpPr>
          <p:grpSpPr>
            <a:xfrm>
              <a:off x="7783734" y="5084133"/>
              <a:ext cx="520628" cy="978437"/>
              <a:chOff x="7783734" y="5084133"/>
              <a:chExt cx="520628" cy="978437"/>
            </a:xfrm>
          </p:grpSpPr>
          <p:cxnSp>
            <p:nvCxnSpPr>
              <p:cNvPr id="31" name="直接连接符 30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8055697" y="5084133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" name="文本框 31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7783734" y="5416239"/>
                <a:ext cx="5206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X</a:t>
                </a:r>
                <a:endParaRPr lang="zh-CN" altLang="en-US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34" name="组合 33"/>
            <p:cNvGrpSpPr/>
            <p:nvPr>
              <p:custDataLst>
                <p:tags r:id="rId19"/>
              </p:custDataLst>
            </p:nvPr>
          </p:nvGrpSpPr>
          <p:grpSpPr>
            <a:xfrm>
              <a:off x="8611742" y="5084133"/>
              <a:ext cx="520628" cy="978437"/>
              <a:chOff x="7783734" y="5084133"/>
              <a:chExt cx="520628" cy="978437"/>
            </a:xfrm>
          </p:grpSpPr>
          <p:cxnSp>
            <p:nvCxnSpPr>
              <p:cNvPr id="35" name="直接连接符 34"/>
              <p:cNvCxnSpPr/>
              <p:nvPr>
                <p:custDataLst>
                  <p:tags r:id="rId20"/>
                </p:custDataLst>
              </p:nvPr>
            </p:nvCxnSpPr>
            <p:spPr>
              <a:xfrm flipH="1">
                <a:off x="8055697" y="5084133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6" name="文本框 35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783734" y="5416239"/>
                <a:ext cx="5206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H</a:t>
                </a:r>
                <a:endParaRPr lang="zh-CN" altLang="en-US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37" name="直接连接符 36"/>
            <p:cNvCxnSpPr/>
            <p:nvPr>
              <p:custDataLst>
                <p:tags r:id="rId22"/>
              </p:custDataLst>
            </p:nvPr>
          </p:nvCxnSpPr>
          <p:spPr>
            <a:xfrm flipH="1">
              <a:off x="8044522" y="4194031"/>
              <a:ext cx="0" cy="46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23"/>
              </p:custDataLst>
            </p:nvPr>
          </p:nvCxnSpPr>
          <p:spPr>
            <a:xfrm flipH="1">
              <a:off x="8891866" y="4194031"/>
              <a:ext cx="0" cy="46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7" name="组合 66"/>
          <p:cNvGrpSpPr/>
          <p:nvPr>
            <p:custDataLst>
              <p:tags r:id="rId24"/>
            </p:custDataLst>
          </p:nvPr>
        </p:nvGrpSpPr>
        <p:grpSpPr>
          <a:xfrm>
            <a:off x="9487535" y="3089275"/>
            <a:ext cx="2396490" cy="718185"/>
            <a:chOff x="2150677" y="4519129"/>
            <a:chExt cx="2396597" cy="718316"/>
          </a:xfrm>
        </p:grpSpPr>
        <p:sp>
          <p:nvSpPr>
            <p:cNvPr id="80" name="文本框 79"/>
            <p:cNvSpPr txBox="1"/>
            <p:nvPr>
              <p:custDataLst>
                <p:tags r:id="rId25"/>
              </p:custDataLst>
            </p:nvPr>
          </p:nvSpPr>
          <p:spPr>
            <a:xfrm>
              <a:off x="2676617" y="4554538"/>
              <a:ext cx="1429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</a:t>
              </a:r>
              <a:r>
                <a:rPr lang="zh-CN" altLang="en-US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＝</a:t>
              </a:r>
              <a:r>
                <a:rPr lang="en-US" altLang="zh-CN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</a:t>
              </a:r>
              <a:endParaRPr lang="zh-CN" altLang="en-US" sz="36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grpSp>
          <p:nvGrpSpPr>
            <p:cNvPr id="81" name="组合 80"/>
            <p:cNvGrpSpPr/>
            <p:nvPr>
              <p:custDataLst>
                <p:tags r:id="rId26"/>
              </p:custDataLst>
            </p:nvPr>
          </p:nvGrpSpPr>
          <p:grpSpPr>
            <a:xfrm>
              <a:off x="3974781" y="4519129"/>
              <a:ext cx="572493" cy="718316"/>
              <a:chOff x="3974781" y="4500841"/>
              <a:chExt cx="572493" cy="718316"/>
            </a:xfrm>
          </p:grpSpPr>
          <p:cxnSp>
            <p:nvCxnSpPr>
              <p:cNvPr id="85" name="直接连接符 84"/>
              <p:cNvCxnSpPr/>
              <p:nvPr>
                <p:custDataLst>
                  <p:tags r:id="rId27"/>
                </p:custDataLst>
              </p:nvPr>
            </p:nvCxnSpPr>
            <p:spPr>
              <a:xfrm flipH="1">
                <a:off x="3974781" y="45008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直接连接符 85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3974781" y="49311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2" name="组合 81"/>
            <p:cNvGrpSpPr/>
            <p:nvPr>
              <p:custDataLst>
                <p:tags r:id="rId29"/>
              </p:custDataLst>
            </p:nvPr>
          </p:nvGrpSpPr>
          <p:grpSpPr>
            <a:xfrm>
              <a:off x="2150677" y="4519129"/>
              <a:ext cx="572493" cy="718316"/>
              <a:chOff x="2111674" y="4653241"/>
              <a:chExt cx="572493" cy="718316"/>
            </a:xfrm>
          </p:grpSpPr>
          <p:cxnSp>
            <p:nvCxnSpPr>
              <p:cNvPr id="83" name="直接连接符 82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2111674" y="46532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4" name="直接连接符 83"/>
              <p:cNvCxnSpPr/>
              <p:nvPr>
                <p:custDataLst>
                  <p:tags r:id="rId31"/>
                </p:custDataLst>
              </p:nvPr>
            </p:nvCxnSpPr>
            <p:spPr>
              <a:xfrm flipH="1">
                <a:off x="2111674" y="50835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88" name="组合 87"/>
          <p:cNvGrpSpPr/>
          <p:nvPr>
            <p:custDataLst>
              <p:tags r:id="rId32"/>
            </p:custDataLst>
          </p:nvPr>
        </p:nvGrpSpPr>
        <p:grpSpPr>
          <a:xfrm>
            <a:off x="7853045" y="3037205"/>
            <a:ext cx="1634490" cy="954405"/>
            <a:chOff x="10164442" y="4028867"/>
            <a:chExt cx="1634620" cy="954107"/>
          </a:xfrm>
        </p:grpSpPr>
        <p:cxnSp>
          <p:nvCxnSpPr>
            <p:cNvPr id="69" name="直接箭头连接符 68"/>
            <p:cNvCxnSpPr/>
            <p:nvPr>
              <p:custDataLst>
                <p:tags r:id="rId33"/>
              </p:custDataLst>
            </p:nvPr>
          </p:nvCxnSpPr>
          <p:spPr>
            <a:xfrm flipV="1">
              <a:off x="10226133" y="4516264"/>
              <a:ext cx="151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文本框 86"/>
            <p:cNvSpPr txBox="1"/>
            <p:nvPr>
              <p:custDataLst>
                <p:tags r:id="rId34"/>
              </p:custDataLst>
            </p:nvPr>
          </p:nvSpPr>
          <p:spPr>
            <a:xfrm>
              <a:off x="10164442" y="4028867"/>
              <a:ext cx="16346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err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NaOH/</a:t>
              </a:r>
              <a:r>
                <a:rPr lang="zh-CN" altLang="en-US" sz="28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醇</a:t>
              </a:r>
              <a:endParaRPr lang="en-US" altLang="zh-CN" sz="28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  <a:p>
              <a:pPr algn="ctr"/>
              <a:r>
                <a:rPr lang="zh-CN" altLang="en-US" sz="28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△</a:t>
              </a:r>
              <a:endParaRPr lang="zh-CN" altLang="en-US" sz="28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35"/>
            </p:custDataLst>
          </p:nvPr>
        </p:nvSpPr>
        <p:spPr>
          <a:xfrm>
            <a:off x="30480" y="2662555"/>
            <a:ext cx="12065635" cy="1882140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>
            <p:custDataLst>
              <p:tags r:id="rId36"/>
            </p:custDataLst>
          </p:nvPr>
        </p:nvGrpSpPr>
        <p:grpSpPr>
          <a:xfrm>
            <a:off x="180340" y="5207635"/>
            <a:ext cx="2396490" cy="718185"/>
            <a:chOff x="2150677" y="4519129"/>
            <a:chExt cx="2396597" cy="718316"/>
          </a:xfrm>
        </p:grpSpPr>
        <p:sp>
          <p:nvSpPr>
            <p:cNvPr id="12" name="文本框 11"/>
            <p:cNvSpPr txBox="1"/>
            <p:nvPr>
              <p:custDataLst>
                <p:tags r:id="rId37"/>
              </p:custDataLst>
            </p:nvPr>
          </p:nvSpPr>
          <p:spPr>
            <a:xfrm>
              <a:off x="2676617" y="4554538"/>
              <a:ext cx="1429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</a:t>
              </a:r>
              <a:r>
                <a:rPr lang="zh-CN" altLang="en-US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＝</a:t>
              </a:r>
              <a:r>
                <a:rPr lang="en-US" altLang="zh-CN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</a:t>
              </a:r>
              <a:endParaRPr lang="zh-CN" altLang="en-US" sz="36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grpSp>
          <p:nvGrpSpPr>
            <p:cNvPr id="13" name="组合 12"/>
            <p:cNvGrpSpPr/>
            <p:nvPr>
              <p:custDataLst>
                <p:tags r:id="rId38"/>
              </p:custDataLst>
            </p:nvPr>
          </p:nvGrpSpPr>
          <p:grpSpPr>
            <a:xfrm>
              <a:off x="3974781" y="4519129"/>
              <a:ext cx="572493" cy="718316"/>
              <a:chOff x="3974781" y="4500841"/>
              <a:chExt cx="572493" cy="718316"/>
            </a:xfrm>
          </p:grpSpPr>
          <p:cxnSp>
            <p:nvCxnSpPr>
              <p:cNvPr id="14" name="直接连接符 13"/>
              <p:cNvCxnSpPr/>
              <p:nvPr>
                <p:custDataLst>
                  <p:tags r:id="rId39"/>
                </p:custDataLst>
              </p:nvPr>
            </p:nvCxnSpPr>
            <p:spPr>
              <a:xfrm flipH="1">
                <a:off x="3974781" y="45008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直接连接符 14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3974781" y="49311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6" name="组合 15"/>
            <p:cNvGrpSpPr/>
            <p:nvPr>
              <p:custDataLst>
                <p:tags r:id="rId41"/>
              </p:custDataLst>
            </p:nvPr>
          </p:nvGrpSpPr>
          <p:grpSpPr>
            <a:xfrm>
              <a:off x="2150677" y="4519129"/>
              <a:ext cx="572493" cy="718316"/>
              <a:chOff x="2111674" y="4653241"/>
              <a:chExt cx="572493" cy="718316"/>
            </a:xfrm>
          </p:grpSpPr>
          <p:cxnSp>
            <p:nvCxnSpPr>
              <p:cNvPr id="17" name="直接连接符 16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2111674" y="46532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直接连接符 18"/>
              <p:cNvCxnSpPr/>
              <p:nvPr>
                <p:custDataLst>
                  <p:tags r:id="rId43"/>
                </p:custDataLst>
              </p:nvPr>
            </p:nvCxnSpPr>
            <p:spPr>
              <a:xfrm flipH="1">
                <a:off x="2111674" y="50835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8" name="文本框 27"/>
          <p:cNvSpPr txBox="1"/>
          <p:nvPr>
            <p:custDataLst>
              <p:tags r:id="rId44"/>
            </p:custDataLst>
          </p:nvPr>
        </p:nvSpPr>
        <p:spPr>
          <a:xfrm>
            <a:off x="2474595" y="5243830"/>
            <a:ext cx="1543685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＋</a:t>
            </a:r>
            <a:r>
              <a:rPr lang="en-US" altLang="zh-CN" sz="36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H</a:t>
            </a:r>
            <a:r>
              <a:rPr lang="en-US" altLang="zh-CN" sz="3600" b="1" baseline="-250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2</a:t>
            </a:r>
            <a:r>
              <a:rPr lang="en-US" altLang="zh-CN" sz="36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O</a:t>
            </a:r>
            <a:endParaRPr lang="zh-CN" altLang="en-US" sz="3600" b="1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60" name="组合 59"/>
          <p:cNvGrpSpPr/>
          <p:nvPr>
            <p:custDataLst>
              <p:tags r:id="rId45"/>
            </p:custDataLst>
          </p:nvPr>
        </p:nvGrpSpPr>
        <p:grpSpPr>
          <a:xfrm>
            <a:off x="4850765" y="4882515"/>
            <a:ext cx="2442845" cy="1868805"/>
            <a:chOff x="7268885" y="4194031"/>
            <a:chExt cx="2442829" cy="1868539"/>
          </a:xfrm>
        </p:grpSpPr>
        <p:sp>
          <p:nvSpPr>
            <p:cNvPr id="63" name="文本框 62"/>
            <p:cNvSpPr txBox="1"/>
            <p:nvPr>
              <p:custDataLst>
                <p:tags r:id="rId46"/>
              </p:custDataLst>
            </p:nvPr>
          </p:nvSpPr>
          <p:spPr>
            <a:xfrm>
              <a:off x="7268885" y="4487768"/>
              <a:ext cx="2442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—</a:t>
              </a:r>
              <a:r>
                <a:rPr lang="en-US" altLang="zh-CN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</a:t>
              </a:r>
              <a:r>
                <a:rPr lang="en-US" altLang="zh-CN" sz="40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—</a:t>
              </a:r>
              <a:r>
                <a:rPr lang="en-US" altLang="zh-CN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</a:t>
              </a:r>
              <a:r>
                <a:rPr lang="en-US" altLang="zh-CN" sz="40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—</a:t>
              </a:r>
              <a:endParaRPr lang="zh-CN" altLang="en-US" sz="40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grpSp>
          <p:nvGrpSpPr>
            <p:cNvPr id="66" name="组合 65"/>
            <p:cNvGrpSpPr/>
            <p:nvPr>
              <p:custDataLst>
                <p:tags r:id="rId47"/>
              </p:custDataLst>
            </p:nvPr>
          </p:nvGrpSpPr>
          <p:grpSpPr>
            <a:xfrm>
              <a:off x="7783733" y="5084133"/>
              <a:ext cx="1099971" cy="978437"/>
              <a:chOff x="7783733" y="5084133"/>
              <a:chExt cx="1099971" cy="978437"/>
            </a:xfrm>
          </p:grpSpPr>
          <p:cxnSp>
            <p:nvCxnSpPr>
              <p:cNvPr id="68" name="直接连接符 67"/>
              <p:cNvCxnSpPr/>
              <p:nvPr>
                <p:custDataLst>
                  <p:tags r:id="rId48"/>
                </p:custDataLst>
              </p:nvPr>
            </p:nvCxnSpPr>
            <p:spPr>
              <a:xfrm flipH="1">
                <a:off x="8055697" y="5084133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0" name="文本框 89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7783733" y="5416239"/>
                <a:ext cx="1099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OH</a:t>
                </a:r>
                <a:endParaRPr lang="zh-CN" altLang="en-US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92" name="组合 91"/>
            <p:cNvGrpSpPr/>
            <p:nvPr>
              <p:custDataLst>
                <p:tags r:id="rId50"/>
              </p:custDataLst>
            </p:nvPr>
          </p:nvGrpSpPr>
          <p:grpSpPr>
            <a:xfrm>
              <a:off x="8611742" y="5084133"/>
              <a:ext cx="520628" cy="978437"/>
              <a:chOff x="7783734" y="5084133"/>
              <a:chExt cx="520628" cy="978437"/>
            </a:xfrm>
          </p:grpSpPr>
          <p:cxnSp>
            <p:nvCxnSpPr>
              <p:cNvPr id="116" name="直接连接符 115"/>
              <p:cNvCxnSpPr/>
              <p:nvPr>
                <p:custDataLst>
                  <p:tags r:id="rId51"/>
                </p:custDataLst>
              </p:nvPr>
            </p:nvCxnSpPr>
            <p:spPr>
              <a:xfrm flipH="1">
                <a:off x="8055697" y="5084133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17" name="文本框 116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7783734" y="5416239"/>
                <a:ext cx="5206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H</a:t>
                </a:r>
                <a:endParaRPr lang="zh-CN" altLang="en-US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118" name="直接连接符 117"/>
            <p:cNvCxnSpPr/>
            <p:nvPr>
              <p:custDataLst>
                <p:tags r:id="rId53"/>
              </p:custDataLst>
            </p:nvPr>
          </p:nvCxnSpPr>
          <p:spPr>
            <a:xfrm flipH="1">
              <a:off x="8044522" y="4194031"/>
              <a:ext cx="0" cy="46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9" name="直接连接符 118"/>
            <p:cNvCxnSpPr/>
            <p:nvPr>
              <p:custDataLst>
                <p:tags r:id="rId54"/>
              </p:custDataLst>
            </p:nvPr>
          </p:nvCxnSpPr>
          <p:spPr>
            <a:xfrm flipH="1">
              <a:off x="8891866" y="4194031"/>
              <a:ext cx="0" cy="46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0" name="组合 119"/>
          <p:cNvGrpSpPr/>
          <p:nvPr>
            <p:custDataLst>
              <p:tags r:id="rId55"/>
            </p:custDataLst>
          </p:nvPr>
        </p:nvGrpSpPr>
        <p:grpSpPr>
          <a:xfrm>
            <a:off x="3926840" y="4991735"/>
            <a:ext cx="935990" cy="646430"/>
            <a:chOff x="16572826" y="5200224"/>
            <a:chExt cx="936000" cy="646331"/>
          </a:xfrm>
        </p:grpSpPr>
        <p:cxnSp>
          <p:nvCxnSpPr>
            <p:cNvPr id="121" name="直接箭头连接符 120"/>
            <p:cNvCxnSpPr/>
            <p:nvPr>
              <p:custDataLst>
                <p:tags r:id="rId56"/>
              </p:custDataLst>
            </p:nvPr>
          </p:nvCxnSpPr>
          <p:spPr>
            <a:xfrm flipV="1">
              <a:off x="16572826" y="5775397"/>
              <a:ext cx="936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文本框 121"/>
            <p:cNvSpPr txBox="1"/>
            <p:nvPr>
              <p:custDataLst>
                <p:tags r:id="rId57"/>
              </p:custDataLst>
            </p:nvPr>
          </p:nvSpPr>
          <p:spPr>
            <a:xfrm>
              <a:off x="16598243" y="5200224"/>
              <a:ext cx="898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H</a:t>
              </a:r>
              <a:r>
                <a:rPr lang="zh-CN" altLang="en-US" sz="3600" b="1" baseline="300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＋</a:t>
              </a:r>
              <a:endParaRPr lang="zh-CN" altLang="en-US" sz="3600" b="1" baseline="300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123" name="组合 122"/>
          <p:cNvGrpSpPr/>
          <p:nvPr>
            <p:custDataLst>
              <p:tags r:id="rId58"/>
            </p:custDataLst>
          </p:nvPr>
        </p:nvGrpSpPr>
        <p:grpSpPr>
          <a:xfrm>
            <a:off x="8900795" y="5243830"/>
            <a:ext cx="2396490" cy="718185"/>
            <a:chOff x="2150677" y="4519129"/>
            <a:chExt cx="2396597" cy="718316"/>
          </a:xfrm>
        </p:grpSpPr>
        <p:sp>
          <p:nvSpPr>
            <p:cNvPr id="124" name="文本框 123"/>
            <p:cNvSpPr txBox="1"/>
            <p:nvPr>
              <p:custDataLst>
                <p:tags r:id="rId59"/>
              </p:custDataLst>
            </p:nvPr>
          </p:nvSpPr>
          <p:spPr>
            <a:xfrm>
              <a:off x="2676617" y="4554538"/>
              <a:ext cx="1429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</a:t>
              </a:r>
              <a:r>
                <a:rPr lang="zh-CN" altLang="en-US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＝</a:t>
              </a:r>
              <a:r>
                <a:rPr lang="en-US" altLang="zh-CN" sz="3600" b="1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C</a:t>
              </a:r>
              <a:endParaRPr lang="zh-CN" altLang="en-US" sz="3600" b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grpSp>
          <p:nvGrpSpPr>
            <p:cNvPr id="125" name="组合 124"/>
            <p:cNvGrpSpPr/>
            <p:nvPr>
              <p:custDataLst>
                <p:tags r:id="rId60"/>
              </p:custDataLst>
            </p:nvPr>
          </p:nvGrpSpPr>
          <p:grpSpPr>
            <a:xfrm>
              <a:off x="3974781" y="4519129"/>
              <a:ext cx="572493" cy="718316"/>
              <a:chOff x="3974781" y="4500841"/>
              <a:chExt cx="572493" cy="718316"/>
            </a:xfrm>
          </p:grpSpPr>
          <p:cxnSp>
            <p:nvCxnSpPr>
              <p:cNvPr id="126" name="直接连接符 125"/>
              <p:cNvCxnSpPr/>
              <p:nvPr>
                <p:custDataLst>
                  <p:tags r:id="rId61"/>
                </p:custDataLst>
              </p:nvPr>
            </p:nvCxnSpPr>
            <p:spPr>
              <a:xfrm flipH="1">
                <a:off x="3974781" y="45008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7" name="直接连接符 126"/>
              <p:cNvCxnSpPr/>
              <p:nvPr>
                <p:custDataLst>
                  <p:tags r:id="rId62"/>
                </p:custDataLst>
              </p:nvPr>
            </p:nvCxnSpPr>
            <p:spPr>
              <a:xfrm>
                <a:off x="3974781" y="49311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8" name="组合 127"/>
            <p:cNvGrpSpPr/>
            <p:nvPr>
              <p:custDataLst>
                <p:tags r:id="rId63"/>
              </p:custDataLst>
            </p:nvPr>
          </p:nvGrpSpPr>
          <p:grpSpPr>
            <a:xfrm>
              <a:off x="2150677" y="4519129"/>
              <a:ext cx="572493" cy="718316"/>
              <a:chOff x="2111674" y="4653241"/>
              <a:chExt cx="572493" cy="718316"/>
            </a:xfrm>
          </p:grpSpPr>
          <p:cxnSp>
            <p:nvCxnSpPr>
              <p:cNvPr id="129" name="直接连接符 128"/>
              <p:cNvCxnSpPr/>
              <p:nvPr>
                <p:custDataLst>
                  <p:tags r:id="rId64"/>
                </p:custDataLst>
              </p:nvPr>
            </p:nvCxnSpPr>
            <p:spPr>
              <a:xfrm>
                <a:off x="2111674" y="46532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0" name="直接连接符 129"/>
              <p:cNvCxnSpPr/>
              <p:nvPr>
                <p:custDataLst>
                  <p:tags r:id="rId65"/>
                </p:custDataLst>
              </p:nvPr>
            </p:nvCxnSpPr>
            <p:spPr>
              <a:xfrm flipH="1">
                <a:off x="2111674" y="50835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31" name="组合 130"/>
          <p:cNvGrpSpPr/>
          <p:nvPr>
            <p:custDataLst>
              <p:tags r:id="rId66"/>
            </p:custDataLst>
          </p:nvPr>
        </p:nvGrpSpPr>
        <p:grpSpPr>
          <a:xfrm>
            <a:off x="7293610" y="5150485"/>
            <a:ext cx="1343025" cy="954405"/>
            <a:chOff x="16561667" y="5273376"/>
            <a:chExt cx="1343160" cy="954107"/>
          </a:xfrm>
        </p:grpSpPr>
        <p:cxnSp>
          <p:nvCxnSpPr>
            <p:cNvPr id="132" name="直接箭头连接符 131"/>
            <p:cNvCxnSpPr/>
            <p:nvPr>
              <p:custDataLst>
                <p:tags r:id="rId67"/>
              </p:custDataLst>
            </p:nvPr>
          </p:nvCxnSpPr>
          <p:spPr>
            <a:xfrm flipV="1">
              <a:off x="16572826" y="5775397"/>
              <a:ext cx="133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文本框 132"/>
            <p:cNvSpPr txBox="1"/>
            <p:nvPr>
              <p:custDataLst>
                <p:tags r:id="rId68"/>
              </p:custDataLst>
            </p:nvPr>
          </p:nvSpPr>
          <p:spPr>
            <a:xfrm>
              <a:off x="16561667" y="5273376"/>
              <a:ext cx="12855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浓硫酸</a:t>
              </a:r>
              <a:endParaRPr lang="en-US" altLang="zh-CN" sz="28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  <a:p>
              <a:pPr algn="ctr"/>
              <a:r>
                <a:rPr lang="zh-CN" altLang="en-US" sz="280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△</a:t>
              </a:r>
              <a:endParaRPr lang="zh-CN" altLang="en-US" sz="280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sp>
        <p:nvSpPr>
          <p:cNvPr id="134" name="矩形 133"/>
          <p:cNvSpPr/>
          <p:nvPr>
            <p:custDataLst>
              <p:tags r:id="rId69"/>
            </p:custDataLst>
          </p:nvPr>
        </p:nvSpPr>
        <p:spPr>
          <a:xfrm>
            <a:off x="30480" y="4753610"/>
            <a:ext cx="12004040" cy="194500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27" grpId="0"/>
      <p:bldP spid="134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955800" y="1916430"/>
            <a:ext cx="23279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l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官能团的引入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520055" y="1916430"/>
            <a:ext cx="23279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l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官能团的转化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986915" y="3654425"/>
            <a:ext cx="23279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l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官能团的消除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645150" y="3654425"/>
            <a:ext cx="23279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l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官能团的保护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530975" y="5060950"/>
            <a:ext cx="2648585" cy="110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New picture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800" y="106934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902027" y="2788920"/>
            <a:ext cx="3309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教材</a:t>
            </a:r>
            <a:r>
              <a:rPr lang="zh-CN" altLang="en-US" sz="2400" dirty="0" smtClean="0">
                <a:solidFill>
                  <a:schemeClr val="bg1"/>
                </a:solidFill>
              </a:rPr>
              <a:t>分析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08708" y="3245697"/>
            <a:ext cx="108161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课程分析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6840645" y="3326765"/>
            <a:ext cx="234951" cy="205317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879753" y="3279564"/>
            <a:ext cx="1831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内容分析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8090325" y="3327824"/>
            <a:ext cx="234951" cy="205317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87081" y="3260091"/>
            <a:ext cx="120078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学情分析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8083552" y="3752851"/>
            <a:ext cx="234951" cy="205317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79752" y="3713269"/>
            <a:ext cx="1831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教学难点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6840645" y="3794337"/>
            <a:ext cx="234951" cy="205317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08707" y="3704167"/>
            <a:ext cx="1143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教学</a:t>
            </a:r>
            <a:r>
              <a:rPr lang="zh-CN" altLang="en-US" sz="1600" dirty="0">
                <a:solidFill>
                  <a:schemeClr val="bg1"/>
                </a:solidFill>
              </a:rPr>
              <a:t>目标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9470392" y="3321051"/>
            <a:ext cx="234951" cy="205317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7081" y="3703744"/>
            <a:ext cx="108331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教学重点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Freeform 104"/>
          <p:cNvSpPr/>
          <p:nvPr/>
        </p:nvSpPr>
        <p:spPr bwMode="auto">
          <a:xfrm>
            <a:off x="9470392" y="3752851"/>
            <a:ext cx="234951" cy="205317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1" name="文本框 11265"/>
          <p:cNvSpPr txBox="1"/>
          <p:nvPr/>
        </p:nvSpPr>
        <p:spPr>
          <a:xfrm>
            <a:off x="842645" y="5807075"/>
            <a:ext cx="118313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世界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上每年合成的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近百万个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新化合物中约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70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%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以上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机化合物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0242" name="图片 11266" descr="2004827103432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1330" y="906780"/>
            <a:ext cx="6097270" cy="4742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1267" descr="2004523829543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045" y="906780"/>
            <a:ext cx="2813050" cy="2595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1268" descr="suliaoguangxia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582670"/>
            <a:ext cx="2906395" cy="199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227330" y="1110615"/>
            <a:ext cx="3134995" cy="521970"/>
            <a:chOff x="616" y="554"/>
            <a:chExt cx="4937" cy="822"/>
          </a:xfrm>
        </p:grpSpPr>
        <p:sp>
          <p:nvSpPr>
            <p:cNvPr id="77" name="文本框 76"/>
            <p:cNvSpPr txBox="1"/>
            <p:nvPr>
              <p:custDataLst>
                <p:tags r:id="rId2"/>
              </p:custDataLst>
            </p:nvPr>
          </p:nvSpPr>
          <p:spPr>
            <a:xfrm>
              <a:off x="1453" y="554"/>
              <a:ext cx="410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Calibri" panose="020F0502020204030204"/>
                  <a:ea typeface="宋体" panose="02010600030101010101" pitchFamily="2" charset="-122"/>
                  <a:sym typeface="+mn-ea"/>
                </a:rPr>
                <a:t>1.</a:t>
              </a:r>
              <a:r>
                <a:rPr lang="zh-CN" altLang="en-US" sz="2800" b="1">
                  <a:latin typeface="Calibri" panose="020F0502020204030204"/>
                  <a:ea typeface="宋体" panose="02010600030101010101" pitchFamily="2" charset="-122"/>
                  <a:sym typeface="+mn-ea"/>
                </a:rPr>
                <a:t>引入</a:t>
              </a:r>
              <a:r>
                <a:rPr lang="zh-CN" altLang="en-US" sz="2800" b="1">
                  <a:solidFill>
                    <a:srgbClr val="FF0000"/>
                  </a:solidFill>
                  <a:latin typeface="Calibri" panose="020F0502020204030204"/>
                  <a:ea typeface="宋体" panose="02010600030101010101" pitchFamily="2" charset="-122"/>
                  <a:sym typeface="+mn-ea"/>
                </a:rPr>
                <a:t>碳碳双键</a:t>
              </a:r>
              <a:endParaRPr lang="zh-CN" altLang="en-US" sz="2800" b="1" kern="10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8" name="AutoShape 117"/>
            <p:cNvSpPr/>
            <p:nvPr>
              <p:custDataLst>
                <p:tags r:id="rId3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panose="020B0502020104020203" charset="0"/>
                  <a:ea typeface="宋体" panose="02010600030101010101" pitchFamily="2" charset="-122"/>
                  <a:sym typeface="Gill Sans" panose="020B0502020104020203" charset="0"/>
                </a:rPr>
                <a:t>	</a:t>
              </a: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宋体" panose="02010600030101010101" pitchFamily="2" charset="-122"/>
                <a:sym typeface="Gill Sans" panose="020B0502020104020203" charset="0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367790" y="181610"/>
            <a:ext cx="7867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引入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8436" name="矩形 6"/>
          <p:cNvSpPr/>
          <p:nvPr>
            <p:custDataLst>
              <p:tags r:id="rId5"/>
            </p:custDataLst>
          </p:nvPr>
        </p:nvSpPr>
        <p:spPr>
          <a:xfrm>
            <a:off x="478790" y="1744980"/>
            <a:ext cx="46507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）醇或卤代烃的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消去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反应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437" name="Rectangle 3"/>
          <p:cNvSpPr/>
          <p:nvPr>
            <p:custDataLst>
              <p:tags r:id="rId6"/>
            </p:custDataLst>
          </p:nvPr>
        </p:nvSpPr>
        <p:spPr>
          <a:xfrm>
            <a:off x="1525270" y="2492058"/>
            <a:ext cx="22625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pt-BR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pt-BR" altLang="zh-CN" sz="2800" b="1" baseline="-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pt-BR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pt-BR" altLang="zh-CN" sz="2800" b="1" baseline="-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pt-BR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OH</a:t>
            </a:r>
            <a:endParaRPr lang="pt-BR" altLang="zh-CN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8438" name="图片 8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58870" y="2386330"/>
            <a:ext cx="1249363" cy="642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Rectangle 4"/>
          <p:cNvSpPr/>
          <p:nvPr>
            <p:custDataLst>
              <p:tags r:id="rId9"/>
            </p:custDataLst>
          </p:nvPr>
        </p:nvSpPr>
        <p:spPr>
          <a:xfrm>
            <a:off x="4908550" y="2447290"/>
            <a:ext cx="28098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defTabSz="914400">
              <a:tabLst>
                <a:tab pos="2637155" algn="ctr"/>
                <a:tab pos="4429125" algn="l"/>
              </a:tabLst>
            </a:pPr>
            <a:r>
              <a:rPr lang="pt-BR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pt-BR" altLang="zh-CN" sz="2800" b="1" baseline="-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pt-BR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=CH</a:t>
            </a:r>
            <a:r>
              <a:rPr lang="pt-BR" altLang="zh-CN" sz="2800" b="1" baseline="-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pt-BR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↑+H</a:t>
            </a:r>
            <a:r>
              <a:rPr lang="pt-BR" altLang="zh-CN" sz="2800" b="1" baseline="-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pt-BR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</a:t>
            </a:r>
            <a:endParaRPr lang="pt-BR" altLang="zh-CN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440" name="矩形 10"/>
          <p:cNvSpPr/>
          <p:nvPr>
            <p:custDataLst>
              <p:tags r:id="rId10"/>
            </p:custDataLst>
          </p:nvPr>
        </p:nvSpPr>
        <p:spPr>
          <a:xfrm>
            <a:off x="876935" y="3431540"/>
            <a:ext cx="835818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Br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NaOH          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↑＋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NaBr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</a:t>
            </a:r>
            <a:endParaRPr lang="zh-CN" altLang="en-US" sz="2800" b="1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441" name="矩形 11"/>
          <p:cNvSpPr/>
          <p:nvPr>
            <p:custDataLst>
              <p:tags r:id="rId11"/>
            </p:custDataLst>
          </p:nvPr>
        </p:nvSpPr>
        <p:spPr>
          <a:xfrm>
            <a:off x="4132263" y="333819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乙醇</a:t>
            </a:r>
            <a:endParaRPr lang="en-US" altLang="zh-CN" sz="20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△</a:t>
            </a:r>
            <a:endParaRPr lang="zh-CN" altLang="en-US" sz="20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cxnSp>
        <p:nvCxnSpPr>
          <p:cNvPr id="18442" name="直接箭头连接符 13"/>
          <p:cNvCxnSpPr/>
          <p:nvPr>
            <p:custDataLst>
              <p:tags r:id="rId12"/>
            </p:custDataLst>
          </p:nvPr>
        </p:nvCxnSpPr>
        <p:spPr>
          <a:xfrm>
            <a:off x="4229100" y="3690303"/>
            <a:ext cx="500063" cy="1587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8443" name="矩形 15"/>
          <p:cNvSpPr/>
          <p:nvPr>
            <p:custDataLst>
              <p:tags r:id="rId13"/>
            </p:custDataLst>
          </p:nvPr>
        </p:nvSpPr>
        <p:spPr>
          <a:xfrm>
            <a:off x="478790" y="4201795"/>
            <a:ext cx="10182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（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）炔烃的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不完全加成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反应 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444" name="Rectangle 2"/>
          <p:cNvSpPr/>
          <p:nvPr>
            <p:custDataLst>
              <p:tags r:id="rId14"/>
            </p:custDataLst>
          </p:nvPr>
        </p:nvSpPr>
        <p:spPr>
          <a:xfrm>
            <a:off x="1367790" y="5098733"/>
            <a:ext cx="2607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CH≡CH+HCl</a:t>
            </a:r>
            <a:endParaRPr lang="en-US" altLang="zh-CN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8445" name="图片 5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783013" y="5099050"/>
            <a:ext cx="1000125" cy="53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6" name="Rectangle 3"/>
          <p:cNvSpPr/>
          <p:nvPr>
            <p:custDataLst>
              <p:tags r:id="rId17"/>
            </p:custDataLst>
          </p:nvPr>
        </p:nvSpPr>
        <p:spPr>
          <a:xfrm>
            <a:off x="4813935" y="5127308"/>
            <a:ext cx="27235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800" b="1" baseline="-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=CHCl </a:t>
            </a:r>
            <a:endParaRPr lang="en-US" altLang="zh-CN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 fill="hold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 fill="hold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 fill="hold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 fill="hold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 fill="hold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9" grpId="0"/>
      <p:bldP spid="18440" grpId="0"/>
      <p:bldP spid="18441" grpId="0"/>
      <p:bldP spid="18443" grpId="0"/>
      <p:bldP spid="18444" grpId="0"/>
      <p:bldP spid="184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227330" y="1110615"/>
            <a:ext cx="3841115" cy="521970"/>
            <a:chOff x="616" y="554"/>
            <a:chExt cx="6049" cy="822"/>
          </a:xfrm>
        </p:grpSpPr>
        <p:sp>
          <p:nvSpPr>
            <p:cNvPr id="77" name="文本框 76"/>
            <p:cNvSpPr txBox="1"/>
            <p:nvPr>
              <p:custDataLst>
                <p:tags r:id="rId2"/>
              </p:custDataLst>
            </p:nvPr>
          </p:nvSpPr>
          <p:spPr>
            <a:xfrm>
              <a:off x="1453" y="554"/>
              <a:ext cx="521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2.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引入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碳卤键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的方法</a:t>
              </a:r>
              <a:endParaRPr lang="en-US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8" name="AutoShape 117"/>
            <p:cNvSpPr/>
            <p:nvPr>
              <p:custDataLst>
                <p:tags r:id="rId3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b="1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Gill Sans" panose="020B0502020104020203" charset="0"/>
                </a:rPr>
                <a:t>	</a:t>
              </a:r>
              <a:endParaRPr lang="en-US" sz="15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Gill Sans" panose="020B0502020104020203" charset="0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58825" y="1740535"/>
            <a:ext cx="604837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）烷烃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或苯及苯的同系物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的取代 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6" name="A46J.eps" descr="id:2147507773;FounderCES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2434" t="-667" r="13493" b="84073"/>
          <a:stretch>
            <a:fillRect/>
          </a:stretch>
        </p:blipFill>
        <p:spPr>
          <a:xfrm>
            <a:off x="1213485" y="3699510"/>
            <a:ext cx="6390005" cy="1287780"/>
          </a:xfrm>
          <a:prstGeom prst="rect">
            <a:avLst/>
          </a:prstGeom>
        </p:spPr>
      </p:pic>
      <p:grpSp>
        <p:nvGrpSpPr>
          <p:cNvPr id="62468" name="组合 62467"/>
          <p:cNvGrpSpPr/>
          <p:nvPr>
            <p:custDataLst>
              <p:tags r:id="rId7"/>
            </p:custDataLst>
          </p:nvPr>
        </p:nvGrpSpPr>
        <p:grpSpPr>
          <a:xfrm>
            <a:off x="1473200" y="2630170"/>
            <a:ext cx="5334000" cy="782638"/>
            <a:chOff x="0" y="0"/>
            <a:chExt cx="3360" cy="493"/>
          </a:xfrm>
        </p:grpSpPr>
        <p:sp>
          <p:nvSpPr>
            <p:cNvPr id="62469" name="文本框 62468"/>
            <p:cNvSpPr txBox="1"/>
            <p:nvPr>
              <p:custDataLst>
                <p:tags r:id="rId8"/>
              </p:custDataLst>
            </p:nvPr>
          </p:nvSpPr>
          <p:spPr>
            <a:xfrm>
              <a:off x="0" y="125"/>
              <a:ext cx="336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32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4</a:t>
              </a:r>
              <a:r>
                <a:rPr lang="en-US" altLang="zh-CN" sz="32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+ Cl</a:t>
              </a:r>
              <a:r>
                <a:rPr lang="en-US" altLang="zh-CN" sz="32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32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          CH</a:t>
              </a:r>
              <a:r>
                <a:rPr lang="en-US" altLang="zh-CN" sz="32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Cl</a:t>
              </a:r>
              <a:r>
                <a:rPr lang="en-US" altLang="zh-CN" sz="32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+ HCl</a:t>
              </a:r>
              <a:endParaRPr lang="en-US" alt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62470" name="直接连接符 62469"/>
            <p:cNvSpPr/>
            <p:nvPr>
              <p:custDataLst>
                <p:tags r:id="rId9"/>
              </p:custDataLst>
            </p:nvPr>
          </p:nvSpPr>
          <p:spPr>
            <a:xfrm>
              <a:off x="1200" y="327"/>
              <a:ext cx="5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62471" name="文本框 62470"/>
            <p:cNvSpPr txBox="1"/>
            <p:nvPr>
              <p:custDataLst>
                <p:tags r:id="rId10"/>
              </p:custDataLst>
            </p:nvPr>
          </p:nvSpPr>
          <p:spPr>
            <a:xfrm>
              <a:off x="1296" y="0"/>
              <a:ext cx="45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</a:rPr>
                <a:t>光</a:t>
              </a:r>
              <a:endParaRPr lang="zh-CN" altLang="en-US" sz="2800" b="1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9" name="组合 38"/>
          <p:cNvGrpSpPr/>
          <p:nvPr>
            <p:custDataLst>
              <p:tags r:id="rId11"/>
            </p:custDataLst>
          </p:nvPr>
        </p:nvGrpSpPr>
        <p:grpSpPr>
          <a:xfrm>
            <a:off x="1473200" y="4987290"/>
            <a:ext cx="6355080" cy="1562735"/>
            <a:chOff x="8055" y="2573"/>
            <a:chExt cx="10008" cy="2461"/>
          </a:xfrm>
        </p:grpSpPr>
        <p:pic>
          <p:nvPicPr>
            <p:cNvPr id="31" name="图片 30" descr="图片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 r="83823"/>
            <a:stretch>
              <a:fillRect/>
            </a:stretch>
          </p:blipFill>
          <p:spPr>
            <a:xfrm>
              <a:off x="8055" y="2843"/>
              <a:ext cx="1497" cy="1921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>
              <p:custDataLst>
                <p:tags r:id="rId14"/>
              </p:custDataLst>
            </p:nvPr>
          </p:nvSpPr>
          <p:spPr>
            <a:xfrm>
              <a:off x="9431" y="3472"/>
              <a:ext cx="251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latin typeface="Times New Roman" panose="02020603050405020304" charset="0"/>
                  <a:cs typeface="Times New Roman" panose="02020603050405020304" charset="0"/>
                </a:rPr>
                <a:t>+ </a:t>
              </a:r>
              <a:r>
                <a:rPr lang="en-US" altLang="zh-CN" sz="3200" b="1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lang="en-US" altLang="zh-CN" sz="3600" b="1">
                  <a:latin typeface="Times New Roman" panose="02020603050405020304" charset="0"/>
                  <a:cs typeface="Times New Roman" panose="02020603050405020304" charset="0"/>
                </a:rPr>
                <a:t>Cl</a:t>
              </a:r>
              <a:r>
                <a:rPr lang="en-US" altLang="zh-CN" sz="3600" b="1" baseline="-250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altLang="zh-CN" sz="3600" b="1" baseline="-25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4" name="直接箭头连接符 33"/>
            <p:cNvCxnSpPr/>
            <p:nvPr>
              <p:custDataLst>
                <p:tags r:id="rId15"/>
              </p:custDataLst>
            </p:nvPr>
          </p:nvCxnSpPr>
          <p:spPr>
            <a:xfrm flipV="1">
              <a:off x="11831" y="4020"/>
              <a:ext cx="1787" cy="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>
              <p:custDataLst>
                <p:tags r:id="rId16"/>
              </p:custDataLst>
            </p:nvPr>
          </p:nvSpPr>
          <p:spPr>
            <a:xfrm>
              <a:off x="12083" y="3076"/>
              <a:ext cx="128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Times New Roman" panose="02020603050405020304" charset="0"/>
                  <a:cs typeface="Times New Roman" panose="02020603050405020304" charset="0"/>
                </a:rPr>
                <a:t>光照</a:t>
              </a:r>
              <a:endParaRPr lang="zh-CN" altLang="en-US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>
              <a:off x="15445" y="3368"/>
              <a:ext cx="261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+</a:t>
              </a:r>
              <a:r>
                <a:rPr lang="en-US" altLang="zh-CN" sz="3600" b="1"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 3HCl</a:t>
              </a:r>
              <a:endParaRPr lang="en-US" altLang="zh-CN" sz="3600" b="1" baseline="-25000"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pic>
          <p:nvPicPr>
            <p:cNvPr id="38" name="图片 37" descr="图片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rcRect l="50941" t="801" r="31446" b="-801"/>
            <a:stretch>
              <a:fillRect/>
            </a:stretch>
          </p:blipFill>
          <p:spPr>
            <a:xfrm>
              <a:off x="13562" y="2573"/>
              <a:ext cx="2116" cy="2461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1367790" y="181610"/>
            <a:ext cx="7867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引入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227330" y="1110615"/>
            <a:ext cx="3841115" cy="521970"/>
            <a:chOff x="616" y="554"/>
            <a:chExt cx="6049" cy="822"/>
          </a:xfrm>
        </p:grpSpPr>
        <p:sp>
          <p:nvSpPr>
            <p:cNvPr id="77" name="文本框 76"/>
            <p:cNvSpPr txBox="1"/>
            <p:nvPr>
              <p:custDataLst>
                <p:tags r:id="rId2"/>
              </p:custDataLst>
            </p:nvPr>
          </p:nvSpPr>
          <p:spPr>
            <a:xfrm>
              <a:off x="1453" y="554"/>
              <a:ext cx="521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2.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引入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碳卤键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的方法</a:t>
              </a:r>
              <a:endParaRPr lang="en-US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8" name="AutoShape 117"/>
            <p:cNvSpPr/>
            <p:nvPr>
              <p:custDataLst>
                <p:tags r:id="rId3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b="1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Gill Sans" panose="020B0502020104020203" charset="0"/>
                </a:rPr>
                <a:t>	</a:t>
              </a:r>
              <a:endParaRPr lang="en-US" sz="15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Gill Sans" panose="020B0502020104020203" charset="0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58825" y="1667510"/>
            <a:ext cx="579247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）烯烃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或炔烃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的与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X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加成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1" name="组合 20"/>
          <p:cNvGrpSpPr/>
          <p:nvPr>
            <p:custDataLst>
              <p:tags r:id="rId5"/>
            </p:custDataLst>
          </p:nvPr>
        </p:nvGrpSpPr>
        <p:grpSpPr>
          <a:xfrm>
            <a:off x="1367790" y="2653030"/>
            <a:ext cx="8679180" cy="521970"/>
            <a:chOff x="7784896" y="10387552"/>
            <a:chExt cx="7756410" cy="95496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7784896" y="10387552"/>
              <a:ext cx="7756410" cy="954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3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＝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2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＋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Br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          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3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Br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Br 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cxnSp>
          <p:nvCxnSpPr>
            <p:cNvPr id="24" name="直接箭头连接符 23"/>
            <p:cNvCxnSpPr/>
            <p:nvPr>
              <p:custDataLst>
                <p:tags r:id="rId7"/>
              </p:custDataLst>
            </p:nvPr>
          </p:nvCxnSpPr>
          <p:spPr>
            <a:xfrm>
              <a:off x="10678510" y="10940549"/>
              <a:ext cx="620263" cy="151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>
            <p:custDataLst>
              <p:tags r:id="rId8"/>
            </p:custDataLst>
          </p:nvPr>
        </p:nvGrpSpPr>
        <p:grpSpPr>
          <a:xfrm>
            <a:off x="1367790" y="3312162"/>
            <a:ext cx="8277225" cy="756147"/>
            <a:chOff x="8881582" y="4979513"/>
            <a:chExt cx="7396379" cy="1381932"/>
          </a:xfrm>
        </p:grpSpPr>
        <p:sp>
          <p:nvSpPr>
            <p:cNvPr id="30" name="文本框 29"/>
            <p:cNvSpPr txBox="1"/>
            <p:nvPr>
              <p:custDataLst>
                <p:tags r:id="rId9"/>
              </p:custDataLst>
            </p:nvPr>
          </p:nvSpPr>
          <p:spPr>
            <a:xfrm>
              <a:off x="8881582" y="5407494"/>
              <a:ext cx="7396379" cy="95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3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＝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2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＋</a:t>
              </a:r>
              <a:r>
                <a:rPr lang="en-US" altLang="zh-CN" sz="2800" b="1" err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HCl          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3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Cl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3</a:t>
              </a:r>
              <a:endParaRPr lang="en-US" altLang="zh-CN" sz="2800" b="1" baseline="-2500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grpSp>
          <p:nvGrpSpPr>
            <p:cNvPr id="31" name="组合 30"/>
            <p:cNvGrpSpPr/>
            <p:nvPr>
              <p:custDataLst>
                <p:tags r:id="rId10"/>
              </p:custDataLst>
            </p:nvPr>
          </p:nvGrpSpPr>
          <p:grpSpPr>
            <a:xfrm>
              <a:off x="11765640" y="4979513"/>
              <a:ext cx="793845" cy="953951"/>
              <a:chOff x="11765640" y="4979513"/>
              <a:chExt cx="793845" cy="953951"/>
            </a:xfrm>
          </p:grpSpPr>
          <p:cxnSp>
            <p:nvCxnSpPr>
              <p:cNvPr id="32" name="直接箭头连接符 31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11765640" y="5823339"/>
                <a:ext cx="793845" cy="2911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3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1842981" y="4979513"/>
                <a:ext cx="640055" cy="953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rPr>
                  <a:t>△</a:t>
                </a:r>
                <a:endPara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endParaRPr>
              </a:p>
            </p:txBody>
          </p:sp>
        </p:grpSp>
      </p:grpSp>
      <p:grpSp>
        <p:nvGrpSpPr>
          <p:cNvPr id="41" name="组合 40"/>
          <p:cNvGrpSpPr/>
          <p:nvPr>
            <p:custDataLst>
              <p:tags r:id="rId13"/>
            </p:custDataLst>
          </p:nvPr>
        </p:nvGrpSpPr>
        <p:grpSpPr>
          <a:xfrm>
            <a:off x="1368050" y="4531711"/>
            <a:ext cx="7165544" cy="799465"/>
            <a:chOff x="5962" y="6893"/>
            <a:chExt cx="10730" cy="1259"/>
          </a:xfrm>
        </p:grpSpPr>
        <p:grpSp>
          <p:nvGrpSpPr>
            <p:cNvPr id="42" name="组合 41"/>
            <p:cNvGrpSpPr/>
            <p:nvPr>
              <p:custDataLst>
                <p:tags r:id="rId14"/>
              </p:custDataLst>
            </p:nvPr>
          </p:nvGrpSpPr>
          <p:grpSpPr>
            <a:xfrm>
              <a:off x="9647" y="6893"/>
              <a:ext cx="2640" cy="1259"/>
              <a:chOff x="25164" y="5321"/>
              <a:chExt cx="2640" cy="1259"/>
            </a:xfrm>
          </p:grpSpPr>
          <p:cxnSp>
            <p:nvCxnSpPr>
              <p:cNvPr id="45" name="直接箭头连接符 44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25164" y="5952"/>
                <a:ext cx="2640" cy="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文本框 45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5536" y="5321"/>
                <a:ext cx="1895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latin typeface="Times New Roman" panose="02020603050405020304" charset="0"/>
                    <a:ea typeface="宋体" panose="02010600030101010101" pitchFamily="2" charset="-122"/>
                  </a:rPr>
                  <a:t>催化剂</a:t>
                </a:r>
                <a:endParaRPr lang="zh-CN" altLang="en-US" sz="2000" b="1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5926" y="5952"/>
                <a:ext cx="1116" cy="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latin typeface="Times New Roman" panose="02020603050405020304" charset="0"/>
                    <a:ea typeface="宋体" panose="02010600030101010101" pitchFamily="2" charset="-122"/>
                  </a:rPr>
                  <a:t>△</a:t>
                </a:r>
                <a:endParaRPr lang="zh-CN" altLang="en-US" sz="2000" b="1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3" name="文本框 42"/>
            <p:cNvSpPr txBox="1"/>
            <p:nvPr>
              <p:custDataLst>
                <p:tags r:id="rId18"/>
              </p:custDataLst>
            </p:nvPr>
          </p:nvSpPr>
          <p:spPr>
            <a:xfrm>
              <a:off x="5962" y="7090"/>
              <a:ext cx="465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CH≡CH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＋</a:t>
              </a:r>
              <a:r>
                <a:rPr lang="en-US" altLang="zh-CN" sz="2800" b="1" err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HCl</a:t>
              </a:r>
              <a:endPara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19"/>
              </p:custDataLst>
            </p:nvPr>
          </p:nvSpPr>
          <p:spPr>
            <a:xfrm>
              <a:off x="12550" y="6919"/>
              <a:ext cx="414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＝</a:t>
              </a:r>
              <a:r>
                <a:rPr lang="en-US" altLang="zh-CN" sz="2800" b="1" err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err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Cl</a:t>
              </a:r>
              <a:endParaRPr lang="en-US" altLang="zh-CN" sz="2800" b="1" err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1367790" y="181610"/>
            <a:ext cx="7867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引入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227330" y="1110615"/>
            <a:ext cx="3841115" cy="521970"/>
            <a:chOff x="616" y="554"/>
            <a:chExt cx="6049" cy="822"/>
          </a:xfrm>
        </p:grpSpPr>
        <p:sp>
          <p:nvSpPr>
            <p:cNvPr id="77" name="文本框 76"/>
            <p:cNvSpPr txBox="1"/>
            <p:nvPr>
              <p:custDataLst>
                <p:tags r:id="rId2"/>
              </p:custDataLst>
            </p:nvPr>
          </p:nvSpPr>
          <p:spPr>
            <a:xfrm>
              <a:off x="1453" y="554"/>
              <a:ext cx="521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2.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引入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碳卤键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的方法</a:t>
              </a:r>
              <a:endParaRPr lang="en-US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8" name="AutoShape 117"/>
            <p:cNvSpPr/>
            <p:nvPr>
              <p:custDataLst>
                <p:tags r:id="rId3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b="1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Gill Sans" panose="020B0502020104020203" charset="0"/>
                </a:rPr>
                <a:t>	</a:t>
              </a:r>
              <a:endParaRPr lang="en-US" sz="15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Gill Sans" panose="020B0502020104020203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58825" y="1632585"/>
            <a:ext cx="411861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）醇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或酚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的取代 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37" name="组合 36"/>
          <p:cNvGrpSpPr/>
          <p:nvPr>
            <p:custDataLst>
              <p:tags r:id="rId5"/>
            </p:custDataLst>
          </p:nvPr>
        </p:nvGrpSpPr>
        <p:grpSpPr>
          <a:xfrm>
            <a:off x="1625672" y="2565161"/>
            <a:ext cx="6285651" cy="551746"/>
            <a:chOff x="1025662" y="2582825"/>
            <a:chExt cx="6285651" cy="551746"/>
          </a:xfrm>
        </p:grpSpPr>
        <p:sp>
          <p:nvSpPr>
            <p:cNvPr id="38" name="矩形 37"/>
            <p:cNvSpPr/>
            <p:nvPr>
              <p:custDataLst>
                <p:tags r:id="rId6"/>
              </p:custDataLst>
            </p:nvPr>
          </p:nvSpPr>
          <p:spPr>
            <a:xfrm>
              <a:off x="1025662" y="2611351"/>
              <a:ext cx="62856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800" b="1"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C</a:t>
              </a:r>
              <a:r>
                <a:rPr lang="en-US" altLang="zh-CN" sz="2800" b="1" baseline="-25000"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H</a:t>
              </a:r>
              <a:r>
                <a:rPr lang="en-US" altLang="zh-CN" sz="2800" b="1" baseline="-25000"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5</a:t>
              </a:r>
              <a:r>
                <a:rPr lang="en-US" altLang="zh-CN" sz="2800" b="1"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−OH + H−Br         C</a:t>
              </a:r>
              <a:r>
                <a:rPr lang="en-US" altLang="zh-CN" sz="2800" b="1" baseline="-25000"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H</a:t>
              </a:r>
              <a:r>
                <a:rPr lang="en-US" altLang="zh-CN" sz="2800" b="1" baseline="-25000"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5</a:t>
              </a:r>
              <a:r>
                <a:rPr lang="en-US" altLang="zh-CN" sz="2800" b="1"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−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Br</a:t>
              </a:r>
              <a:r>
                <a:rPr lang="en-US" altLang="zh-CN" sz="2800" b="1" baseline="-25000"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 </a:t>
              </a:r>
              <a:r>
                <a:rPr lang="en-US" altLang="zh-CN" sz="2800" b="1"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+ H</a:t>
              </a:r>
              <a:r>
                <a:rPr lang="en-US" altLang="zh-CN" sz="2800" b="1" baseline="-25000"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latin typeface="Times New Roman" panose="02020603050405020304" charset="0"/>
                  <a:ea typeface="方正姚体" panose="02010601030101010101" pitchFamily="2" charset="-122"/>
                  <a:cs typeface="Times New Roman" panose="02020603050405020304" charset="0"/>
                </a:rPr>
                <a:t>O</a:t>
              </a:r>
              <a:endParaRPr lang="zh-CN" altLang="zh-CN" sz="2800" b="1" baseline="-25000">
                <a:latin typeface="Times New Roman" panose="02020603050405020304" charset="0"/>
                <a:ea typeface="方正姚体" panose="02010601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39" name="组合 38"/>
            <p:cNvGrpSpPr/>
            <p:nvPr>
              <p:custDataLst>
                <p:tags r:id="rId7"/>
              </p:custDataLst>
            </p:nvPr>
          </p:nvGrpSpPr>
          <p:grpSpPr>
            <a:xfrm>
              <a:off x="3961275" y="2582825"/>
              <a:ext cx="720000" cy="369332"/>
              <a:chOff x="3961275" y="2582825"/>
              <a:chExt cx="720000" cy="369332"/>
            </a:xfrm>
          </p:grpSpPr>
          <p:sp>
            <p:nvSpPr>
              <p:cNvPr id="40" name="Text Box 11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077639" y="2582825"/>
                <a:ext cx="43742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37033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 b="1" i="0">
                    <a:solidFill>
                      <a:srgbClr val="00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△</a:t>
                </a:r>
                <a:endParaRPr lang="zh-CN" altLang="en-US" sz="2400" b="1" i="0">
                  <a:solidFill>
                    <a:srgbClr val="000000"/>
                  </a:solidFill>
                  <a:effectLst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41" name="Line 8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961275" y="2901887"/>
                <a:ext cx="720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zh-CN" altLang="en-US" sz="2800">
                  <a:effectLst/>
                </a:endParaRPr>
              </a:p>
            </p:txBody>
          </p:sp>
        </p:grpSp>
      </p:grpSp>
      <p:cxnSp>
        <p:nvCxnSpPr>
          <p:cNvPr id="6" name="直接连接符 5"/>
          <p:cNvCxnSpPr/>
          <p:nvPr>
            <p:custDataLst>
              <p:tags r:id="rId10"/>
            </p:custDataLst>
          </p:nvPr>
        </p:nvCxnSpPr>
        <p:spPr>
          <a:xfrm flipH="1">
            <a:off x="2601595" y="2369185"/>
            <a:ext cx="0" cy="1127125"/>
          </a:xfrm>
          <a:prstGeom prst="line">
            <a:avLst/>
          </a:prstGeom>
          <a:ln w="254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>
            <p:custDataLst>
              <p:tags r:id="rId11"/>
            </p:custDataLst>
          </p:nvPr>
        </p:nvGrpSpPr>
        <p:grpSpPr>
          <a:xfrm>
            <a:off x="1367675" y="3117492"/>
            <a:ext cx="9223084" cy="3261296"/>
            <a:chOff x="5676696" y="5908138"/>
            <a:chExt cx="9223084" cy="3261296"/>
          </a:xfrm>
        </p:grpSpPr>
        <p:sp>
          <p:nvSpPr>
            <p:cNvPr id="21" name="直接连接符 20"/>
            <p:cNvSpPr/>
            <p:nvPr>
              <p:custDataLst>
                <p:tags r:id="rId12"/>
              </p:custDataLst>
            </p:nvPr>
          </p:nvSpPr>
          <p:spPr>
            <a:xfrm flipH="1">
              <a:off x="12847037" y="7304676"/>
              <a:ext cx="0" cy="1371727"/>
            </a:xfrm>
            <a:prstGeom prst="line">
              <a:avLst/>
            </a:prstGeom>
            <a:ln w="38100" cap="flat" cmpd="sng">
              <a:solidFill>
                <a:srgbClr val="800000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/>
          </p:txBody>
        </p:sp>
        <p:sp>
          <p:nvSpPr>
            <p:cNvPr id="22" name="文本框 21"/>
            <p:cNvSpPr txBox="1"/>
            <p:nvPr>
              <p:custDataLst>
                <p:tags r:id="rId13"/>
              </p:custDataLst>
            </p:nvPr>
          </p:nvSpPr>
          <p:spPr>
            <a:xfrm>
              <a:off x="6997854" y="7392084"/>
              <a:ext cx="1594540" cy="5842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990033"/>
                  </a:solidFill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＋</a:t>
              </a:r>
              <a:r>
                <a:rPr lang="en-US" altLang="zh-CN" sz="3200" b="1">
                  <a:solidFill>
                    <a:srgbClr val="990033"/>
                  </a:solidFill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3Br</a:t>
              </a:r>
              <a:r>
                <a:rPr lang="en-US" altLang="zh-CN" sz="3200" b="1" baseline="-25000">
                  <a:solidFill>
                    <a:srgbClr val="990033"/>
                  </a:solidFill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2</a:t>
              </a:r>
              <a:r>
                <a:rPr lang="en-US" altLang="zh-CN" sz="3200" b="1">
                  <a:solidFill>
                    <a:srgbClr val="990033"/>
                  </a:solidFill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 </a:t>
              </a:r>
              <a:endParaRPr lang="en-US" altLang="zh-CN" sz="3200" b="1">
                <a:solidFill>
                  <a:srgbClr val="990033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23" name="直接连接符 22"/>
            <p:cNvSpPr/>
            <p:nvPr>
              <p:custDataLst>
                <p:tags r:id="rId14"/>
              </p:custDataLst>
            </p:nvPr>
          </p:nvSpPr>
          <p:spPr>
            <a:xfrm>
              <a:off x="8497144" y="7747724"/>
              <a:ext cx="1188000" cy="0"/>
            </a:xfrm>
            <a:prstGeom prst="line">
              <a:avLst/>
            </a:prstGeom>
            <a:ln w="38100" cap="flat" cmpd="sng">
              <a:solidFill>
                <a:srgbClr val="990033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/>
          </p:txBody>
        </p:sp>
        <p:sp>
          <p:nvSpPr>
            <p:cNvPr id="24" name="文本框 23"/>
            <p:cNvSpPr txBox="1"/>
            <p:nvPr>
              <p:custDataLst>
                <p:tags r:id="rId15"/>
              </p:custDataLst>
            </p:nvPr>
          </p:nvSpPr>
          <p:spPr>
            <a:xfrm>
              <a:off x="13114241" y="7180529"/>
              <a:ext cx="1785539" cy="5842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990033"/>
                  </a:solidFill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＋</a:t>
              </a:r>
              <a:r>
                <a:rPr lang="en-US" altLang="zh-CN" sz="3200" b="1">
                  <a:solidFill>
                    <a:srgbClr val="990033"/>
                  </a:solidFill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3HBr</a:t>
              </a:r>
              <a:endParaRPr lang="en-US" altLang="zh-CN" sz="3200" b="1">
                <a:solidFill>
                  <a:srgbClr val="990033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16"/>
              </p:custDataLst>
            </p:nvPr>
          </p:nvSpPr>
          <p:spPr>
            <a:xfrm>
              <a:off x="7097839" y="8040592"/>
              <a:ext cx="182614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20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（过量）</a:t>
              </a:r>
              <a:endParaRPr lang="zh-CN" altLang="en-US" sz="320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grpSp>
          <p:nvGrpSpPr>
            <p:cNvPr id="26" name="组合 25"/>
            <p:cNvGrpSpPr/>
            <p:nvPr>
              <p:custDataLst>
                <p:tags r:id="rId17"/>
              </p:custDataLst>
            </p:nvPr>
          </p:nvGrpSpPr>
          <p:grpSpPr>
            <a:xfrm>
              <a:off x="5676696" y="6208536"/>
              <a:ext cx="1270590" cy="2346142"/>
              <a:chOff x="11570277" y="2893093"/>
              <a:chExt cx="1270590" cy="2346142"/>
            </a:xfrm>
          </p:grpSpPr>
          <p:grpSp>
            <p:nvGrpSpPr>
              <p:cNvPr id="45" name="组合 44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11570277" y="3893665"/>
                <a:ext cx="1159974" cy="1345570"/>
                <a:chOff x="2060456" y="7486076"/>
                <a:chExt cx="1159974" cy="1345570"/>
              </a:xfrm>
            </p:grpSpPr>
            <p:sp>
              <p:nvSpPr>
                <p:cNvPr id="49" name="六边形 48"/>
                <p:cNvSpPr/>
                <p:nvPr>
                  <p:custDataLst>
                    <p:tags r:id="rId19"/>
                  </p:custDataLst>
                </p:nvPr>
              </p:nvSpPr>
              <p:spPr>
                <a:xfrm rot="5400000">
                  <a:off x="1967658" y="7578874"/>
                  <a:ext cx="1345570" cy="1159974"/>
                </a:xfrm>
                <a:prstGeom prst="hexagon">
                  <a:avLst/>
                </a:prstGeom>
                <a:ln w="28575">
                  <a:solidFill>
                    <a:srgbClr val="81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0" name="直接连接符 49"/>
                <p:cNvCxnSpPr/>
                <p:nvPr>
                  <p:custDataLst>
                    <p:tags r:id="rId20"/>
                  </p:custDataLst>
                </p:nvPr>
              </p:nvCxnSpPr>
              <p:spPr>
                <a:xfrm flipH="1">
                  <a:off x="2164314" y="7613560"/>
                  <a:ext cx="504000" cy="252000"/>
                </a:xfrm>
                <a:prstGeom prst="line">
                  <a:avLst/>
                </a:prstGeom>
                <a:ln w="28575">
                  <a:solidFill>
                    <a:srgbClr val="81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2166923" y="8449526"/>
                  <a:ext cx="504000" cy="252000"/>
                </a:xfrm>
                <a:prstGeom prst="line">
                  <a:avLst/>
                </a:prstGeom>
                <a:ln w="28575">
                  <a:solidFill>
                    <a:srgbClr val="81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>
                  <p:custDataLst>
                    <p:tags r:id="rId22"/>
                  </p:custDataLst>
                </p:nvPr>
              </p:nvCxnSpPr>
              <p:spPr>
                <a:xfrm flipH="1">
                  <a:off x="3085100" y="7827511"/>
                  <a:ext cx="0" cy="648000"/>
                </a:xfrm>
                <a:prstGeom prst="line">
                  <a:avLst/>
                </a:prstGeom>
                <a:ln w="28575">
                  <a:solidFill>
                    <a:srgbClr val="81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组合 45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11887393" y="2893093"/>
                <a:ext cx="953474" cy="985872"/>
                <a:chOff x="2957559" y="6971572"/>
                <a:chExt cx="953474" cy="985872"/>
              </a:xfrm>
            </p:grpSpPr>
            <p:cxnSp>
              <p:nvCxnSpPr>
                <p:cNvPr id="47" name="直接连接符 46"/>
                <p:cNvCxnSpPr/>
                <p:nvPr>
                  <p:custDataLst>
                    <p:tags r:id="rId24"/>
                  </p:custDataLst>
                </p:nvPr>
              </p:nvCxnSpPr>
              <p:spPr>
                <a:xfrm flipH="1">
                  <a:off x="3220430" y="7525444"/>
                  <a:ext cx="0" cy="432000"/>
                </a:xfrm>
                <a:prstGeom prst="line">
                  <a:avLst/>
                </a:prstGeom>
                <a:ln w="28575">
                  <a:solidFill>
                    <a:srgbClr val="81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文本框 47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2957559" y="6971572"/>
                  <a:ext cx="953474" cy="646331"/>
                </a:xfrm>
                <a:prstGeom prst="rect">
                  <a:avLst/>
                </a:prstGeom>
                <a:ln w="28575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b="1">
                      <a:solidFill>
                        <a:srgbClr val="810000"/>
                      </a:solidFill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OH</a:t>
                  </a:r>
                  <a:endParaRPr lang="zh-CN" altLang="en-US" sz="3600" b="1">
                    <a:solidFill>
                      <a:srgbClr val="81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>
              <p:custDataLst>
                <p:tags r:id="rId26"/>
              </p:custDataLst>
            </p:nvPr>
          </p:nvGrpSpPr>
          <p:grpSpPr>
            <a:xfrm>
              <a:off x="9417776" y="5908138"/>
              <a:ext cx="3440933" cy="3261296"/>
              <a:chOff x="15149568" y="2519708"/>
              <a:chExt cx="3440933" cy="3261296"/>
            </a:xfrm>
          </p:grpSpPr>
          <p:grpSp>
            <p:nvGrpSpPr>
              <p:cNvPr id="28" name="组合 27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16270553" y="3512660"/>
                <a:ext cx="1159974" cy="1345570"/>
                <a:chOff x="2060456" y="7486076"/>
                <a:chExt cx="1159974" cy="1345570"/>
              </a:xfrm>
            </p:grpSpPr>
            <p:sp>
              <p:nvSpPr>
                <p:cNvPr id="7" name="六边形 6"/>
                <p:cNvSpPr/>
                <p:nvPr>
                  <p:custDataLst>
                    <p:tags r:id="rId28"/>
                  </p:custDataLst>
                </p:nvPr>
              </p:nvSpPr>
              <p:spPr>
                <a:xfrm rot="5400000">
                  <a:off x="1967658" y="7578874"/>
                  <a:ext cx="1345570" cy="1159974"/>
                </a:xfrm>
                <a:prstGeom prst="hexagon">
                  <a:avLst/>
                </a:prstGeom>
                <a:ln w="28575">
                  <a:solidFill>
                    <a:srgbClr val="81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810000"/>
                    </a:solidFill>
                  </a:endParaRPr>
                </a:p>
              </p:txBody>
            </p:sp>
            <p:cxnSp>
              <p:nvCxnSpPr>
                <p:cNvPr id="42" name="直接连接符 41"/>
                <p:cNvCxnSpPr/>
                <p:nvPr>
                  <p:custDataLst>
                    <p:tags r:id="rId29"/>
                  </p:custDataLst>
                </p:nvPr>
              </p:nvCxnSpPr>
              <p:spPr>
                <a:xfrm flipH="1">
                  <a:off x="2164314" y="7613560"/>
                  <a:ext cx="504000" cy="252000"/>
                </a:xfrm>
                <a:prstGeom prst="line">
                  <a:avLst/>
                </a:prstGeom>
                <a:ln w="28575">
                  <a:solidFill>
                    <a:srgbClr val="81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>
                  <p:custDataLst>
                    <p:tags r:id="rId30"/>
                  </p:custDataLst>
                </p:nvPr>
              </p:nvCxnSpPr>
              <p:spPr>
                <a:xfrm>
                  <a:off x="2166923" y="8449526"/>
                  <a:ext cx="504000" cy="252000"/>
                </a:xfrm>
                <a:prstGeom prst="line">
                  <a:avLst/>
                </a:prstGeom>
                <a:ln w="28575">
                  <a:solidFill>
                    <a:srgbClr val="81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>
                  <p:custDataLst>
                    <p:tags r:id="rId31"/>
                  </p:custDataLst>
                </p:nvPr>
              </p:nvCxnSpPr>
              <p:spPr>
                <a:xfrm flipH="1">
                  <a:off x="3085100" y="7827511"/>
                  <a:ext cx="0" cy="648000"/>
                </a:xfrm>
                <a:prstGeom prst="line">
                  <a:avLst/>
                </a:prstGeom>
                <a:ln w="28575">
                  <a:solidFill>
                    <a:srgbClr val="81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组合 28"/>
              <p:cNvGrpSpPr/>
              <p:nvPr>
                <p:custDataLst>
                  <p:tags r:id="rId32"/>
                </p:custDataLst>
              </p:nvPr>
            </p:nvGrpSpPr>
            <p:grpSpPr>
              <a:xfrm>
                <a:off x="16587668" y="2519708"/>
                <a:ext cx="1032121" cy="985872"/>
                <a:chOff x="2957558" y="6971572"/>
                <a:chExt cx="1032121" cy="985872"/>
              </a:xfrm>
            </p:grpSpPr>
            <p:cxnSp>
              <p:nvCxnSpPr>
                <p:cNvPr id="8" name="直接连接符 7"/>
                <p:cNvCxnSpPr/>
                <p:nvPr>
                  <p:custDataLst>
                    <p:tags r:id="rId33"/>
                  </p:custDataLst>
                </p:nvPr>
              </p:nvCxnSpPr>
              <p:spPr>
                <a:xfrm flipH="1">
                  <a:off x="3220430" y="7525444"/>
                  <a:ext cx="0" cy="432000"/>
                </a:xfrm>
                <a:prstGeom prst="line">
                  <a:avLst/>
                </a:prstGeom>
                <a:ln w="28575">
                  <a:solidFill>
                    <a:srgbClr val="81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文本框 8"/>
                <p:cNvSpPr txBox="1"/>
                <p:nvPr>
                  <p:custDataLst>
                    <p:tags r:id="rId34"/>
                  </p:custDataLst>
                </p:nvPr>
              </p:nvSpPr>
              <p:spPr>
                <a:xfrm>
                  <a:off x="2957558" y="6971572"/>
                  <a:ext cx="103212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b="1">
                      <a:solidFill>
                        <a:srgbClr val="810000"/>
                      </a:solidFill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OH</a:t>
                  </a:r>
                  <a:endParaRPr lang="zh-CN" altLang="en-US" sz="3600" b="1">
                    <a:solidFill>
                      <a:srgbClr val="81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30" name="组合 29"/>
              <p:cNvGrpSpPr/>
              <p:nvPr>
                <p:custDataLst>
                  <p:tags r:id="rId35"/>
                </p:custDataLst>
              </p:nvPr>
            </p:nvGrpSpPr>
            <p:grpSpPr>
              <a:xfrm>
                <a:off x="16587668" y="4846284"/>
                <a:ext cx="707390" cy="934720"/>
                <a:chOff x="2957558" y="6701801"/>
                <a:chExt cx="707390" cy="934720"/>
              </a:xfrm>
            </p:grpSpPr>
            <p:cxnSp>
              <p:nvCxnSpPr>
                <p:cNvPr id="10" name="直接连接符 9"/>
                <p:cNvCxnSpPr/>
                <p:nvPr>
                  <p:custDataLst>
                    <p:tags r:id="rId36"/>
                  </p:custDataLst>
                </p:nvPr>
              </p:nvCxnSpPr>
              <p:spPr>
                <a:xfrm flipH="1">
                  <a:off x="3220430" y="6701801"/>
                  <a:ext cx="0" cy="432000"/>
                </a:xfrm>
                <a:prstGeom prst="line">
                  <a:avLst/>
                </a:prstGeom>
                <a:ln w="28575">
                  <a:solidFill>
                    <a:srgbClr val="81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文本框 10"/>
                <p:cNvSpPr txBox="1"/>
                <p:nvPr>
                  <p:custDataLst>
                    <p:tags r:id="rId37"/>
                  </p:custDataLst>
                </p:nvPr>
              </p:nvSpPr>
              <p:spPr>
                <a:xfrm>
                  <a:off x="2957558" y="6991361"/>
                  <a:ext cx="707390" cy="645160"/>
                </a:xfrm>
                <a:prstGeom prst="rect">
                  <a:avLst/>
                </a:prstGeom>
                <a:ln w="28575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b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Br</a:t>
                  </a:r>
                  <a:endParaRPr lang="en-US" altLang="zh-CN" sz="3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31" name="组合 30"/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17430527" y="3189494"/>
                <a:ext cx="1159974" cy="646331"/>
                <a:chOff x="3220430" y="7162910"/>
                <a:chExt cx="1159974" cy="646331"/>
              </a:xfrm>
            </p:grpSpPr>
            <p:cxnSp>
              <p:nvCxnSpPr>
                <p:cNvPr id="35" name="直接连接符 34"/>
                <p:cNvCxnSpPr/>
                <p:nvPr>
                  <p:custDataLst>
                    <p:tags r:id="rId39"/>
                  </p:custDataLst>
                </p:nvPr>
              </p:nvCxnSpPr>
              <p:spPr>
                <a:xfrm flipH="1">
                  <a:off x="3220430" y="7525444"/>
                  <a:ext cx="504000" cy="252000"/>
                </a:xfrm>
                <a:prstGeom prst="line">
                  <a:avLst/>
                </a:prstGeom>
                <a:ln w="28575">
                  <a:solidFill>
                    <a:srgbClr val="81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文本框 35"/>
                <p:cNvSpPr txBox="1"/>
                <p:nvPr>
                  <p:custDataLst>
                    <p:tags r:id="rId40"/>
                  </p:custDataLst>
                </p:nvPr>
              </p:nvSpPr>
              <p:spPr>
                <a:xfrm>
                  <a:off x="3671841" y="7162910"/>
                  <a:ext cx="70856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b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Br</a:t>
                  </a:r>
                  <a:endParaRPr lang="en-US" altLang="zh-CN" sz="3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32" name="组合 31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15149568" y="3203367"/>
                <a:ext cx="1112476" cy="646331"/>
                <a:chOff x="2611954" y="7174387"/>
                <a:chExt cx="1112476" cy="646331"/>
              </a:xfrm>
            </p:grpSpPr>
            <p:cxnSp>
              <p:nvCxnSpPr>
                <p:cNvPr id="33" name="直接连接符 32"/>
                <p:cNvCxnSpPr/>
                <p:nvPr>
                  <p:custDataLst>
                    <p:tags r:id="rId42"/>
                  </p:custDataLst>
                </p:nvPr>
              </p:nvCxnSpPr>
              <p:spPr>
                <a:xfrm>
                  <a:off x="3220430" y="7525444"/>
                  <a:ext cx="504000" cy="252000"/>
                </a:xfrm>
                <a:prstGeom prst="line">
                  <a:avLst/>
                </a:prstGeom>
                <a:ln w="28575">
                  <a:solidFill>
                    <a:srgbClr val="81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文本框 33"/>
                <p:cNvSpPr txBox="1"/>
                <p:nvPr>
                  <p:custDataLst>
                    <p:tags r:id="rId43"/>
                  </p:custDataLst>
                </p:nvPr>
              </p:nvSpPr>
              <p:spPr>
                <a:xfrm>
                  <a:off x="2611954" y="7174387"/>
                  <a:ext cx="70856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b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Br</a:t>
                  </a:r>
                  <a:endParaRPr lang="en-US" altLang="zh-CN" sz="3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endParaRPr>
                </a:p>
              </p:txBody>
            </p:sp>
          </p:grpSp>
        </p:grpSp>
      </p:grpSp>
      <p:sp>
        <p:nvSpPr>
          <p:cNvPr id="4" name="文本框 3"/>
          <p:cNvSpPr txBox="1"/>
          <p:nvPr>
            <p:custDataLst>
              <p:tags r:id="rId44"/>
            </p:custDataLst>
          </p:nvPr>
        </p:nvSpPr>
        <p:spPr>
          <a:xfrm>
            <a:off x="1367790" y="181610"/>
            <a:ext cx="7867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引入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227330" y="1096645"/>
            <a:ext cx="3483610" cy="521970"/>
            <a:chOff x="616" y="532"/>
            <a:chExt cx="5486" cy="822"/>
          </a:xfrm>
        </p:grpSpPr>
        <p:sp>
          <p:nvSpPr>
            <p:cNvPr id="77" name="文本框 76"/>
            <p:cNvSpPr txBox="1"/>
            <p:nvPr>
              <p:custDataLst>
                <p:tags r:id="rId2"/>
              </p:custDataLst>
            </p:nvPr>
          </p:nvSpPr>
          <p:spPr>
            <a:xfrm>
              <a:off x="1453" y="532"/>
              <a:ext cx="464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3.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引入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羟基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的方法</a:t>
              </a:r>
              <a:endParaRPr lang="en-US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8" name="AutoShape 117"/>
            <p:cNvSpPr/>
            <p:nvPr>
              <p:custDataLst>
                <p:tags r:id="rId3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panose="020B0502020104020203" charset="0"/>
                  <a:ea typeface="宋体" panose="02010600030101010101" pitchFamily="2" charset="-122"/>
                  <a:sym typeface="Gill Sans" panose="020B0502020104020203" charset="0"/>
                </a:rPr>
                <a:t>	</a:t>
              </a: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宋体" panose="02010600030101010101" pitchFamily="2" charset="-122"/>
                <a:sym typeface="Gill Sans" panose="020B0502020104020203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58825" y="2013585"/>
            <a:ext cx="31883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(1)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烯烃与水的加成 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51" name="组合 50"/>
          <p:cNvGrpSpPr/>
          <p:nvPr>
            <p:custDataLst>
              <p:tags r:id="rId5"/>
            </p:custDataLst>
          </p:nvPr>
        </p:nvGrpSpPr>
        <p:grpSpPr>
          <a:xfrm>
            <a:off x="1117600" y="2765423"/>
            <a:ext cx="10168890" cy="829945"/>
            <a:chOff x="5907542" y="425951"/>
            <a:chExt cx="9087656" cy="1517805"/>
          </a:xfrm>
        </p:grpSpPr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5907542" y="728085"/>
              <a:ext cx="9087656" cy="95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3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＝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2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＋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O                    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3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CH(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OH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 )CH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rPr>
                <a:t>3</a:t>
              </a:r>
              <a:endParaRPr lang="en-US" altLang="zh-CN" sz="2800" b="1" baseline="-25000">
                <a:solidFill>
                  <a:schemeClr val="tx1"/>
                </a:solidFill>
                <a:latin typeface="Times New Roman" panose="02020603050405020304" charset="0"/>
                <a:ea typeface="宋体-简" panose="02010800040101010101" charset="-122"/>
                <a:cs typeface="Times New Roman" panose="02020603050405020304" charset="0"/>
              </a:endParaRPr>
            </a:p>
          </p:txBody>
        </p:sp>
        <p:grpSp>
          <p:nvGrpSpPr>
            <p:cNvPr id="53" name="组合 52"/>
            <p:cNvGrpSpPr/>
            <p:nvPr>
              <p:custDataLst>
                <p:tags r:id="rId7"/>
              </p:custDataLst>
            </p:nvPr>
          </p:nvGrpSpPr>
          <p:grpSpPr>
            <a:xfrm>
              <a:off x="8845307" y="425951"/>
              <a:ext cx="1995679" cy="1517805"/>
              <a:chOff x="12222401" y="708229"/>
              <a:chExt cx="1995679" cy="1517805"/>
            </a:xfrm>
          </p:grpSpPr>
          <p:sp>
            <p:nvSpPr>
              <p:cNvPr id="54" name="文本框 5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2222401" y="708229"/>
                <a:ext cx="1995679" cy="1517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>
                    <a:solidFill>
                      <a:schemeClr val="tx1"/>
                    </a:solidFill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rPr>
                  <a:t>催化剂</a:t>
                </a:r>
                <a:endParaRPr lang="en-US" altLang="zh-CN" sz="2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2000">
                    <a:solidFill>
                      <a:schemeClr val="tx1"/>
                    </a:solidFill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rPr>
                  <a:t>加热、加压</a:t>
                </a:r>
                <a:endParaRPr lang="zh-CN" altLang="en-US" sz="2000">
                  <a:solidFill>
                    <a:schemeClr val="tx1"/>
                  </a:solidFill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55" name="直接箭头连接符 54"/>
              <p:cNvCxnSpPr/>
              <p:nvPr>
                <p:custDataLst>
                  <p:tags r:id="rId9"/>
                </p:custDataLst>
              </p:nvPr>
            </p:nvCxnSpPr>
            <p:spPr>
              <a:xfrm flipV="1">
                <a:off x="12532365" y="1480490"/>
                <a:ext cx="1187763" cy="139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880110" y="3704590"/>
            <a:ext cx="28308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(2)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卤代烃的水解 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56325" name="组合 56324"/>
          <p:cNvGrpSpPr/>
          <p:nvPr>
            <p:custDataLst>
              <p:tags r:id="rId11"/>
            </p:custDataLst>
          </p:nvPr>
        </p:nvGrpSpPr>
        <p:grpSpPr>
          <a:xfrm>
            <a:off x="814245" y="4578350"/>
            <a:ext cx="9881695" cy="894081"/>
            <a:chOff x="-142" y="0"/>
            <a:chExt cx="5993" cy="563"/>
          </a:xfrm>
        </p:grpSpPr>
        <p:sp>
          <p:nvSpPr>
            <p:cNvPr id="56326" name="文本框 56325"/>
            <p:cNvSpPr txBox="1"/>
            <p:nvPr>
              <p:custDataLst>
                <p:tags r:id="rId12"/>
              </p:custDataLst>
            </p:nvPr>
          </p:nvSpPr>
          <p:spPr>
            <a:xfrm>
              <a:off x="-142" y="89"/>
              <a:ext cx="5993" cy="3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charset="0"/>
                </a:rPr>
                <a:t>CH</a:t>
              </a:r>
              <a:r>
                <a:rPr lang="en-US" altLang="zh-CN" sz="3200" b="1" baseline="-25000">
                  <a:latin typeface="Times New Roman" panose="02020603050405020304" charset="0"/>
                </a:rPr>
                <a:t>3</a:t>
              </a:r>
              <a:r>
                <a:rPr lang="en-US" altLang="zh-CN" sz="3200" b="1">
                  <a:latin typeface="Times New Roman" panose="02020603050405020304" charset="0"/>
                </a:rPr>
                <a:t>CH</a:t>
              </a:r>
              <a:r>
                <a:rPr lang="en-US" altLang="zh-CN" sz="3200" b="1" baseline="-25000">
                  <a:latin typeface="Times New Roman" panose="02020603050405020304" charset="0"/>
                </a:rPr>
                <a:t>2</a:t>
              </a:r>
              <a:r>
                <a:rPr lang="en-US" altLang="zh-CN" sz="3200" b="1">
                  <a:latin typeface="Times New Roman" panose="02020603050405020304" charset="0"/>
                </a:rPr>
                <a:t>CH</a:t>
              </a:r>
              <a:r>
                <a:rPr lang="en-US" altLang="zh-CN" sz="3200" b="1" baseline="-25000">
                  <a:latin typeface="Times New Roman" panose="02020603050405020304" charset="0"/>
                </a:rPr>
                <a:t>2</a:t>
              </a:r>
              <a:r>
                <a:rPr lang="en-US" altLang="zh-CN" sz="3200" b="1">
                  <a:latin typeface="Times New Roman" panose="02020603050405020304" charset="0"/>
                </a:rPr>
                <a:t>Cl+</a:t>
              </a:r>
              <a:r>
                <a:rPr lang="en-US" altLang="zh-CN" sz="3200" b="1">
                  <a:latin typeface="Times New Roman" panose="02020603050405020304" charset="0"/>
                  <a:sym typeface="+mn-ea"/>
                </a:rPr>
                <a:t>NaOH</a:t>
              </a:r>
              <a:r>
                <a:rPr lang="en-US" altLang="zh-CN" sz="3200" b="1">
                  <a:latin typeface="Times New Roman" panose="02020603050405020304" charset="0"/>
                </a:rPr>
                <a:t>              CH</a:t>
              </a:r>
              <a:r>
                <a:rPr lang="en-US" altLang="zh-CN" sz="3200" b="1" baseline="-25000">
                  <a:latin typeface="Times New Roman" panose="02020603050405020304" charset="0"/>
                </a:rPr>
                <a:t>3</a:t>
              </a:r>
              <a:r>
                <a:rPr lang="en-US" altLang="zh-CN" sz="3200" b="1">
                  <a:latin typeface="Times New Roman" panose="02020603050405020304" charset="0"/>
                </a:rPr>
                <a:t>CH</a:t>
              </a:r>
              <a:r>
                <a:rPr lang="en-US" altLang="zh-CN" sz="3200" b="1" baseline="-25000">
                  <a:latin typeface="Times New Roman" panose="02020603050405020304" charset="0"/>
                </a:rPr>
                <a:t>2</a:t>
              </a:r>
              <a:r>
                <a:rPr lang="en-US" altLang="zh-CN" sz="3200" b="1">
                  <a:latin typeface="Times New Roman" panose="02020603050405020304" charset="0"/>
                </a:rPr>
                <a:t>CH</a:t>
              </a:r>
              <a:r>
                <a:rPr lang="en-US" altLang="zh-CN" sz="3200" b="1" baseline="-25000">
                  <a:latin typeface="Times New Roman" panose="02020603050405020304" charset="0"/>
                </a:rPr>
                <a:t>2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charset="0"/>
                </a:rPr>
                <a:t>OH</a:t>
              </a:r>
              <a:r>
                <a:rPr lang="en-US" altLang="zh-CN" sz="3200" b="1">
                  <a:latin typeface="Times New Roman" panose="02020603050405020304" charset="0"/>
                </a:rPr>
                <a:t>+</a:t>
              </a:r>
              <a:r>
                <a:rPr lang="en-US" altLang="zh-CN" sz="3200" b="1">
                  <a:latin typeface="Times New Roman" panose="02020603050405020304" charset="0"/>
                  <a:sym typeface="+mn-ea"/>
                </a:rPr>
                <a:t>Na</a:t>
              </a:r>
              <a:r>
                <a:rPr lang="en-US" altLang="zh-CN" sz="3200" b="1">
                  <a:latin typeface="Times New Roman" panose="02020603050405020304" charset="0"/>
                </a:rPr>
                <a:t>Cl </a:t>
              </a:r>
              <a:endParaRPr lang="en-US" altLang="zh-CN" sz="3200" b="1">
                <a:latin typeface="Times New Roman" panose="02020603050405020304" charset="0"/>
              </a:endParaRPr>
            </a:p>
          </p:txBody>
        </p:sp>
        <p:sp>
          <p:nvSpPr>
            <p:cNvPr id="56327" name="直接连接符 56326"/>
            <p:cNvSpPr/>
            <p:nvPr>
              <p:custDataLst>
                <p:tags r:id="rId13"/>
              </p:custDataLst>
            </p:nvPr>
          </p:nvSpPr>
          <p:spPr>
            <a:xfrm>
              <a:off x="2404" y="273"/>
              <a:ext cx="726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/>
          </p:txBody>
        </p:sp>
        <p:sp>
          <p:nvSpPr>
            <p:cNvPr id="56328" name="文本框 56327"/>
            <p:cNvSpPr txBox="1"/>
            <p:nvPr>
              <p:custDataLst>
                <p:tags r:id="rId14"/>
              </p:custDataLst>
            </p:nvPr>
          </p:nvSpPr>
          <p:spPr>
            <a:xfrm>
              <a:off x="2404" y="0"/>
              <a:ext cx="86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charset="0"/>
                </a:rPr>
                <a:t>    </a:t>
              </a:r>
              <a:r>
                <a:rPr lang="zh-CN" altLang="en-US" sz="2400" b="1">
                  <a:latin typeface="Times New Roman" panose="02020603050405020304" charset="0"/>
                </a:rPr>
                <a:t>水</a:t>
              </a:r>
              <a:endParaRPr lang="zh-CN" altLang="en-US" sz="2400" b="1">
                <a:latin typeface="Times New Roman" panose="02020603050405020304" charset="0"/>
              </a:endParaRPr>
            </a:p>
          </p:txBody>
        </p:sp>
        <p:sp>
          <p:nvSpPr>
            <p:cNvPr id="56329" name="矩形 56328"/>
            <p:cNvSpPr/>
            <p:nvPr>
              <p:custDataLst>
                <p:tags r:id="rId15"/>
              </p:custDataLst>
            </p:nvPr>
          </p:nvSpPr>
          <p:spPr>
            <a:xfrm>
              <a:off x="2586" y="273"/>
              <a:ext cx="309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△</a:t>
              </a:r>
              <a:endParaRPr lang="en-US" altLang="zh-CN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6"/>
            </p:custDataLst>
          </p:nvPr>
        </p:nvSpPr>
        <p:spPr>
          <a:xfrm>
            <a:off x="1367790" y="181610"/>
            <a:ext cx="7867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引入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227330" y="1096645"/>
            <a:ext cx="3483610" cy="521970"/>
            <a:chOff x="616" y="532"/>
            <a:chExt cx="5486" cy="822"/>
          </a:xfrm>
        </p:grpSpPr>
        <p:sp>
          <p:nvSpPr>
            <p:cNvPr id="77" name="文本框 76"/>
            <p:cNvSpPr txBox="1"/>
            <p:nvPr>
              <p:custDataLst>
                <p:tags r:id="rId2"/>
              </p:custDataLst>
            </p:nvPr>
          </p:nvSpPr>
          <p:spPr>
            <a:xfrm>
              <a:off x="1453" y="532"/>
              <a:ext cx="464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3.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引入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羟基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的方法</a:t>
              </a:r>
              <a:endParaRPr lang="en-US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8" name="AutoShape 117"/>
            <p:cNvSpPr/>
            <p:nvPr>
              <p:custDataLst>
                <p:tags r:id="rId3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panose="020B0502020104020203" charset="0"/>
                  <a:ea typeface="宋体" panose="02010600030101010101" pitchFamily="2" charset="-122"/>
                  <a:sym typeface="Gill Sans" panose="020B0502020104020203" charset="0"/>
                </a:rPr>
                <a:t>	</a:t>
              </a: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宋体" panose="02010600030101010101" pitchFamily="2" charset="-122"/>
                <a:sym typeface="Gill Sans" panose="020B0502020104020203" charset="0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58825" y="1880870"/>
            <a:ext cx="20269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(3)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酯的水解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99341" name="Group 13"/>
          <p:cNvGrpSpPr/>
          <p:nvPr>
            <p:custDataLst>
              <p:tags r:id="rId5"/>
            </p:custDataLst>
          </p:nvPr>
        </p:nvGrpSpPr>
        <p:grpSpPr>
          <a:xfrm>
            <a:off x="1101725" y="3329940"/>
            <a:ext cx="10923905" cy="673100"/>
            <a:chOff x="845" y="2509"/>
            <a:chExt cx="3450" cy="212"/>
          </a:xfrm>
        </p:grpSpPr>
        <p:sp>
          <p:nvSpPr>
            <p:cNvPr id="9934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45" y="2557"/>
              <a:ext cx="3450" cy="1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</a:rPr>
                <a:t>CH</a:t>
              </a:r>
              <a:r>
                <a:rPr kumimoji="1" lang="en-US" altLang="zh-CN" sz="2800" b="1" baseline="-25000">
                  <a:latin typeface="Times New Roman" panose="02020603050405020304" charset="0"/>
                </a:rPr>
                <a:t>3</a:t>
              </a:r>
              <a:r>
                <a:rPr kumimoji="1" lang="en-US" altLang="zh-CN" sz="2800" b="1">
                  <a:latin typeface="Times New Roman" panose="02020603050405020304" charset="0"/>
                </a:rPr>
                <a:t>COOC</a:t>
              </a:r>
              <a:r>
                <a:rPr kumimoji="1" lang="en-US" altLang="zh-CN" sz="2800" b="1" baseline="-25000">
                  <a:latin typeface="Times New Roman" panose="02020603050405020304" charset="0"/>
                </a:rPr>
                <a:t>2</a:t>
              </a:r>
              <a:r>
                <a:rPr kumimoji="1" lang="en-US" altLang="zh-CN" sz="2800" b="1">
                  <a:latin typeface="Times New Roman" panose="02020603050405020304" charset="0"/>
                </a:rPr>
                <a:t>H</a:t>
              </a:r>
              <a:r>
                <a:rPr kumimoji="1" lang="en-US" altLang="zh-CN" sz="2800" b="1" baseline="-25000">
                  <a:latin typeface="Times New Roman" panose="02020603050405020304" charset="0"/>
                </a:rPr>
                <a:t>5</a:t>
              </a:r>
              <a:r>
                <a:rPr kumimoji="1" lang="zh-CN" altLang="en-US" sz="2800" b="1">
                  <a:latin typeface="Times New Roman" panose="02020603050405020304" charset="0"/>
                </a:rPr>
                <a:t>＋</a:t>
              </a:r>
              <a:r>
                <a:rPr kumimoji="1" lang="en-US" altLang="zh-CN" sz="2800" b="1" err="1">
                  <a:latin typeface="Times New Roman" panose="02020603050405020304" charset="0"/>
                </a:rPr>
                <a:t>NaOH             CH</a:t>
              </a:r>
              <a:r>
                <a:rPr kumimoji="1" lang="en-US" altLang="zh-CN" sz="2800" b="1" baseline="-25000">
                  <a:latin typeface="Times New Roman" panose="02020603050405020304" charset="0"/>
                </a:rPr>
                <a:t>3</a:t>
              </a:r>
              <a:r>
                <a:rPr kumimoji="1" lang="en-US" altLang="zh-CN" sz="2800" b="1">
                  <a:latin typeface="Times New Roman" panose="02020603050405020304" charset="0"/>
                </a:rPr>
                <a:t>COONa</a:t>
              </a:r>
              <a:r>
                <a:rPr kumimoji="1" lang="zh-CN" altLang="en-US" sz="2800" b="1">
                  <a:latin typeface="Times New Roman" panose="02020603050405020304" charset="0"/>
                </a:rPr>
                <a:t>＋</a:t>
              </a:r>
              <a:r>
                <a:rPr kumimoji="1" lang="en-US" altLang="zh-CN" sz="2800" b="1">
                  <a:latin typeface="Times New Roman" panose="02020603050405020304" charset="0"/>
                </a:rPr>
                <a:t>C</a:t>
              </a:r>
              <a:r>
                <a:rPr kumimoji="1" lang="en-US" altLang="zh-CN" sz="2800" b="1" baseline="-25000">
                  <a:latin typeface="Times New Roman" panose="02020603050405020304" charset="0"/>
                </a:rPr>
                <a:t>2</a:t>
              </a:r>
              <a:r>
                <a:rPr kumimoji="1" lang="en-US" altLang="zh-CN" sz="2800" b="1">
                  <a:latin typeface="Times New Roman" panose="02020603050405020304" charset="0"/>
                </a:rPr>
                <a:t>H</a:t>
              </a:r>
              <a:r>
                <a:rPr kumimoji="1" lang="en-US" altLang="zh-CN" sz="2800" b="1" baseline="-25000">
                  <a:latin typeface="Times New Roman" panose="02020603050405020304" charset="0"/>
                </a:rPr>
                <a:t>5</a:t>
              </a: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OH</a:t>
              </a:r>
              <a:endParaRPr kumimoji="1" lang="en-US" altLang="zh-CN" sz="2800" b="1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99343" name="Line 1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004" y="2639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stealth" w="lg" len="lg"/>
            </a:ln>
            <a:effectLst/>
          </p:spPr>
          <p:txBody>
            <a:bodyPr/>
            <a:lstStyle/>
            <a:p>
              <a:pPr algn="ctr"/>
              <a:endParaRPr lang="zh-CN" altLang="en-US" sz="100"/>
            </a:p>
          </p:txBody>
        </p:sp>
        <p:sp>
          <p:nvSpPr>
            <p:cNvPr id="99344" name="Rectangle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30" y="2509"/>
              <a:ext cx="255" cy="164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2800" b="1">
                  <a:ea typeface="华文行楷" panose="02010800040101010101" pitchFamily="2" charset="-122"/>
                </a:rPr>
                <a:t>△</a:t>
              </a:r>
              <a:endParaRPr kumimoji="1" lang="en-US" altLang="zh-CN" sz="2800" b="1">
                <a:ea typeface="华文行楷" panose="02010800040101010101" pitchFamily="2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1101703" y="2186900"/>
            <a:ext cx="10441160" cy="1198880"/>
            <a:chOff x="3839048" y="4011587"/>
            <a:chExt cx="10441160" cy="1198880"/>
          </a:xfrm>
        </p:grpSpPr>
        <p:sp>
          <p:nvSpPr>
            <p:cNvPr id="99334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39048" y="4394049"/>
              <a:ext cx="10441160" cy="5219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COOC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5</a:t>
              </a:r>
              <a:r>
                <a:rPr kumimoji="1"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＋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O              CH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COOH</a:t>
              </a:r>
              <a:r>
                <a:rPr kumimoji="1"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＋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5</a:t>
              </a: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OH</a:t>
              </a:r>
              <a:endParaRPr kumimoji="1"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11"/>
              </p:custDataLst>
            </p:nvPr>
          </p:nvGrpSpPr>
          <p:grpSpPr>
            <a:xfrm>
              <a:off x="7079555" y="4011587"/>
              <a:ext cx="1517402" cy="1198880"/>
              <a:chOff x="6996422" y="3966526"/>
              <a:chExt cx="1517402" cy="1198880"/>
            </a:xfrm>
          </p:grpSpPr>
          <p:sp>
            <p:nvSpPr>
              <p:cNvPr id="15" name="文本框 2766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996422" y="3966526"/>
                <a:ext cx="1517402" cy="11988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4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稀硫酸</a:t>
                </a:r>
                <a:endPara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4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△</a:t>
                </a:r>
                <a:endPara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pic>
            <p:nvPicPr>
              <p:cNvPr id="16" name="图片 289809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90732" y="4434521"/>
                <a:ext cx="1122045" cy="414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732155" y="4003040"/>
            <a:ext cx="283083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(4)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醛、酮的还原 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17" name="组合 16"/>
          <p:cNvGrpSpPr/>
          <p:nvPr>
            <p:custDataLst>
              <p:tags r:id="rId16"/>
            </p:custDataLst>
          </p:nvPr>
        </p:nvGrpSpPr>
        <p:grpSpPr>
          <a:xfrm>
            <a:off x="3317240" y="4544060"/>
            <a:ext cx="6873240" cy="939800"/>
            <a:chOff x="5988" y="7163"/>
            <a:chExt cx="10824" cy="1480"/>
          </a:xfrm>
        </p:grpSpPr>
        <p:grpSp>
          <p:nvGrpSpPr>
            <p:cNvPr id="20484" name="组合 20483"/>
            <p:cNvGrpSpPr/>
            <p:nvPr>
              <p:custDataLst>
                <p:tags r:id="rId17"/>
              </p:custDataLst>
            </p:nvPr>
          </p:nvGrpSpPr>
          <p:grpSpPr>
            <a:xfrm>
              <a:off x="9786" y="7163"/>
              <a:ext cx="2382" cy="1480"/>
              <a:chOff x="2517" y="1616"/>
              <a:chExt cx="953" cy="592"/>
            </a:xfrm>
          </p:grpSpPr>
          <p:sp>
            <p:nvSpPr>
              <p:cNvPr id="20485" name="直接连接符 20484"/>
              <p:cNvSpPr/>
              <p:nvPr>
                <p:custDataLst>
                  <p:tags r:id="rId18"/>
                </p:custDataLst>
              </p:nvPr>
            </p:nvSpPr>
            <p:spPr>
              <a:xfrm>
                <a:off x="2592" y="2016"/>
                <a:ext cx="864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20486" name="文本框 20485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517" y="1616"/>
                <a:ext cx="953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charset="0"/>
                    <a:ea typeface="隶书" panose="02010509060101010101" pitchFamily="49" charset="-122"/>
                  </a:rPr>
                  <a:t>催化剂</a:t>
                </a:r>
                <a:endPara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隶书" panose="02010509060101010101" pitchFamily="49" charset="-122"/>
                </a:endParaRPr>
              </a:p>
            </p:txBody>
          </p:sp>
          <p:grpSp>
            <p:nvGrpSpPr>
              <p:cNvPr id="20487" name="组合 20486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2832" y="2064"/>
                <a:ext cx="240" cy="144"/>
                <a:chOff x="2832" y="2064"/>
                <a:chExt cx="240" cy="144"/>
              </a:xfrm>
            </p:grpSpPr>
            <p:sp>
              <p:nvSpPr>
                <p:cNvPr id="20488" name="直接连接符 20487"/>
                <p:cNvSpPr/>
                <p:nvPr>
                  <p:custDataLst>
                    <p:tags r:id="rId21"/>
                  </p:custDataLst>
                </p:nvPr>
              </p:nvSpPr>
              <p:spPr>
                <a:xfrm flipV="1">
                  <a:off x="2832" y="2064"/>
                  <a:ext cx="96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20489" name="直接连接符 20488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2928" y="2064"/>
                  <a:ext cx="144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20490" name="直接连接符 20489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835" y="2205"/>
                  <a:ext cx="237" cy="3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sp>
          <p:nvSpPr>
            <p:cNvPr id="20491" name="文本框 20490"/>
            <p:cNvSpPr txBox="1"/>
            <p:nvPr>
              <p:custDataLst>
                <p:tags r:id="rId24"/>
              </p:custDataLst>
            </p:nvPr>
          </p:nvSpPr>
          <p:spPr>
            <a:xfrm>
              <a:off x="12278" y="7633"/>
              <a:ext cx="453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OH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25"/>
              </p:custDataLst>
            </p:nvPr>
          </p:nvSpPr>
          <p:spPr>
            <a:xfrm>
              <a:off x="5988" y="7618"/>
              <a:ext cx="379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华文中宋" panose="02010600040101010101" pitchFamily="2" charset="-122"/>
                  <a:cs typeface="Times New Roman" panose="02020603050405020304" charset="0"/>
                </a:rPr>
                <a:t>C</a:t>
              </a:r>
              <a:r>
                <a:rPr lang="en-US" altLang="zh-CN" sz="2800" b="1">
                  <a:latin typeface="Times New Roman" panose="02020603050405020304" charset="0"/>
                  <a:ea typeface="华文中宋" panose="02010600040101010101" pitchFamily="2" charset="-122"/>
                  <a:cs typeface="Times New Roman" panose="02020603050405020304" charset="0"/>
                  <a:sym typeface="+mn-ea"/>
                </a:rPr>
                <a:t>H</a:t>
              </a:r>
              <a:r>
                <a:rPr lang="en-US" altLang="zh-CN" sz="2800" b="1" baseline="-25000">
                  <a:latin typeface="Times New Roman" panose="02020603050405020304" charset="0"/>
                  <a:ea typeface="华文中宋" panose="02010600040101010101" pitchFamily="2" charset="-122"/>
                  <a:cs typeface="Times New Roman" panose="02020603050405020304" charset="0"/>
                  <a:sym typeface="+mn-ea"/>
                </a:rPr>
                <a:t>3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华文中宋" panose="02010600040101010101" pitchFamily="2" charset="-122"/>
                  <a:cs typeface="Times New Roman" panose="02020603050405020304" charset="0"/>
                </a:rPr>
                <a:t>CHO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26"/>
              </p:custDataLst>
            </p:nvPr>
          </p:nvSpPr>
          <p:spPr>
            <a:xfrm>
              <a:off x="8311" y="7618"/>
              <a:ext cx="272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+H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altLang="zh-CN" sz="2800" b="1" baseline="-25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3" name="组合 52"/>
          <p:cNvGrpSpPr/>
          <p:nvPr>
            <p:custDataLst>
              <p:tags r:id="rId27"/>
            </p:custDataLst>
          </p:nvPr>
        </p:nvGrpSpPr>
        <p:grpSpPr>
          <a:xfrm>
            <a:off x="2574925" y="5483860"/>
            <a:ext cx="8288020" cy="1165860"/>
            <a:chOff x="1678" y="6751"/>
            <a:chExt cx="13052" cy="1836"/>
          </a:xfrm>
        </p:grpSpPr>
        <p:grpSp>
          <p:nvGrpSpPr>
            <p:cNvPr id="23" name="组合 22"/>
            <p:cNvGrpSpPr/>
            <p:nvPr>
              <p:custDataLst>
                <p:tags r:id="rId28"/>
              </p:custDataLst>
            </p:nvPr>
          </p:nvGrpSpPr>
          <p:grpSpPr>
            <a:xfrm>
              <a:off x="1678" y="6768"/>
              <a:ext cx="4432" cy="1819"/>
              <a:chOff x="4253" y="4699"/>
              <a:chExt cx="4432" cy="1819"/>
            </a:xfrm>
          </p:grpSpPr>
          <p:grpSp>
            <p:nvGrpSpPr>
              <p:cNvPr id="24" name="组合 23"/>
              <p:cNvGrpSpPr/>
              <p:nvPr>
                <p:custDataLst>
                  <p:tags r:id="rId29"/>
                </p:custDataLst>
              </p:nvPr>
            </p:nvGrpSpPr>
            <p:grpSpPr>
              <a:xfrm>
                <a:off x="5422" y="4699"/>
                <a:ext cx="1700" cy="1402"/>
                <a:chOff x="2599" y="1221"/>
                <a:chExt cx="1700" cy="1402"/>
              </a:xfrm>
            </p:grpSpPr>
            <p:grpSp>
              <p:nvGrpSpPr>
                <p:cNvPr id="26" name="组合 25"/>
                <p:cNvGrpSpPr/>
                <p:nvPr>
                  <p:custDataLst>
                    <p:tags r:id="rId30"/>
                  </p:custDataLst>
                </p:nvPr>
              </p:nvGrpSpPr>
              <p:grpSpPr>
                <a:xfrm>
                  <a:off x="3348" y="1893"/>
                  <a:ext cx="100" cy="492"/>
                  <a:chOff x="3553" y="4438"/>
                  <a:chExt cx="100" cy="492"/>
                </a:xfrm>
              </p:grpSpPr>
              <p:cxnSp>
                <p:nvCxnSpPr>
                  <p:cNvPr id="27" name="直接连接符 26"/>
                  <p:cNvCxnSpPr/>
                  <p:nvPr>
                    <p:custDataLst>
                      <p:tags r:id="rId31"/>
                    </p:custDataLst>
                  </p:nvPr>
                </p:nvCxnSpPr>
                <p:spPr>
                  <a:xfrm flipH="1">
                    <a:off x="3553" y="4438"/>
                    <a:ext cx="0" cy="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/>
                  <p:cNvCxnSpPr/>
                  <p:nvPr>
                    <p:custDataLst>
                      <p:tags r:id="rId32"/>
                    </p:custDataLst>
                  </p:nvPr>
                </p:nvCxnSpPr>
                <p:spPr>
                  <a:xfrm flipH="1">
                    <a:off x="3653" y="4438"/>
                    <a:ext cx="0" cy="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" name="直接连接符 31"/>
                <p:cNvCxnSpPr/>
                <p:nvPr>
                  <p:custDataLst>
                    <p:tags r:id="rId33"/>
                  </p:custDataLst>
                </p:nvPr>
              </p:nvCxnSpPr>
              <p:spPr>
                <a:xfrm rot="5400000" flipH="1">
                  <a:off x="2845" y="2377"/>
                  <a:ext cx="0" cy="49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>
                  <p:custDataLst>
                    <p:tags r:id="rId34"/>
                  </p:custDataLst>
                </p:nvPr>
              </p:nvCxnSpPr>
              <p:spPr>
                <a:xfrm rot="5400000" flipH="1">
                  <a:off x="3878" y="2377"/>
                  <a:ext cx="0" cy="49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文本框 33"/>
                <p:cNvSpPr txBox="1"/>
                <p:nvPr>
                  <p:custDataLst>
                    <p:tags r:id="rId35"/>
                  </p:custDataLst>
                </p:nvPr>
              </p:nvSpPr>
              <p:spPr>
                <a:xfrm>
                  <a:off x="3055" y="1221"/>
                  <a:ext cx="1245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charset="0"/>
                      <a:ea typeface="宋体-简" panose="02010800040101010101" charset="-122"/>
                      <a:cs typeface="Times New Roman" panose="02020603050405020304" charset="0"/>
                    </a:rPr>
                    <a:t>O</a:t>
                  </a:r>
                  <a:endParaRPr lang="en-US" altLang="zh-CN" sz="2800" b="1"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endParaRPr>
                </a:p>
              </p:txBody>
            </p:sp>
          </p:grpSp>
          <p:sp>
            <p:nvSpPr>
              <p:cNvPr id="35" name="文本框 34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5853" y="5689"/>
                <a:ext cx="124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rPr>
                  <a:t>C</a:t>
                </a:r>
                <a:endParaRPr lang="en-US" altLang="zh-CN" sz="2800" b="1"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36" name="文本框 35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6948" y="5696"/>
                <a:ext cx="173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rPr>
                  <a:t>3</a:t>
                </a:r>
                <a:endParaRPr lang="en-US" altLang="zh-CN" sz="2800" b="1" baseline="-25000"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37" name="文本框 36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4253" y="5696"/>
                <a:ext cx="2413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rPr>
                  <a:t>3</a:t>
                </a:r>
                <a:endParaRPr lang="en-US" altLang="zh-CN" sz="2800" b="1" baseline="-25000"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25" name="文本框 24"/>
            <p:cNvSpPr txBox="1"/>
            <p:nvPr>
              <p:custDataLst>
                <p:tags r:id="rId39"/>
              </p:custDataLst>
            </p:nvPr>
          </p:nvSpPr>
          <p:spPr>
            <a:xfrm>
              <a:off x="6110" y="7668"/>
              <a:ext cx="929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200" b="1"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endParaRPr lang="zh-CN" altLang="en-US" sz="32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40"/>
              </p:custDataLst>
            </p:nvPr>
          </p:nvSpPr>
          <p:spPr>
            <a:xfrm>
              <a:off x="7039" y="7765"/>
              <a:ext cx="906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endPara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41" name="组合 40"/>
            <p:cNvGrpSpPr/>
            <p:nvPr>
              <p:custDataLst>
                <p:tags r:id="rId41"/>
              </p:custDataLst>
            </p:nvPr>
          </p:nvGrpSpPr>
          <p:grpSpPr>
            <a:xfrm>
              <a:off x="8301" y="7373"/>
              <a:ext cx="1582" cy="1123"/>
              <a:chOff x="8301" y="7373"/>
              <a:chExt cx="1582" cy="1123"/>
            </a:xfrm>
          </p:grpSpPr>
          <p:sp>
            <p:nvSpPr>
              <p:cNvPr id="38" name="矩形 37"/>
              <p:cNvSpPr/>
              <p:nvPr>
                <p:custDataLst>
                  <p:tags r:id="rId42"/>
                </p:custDataLst>
              </p:nvPr>
            </p:nvSpPr>
            <p:spPr>
              <a:xfrm>
                <a:off x="8305" y="7373"/>
                <a:ext cx="1531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000" b="1">
                    <a:solidFill>
                      <a:schemeClr val="tx1"/>
                    </a:solidFill>
                    <a:latin typeface="宋体-简" panose="02010800040101010101" charset="-122"/>
                    <a:ea typeface="宋体-简" panose="02010800040101010101" charset="-122"/>
                    <a:cs typeface="Times New Roman" panose="02020603050405020304" charset="0"/>
                  </a:rPr>
                  <a:t>催化剂</a:t>
                </a:r>
                <a:endParaRPr lang="zh-CN" altLang="en-US" sz="2000" b="1">
                  <a:solidFill>
                    <a:schemeClr val="tx1"/>
                  </a:solidFill>
                  <a:latin typeface="宋体-简" panose="02010800040101010101" charset="-122"/>
                  <a:ea typeface="宋体-简" panose="0201080004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39" name="等腰三角形 38"/>
              <p:cNvSpPr/>
              <p:nvPr>
                <p:custDataLst>
                  <p:tags r:id="rId43"/>
                </p:custDataLst>
              </p:nvPr>
            </p:nvSpPr>
            <p:spPr>
              <a:xfrm>
                <a:off x="8788" y="8160"/>
                <a:ext cx="434" cy="336"/>
              </a:xfrm>
              <a:prstGeom prst="triangle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直接箭头连接符 39"/>
              <p:cNvCxnSpPr/>
              <p:nvPr>
                <p:custDataLst>
                  <p:tags r:id="rId44"/>
                </p:custDataLst>
              </p:nvPr>
            </p:nvCxnSpPr>
            <p:spPr>
              <a:xfrm>
                <a:off x="8301" y="8097"/>
                <a:ext cx="158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/>
            <p:cNvGrpSpPr/>
            <p:nvPr>
              <p:custDataLst>
                <p:tags r:id="rId45"/>
              </p:custDataLst>
            </p:nvPr>
          </p:nvGrpSpPr>
          <p:grpSpPr>
            <a:xfrm>
              <a:off x="9884" y="6751"/>
              <a:ext cx="4847" cy="1836"/>
              <a:chOff x="4253" y="4689"/>
              <a:chExt cx="4847" cy="1836"/>
            </a:xfrm>
          </p:grpSpPr>
          <p:grpSp>
            <p:nvGrpSpPr>
              <p:cNvPr id="43" name="组合 42"/>
              <p:cNvGrpSpPr/>
              <p:nvPr>
                <p:custDataLst>
                  <p:tags r:id="rId46"/>
                </p:custDataLst>
              </p:nvPr>
            </p:nvGrpSpPr>
            <p:grpSpPr>
              <a:xfrm>
                <a:off x="5422" y="4689"/>
                <a:ext cx="2001" cy="1413"/>
                <a:chOff x="2599" y="1211"/>
                <a:chExt cx="2001" cy="1413"/>
              </a:xfrm>
            </p:grpSpPr>
            <p:cxnSp>
              <p:nvCxnSpPr>
                <p:cNvPr id="45" name="直接连接符 44"/>
                <p:cNvCxnSpPr/>
                <p:nvPr>
                  <p:custDataLst>
                    <p:tags r:id="rId47"/>
                  </p:custDataLst>
                </p:nvPr>
              </p:nvCxnSpPr>
              <p:spPr>
                <a:xfrm flipH="1">
                  <a:off x="3348" y="1893"/>
                  <a:ext cx="0" cy="49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>
                  <p:custDataLst>
                    <p:tags r:id="rId48"/>
                  </p:custDataLst>
                </p:nvPr>
              </p:nvCxnSpPr>
              <p:spPr>
                <a:xfrm rot="5400000" flipH="1">
                  <a:off x="2845" y="2377"/>
                  <a:ext cx="0" cy="49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>
                  <p:custDataLst>
                    <p:tags r:id="rId49"/>
                  </p:custDataLst>
                </p:nvPr>
              </p:nvCxnSpPr>
              <p:spPr>
                <a:xfrm rot="5400000" flipH="1">
                  <a:off x="4353" y="2377"/>
                  <a:ext cx="0" cy="49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文本框 48"/>
                <p:cNvSpPr txBox="1"/>
                <p:nvPr>
                  <p:custDataLst>
                    <p:tags r:id="rId50"/>
                  </p:custDataLst>
                </p:nvPr>
              </p:nvSpPr>
              <p:spPr>
                <a:xfrm>
                  <a:off x="3092" y="1211"/>
                  <a:ext cx="1245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charset="0"/>
                      <a:ea typeface="宋体-简" panose="02010800040101010101" charset="-122"/>
                      <a:cs typeface="Times New Roman" panose="02020603050405020304" charset="0"/>
                    </a:rPr>
                    <a:t>OH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endParaRPr>
                </a:p>
              </p:txBody>
            </p:sp>
          </p:grpSp>
          <p:sp>
            <p:nvSpPr>
              <p:cNvPr id="50" name="文本框 49"/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5840" y="5703"/>
                <a:ext cx="124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rPr>
                  <a:t>CH</a:t>
                </a:r>
                <a:endParaRPr lang="en-US" altLang="zh-CN" sz="2800" b="1"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51" name="文本框 50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7363" y="5696"/>
                <a:ext cx="173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rPr>
                  <a:t>3</a:t>
                </a:r>
                <a:endParaRPr lang="en-US" altLang="zh-CN" sz="2800" b="1" baseline="-25000"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52" name="文本框 51"/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4253" y="5696"/>
                <a:ext cx="1552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charset="0"/>
                    <a:ea typeface="宋体-简" panose="02010800040101010101" charset="-122"/>
                    <a:cs typeface="Times New Roman" panose="02020603050405020304" charset="0"/>
                  </a:rPr>
                  <a:t>3</a:t>
                </a:r>
                <a:endParaRPr lang="en-US" altLang="zh-CN" sz="2800" b="1" baseline="-25000">
                  <a:latin typeface="Times New Roman" panose="02020603050405020304" charset="0"/>
                  <a:ea typeface="宋体-简" panose="02010800040101010101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54"/>
            </p:custDataLst>
          </p:nvPr>
        </p:nvSpPr>
        <p:spPr>
          <a:xfrm>
            <a:off x="1367790" y="181610"/>
            <a:ext cx="7867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有机合成的主要任务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官能团的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引入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ags/tag1.xml><?xml version="1.0" encoding="utf-8"?>
<p:tagLst xmlns:p="http://schemas.openxmlformats.org/presentationml/2006/main">
  <p:tag name="AS_UNIQUEID" val="159"/>
</p:tagLst>
</file>

<file path=ppt/tags/tag10.xml><?xml version="1.0" encoding="utf-8"?>
<p:tagLst xmlns:p="http://schemas.openxmlformats.org/presentationml/2006/main">
  <p:tag name="AS_UNIQUEID" val="169"/>
</p:tagLst>
</file>

<file path=ppt/tags/tag100.xml><?xml version="1.0" encoding="utf-8"?>
<p:tagLst xmlns:p="http://schemas.openxmlformats.org/presentationml/2006/main">
  <p:tag name="AS_UNIQUEID" val="306"/>
</p:tagLst>
</file>

<file path=ppt/tags/tag101.xml><?xml version="1.0" encoding="utf-8"?>
<p:tagLst xmlns:p="http://schemas.openxmlformats.org/presentationml/2006/main">
  <p:tag name="AS_UNIQUEID" val="307"/>
</p:tagLst>
</file>

<file path=ppt/tags/tag102.xml><?xml version="1.0" encoding="utf-8"?>
<p:tagLst xmlns:p="http://schemas.openxmlformats.org/presentationml/2006/main">
  <p:tag name="AS_UNIQUEID" val="308"/>
</p:tagLst>
</file>

<file path=ppt/tags/tag103.xml><?xml version="1.0" encoding="utf-8"?>
<p:tagLst xmlns:p="http://schemas.openxmlformats.org/presentationml/2006/main">
  <p:tag name="AS_UNIQUEID" val="309"/>
</p:tagLst>
</file>

<file path=ppt/tags/tag104.xml><?xml version="1.0" encoding="utf-8"?>
<p:tagLst xmlns:p="http://schemas.openxmlformats.org/presentationml/2006/main">
  <p:tag name="AS_UNIQUEID" val="310"/>
</p:tagLst>
</file>

<file path=ppt/tags/tag105.xml><?xml version="1.0" encoding="utf-8"?>
<p:tagLst xmlns:p="http://schemas.openxmlformats.org/presentationml/2006/main">
  <p:tag name="AS_UNIQUEID" val="311"/>
</p:tagLst>
</file>

<file path=ppt/tags/tag106.xml><?xml version="1.0" encoding="utf-8"?>
<p:tagLst xmlns:p="http://schemas.openxmlformats.org/presentationml/2006/main">
  <p:tag name="AS_UNIQUEID" val="312"/>
</p:tagLst>
</file>

<file path=ppt/tags/tag107.xml><?xml version="1.0" encoding="utf-8"?>
<p:tagLst xmlns:p="http://schemas.openxmlformats.org/presentationml/2006/main">
  <p:tag name="AS_UNIQUEID" val="313"/>
</p:tagLst>
</file>

<file path=ppt/tags/tag108.xml><?xml version="1.0" encoding="utf-8"?>
<p:tagLst xmlns:p="http://schemas.openxmlformats.org/presentationml/2006/main">
  <p:tag name="AS_UNIQUEID" val="314"/>
</p:tagLst>
</file>

<file path=ppt/tags/tag109.xml><?xml version="1.0" encoding="utf-8"?>
<p:tagLst xmlns:p="http://schemas.openxmlformats.org/presentationml/2006/main">
  <p:tag name="AS_UNIQUEID" val="315"/>
</p:tagLst>
</file>

<file path=ppt/tags/tag11.xml><?xml version="1.0" encoding="utf-8"?>
<p:tagLst xmlns:p="http://schemas.openxmlformats.org/presentationml/2006/main">
  <p:tag name="AS_UNIQUEID" val="171"/>
</p:tagLst>
</file>

<file path=ppt/tags/tag110.xml><?xml version="1.0" encoding="utf-8"?>
<p:tagLst xmlns:p="http://schemas.openxmlformats.org/presentationml/2006/main">
  <p:tag name="AS_UNIQUEID" val="316"/>
</p:tagLst>
</file>

<file path=ppt/tags/tag111.xml><?xml version="1.0" encoding="utf-8"?>
<p:tagLst xmlns:p="http://schemas.openxmlformats.org/presentationml/2006/main">
  <p:tag name="AS_UNIQUEID" val="317"/>
</p:tagLst>
</file>

<file path=ppt/tags/tag112.xml><?xml version="1.0" encoding="utf-8"?>
<p:tagLst xmlns:p="http://schemas.openxmlformats.org/presentationml/2006/main">
  <p:tag name="AS_UNIQUEID" val="151"/>
</p:tagLst>
</file>

<file path=ppt/tags/tag113.xml><?xml version="1.0" encoding="utf-8"?>
<p:tagLst xmlns:p="http://schemas.openxmlformats.org/presentationml/2006/main">
  <p:tag name="AS_UNIQUEID" val="152"/>
</p:tagLst>
</file>

<file path=ppt/tags/tag114.xml><?xml version="1.0" encoding="utf-8"?>
<p:tagLst xmlns:p="http://schemas.openxmlformats.org/presentationml/2006/main">
  <p:tag name="AS_UNIQUEID" val="153"/>
</p:tagLst>
</file>

<file path=ppt/tags/tag115.xml><?xml version="1.0" encoding="utf-8"?>
<p:tagLst xmlns:p="http://schemas.openxmlformats.org/presentationml/2006/main">
  <p:tag name="AS_UNIQUEID" val="154"/>
</p:tagLst>
</file>

<file path=ppt/tags/tag116.xml><?xml version="1.0" encoding="utf-8"?>
<p:tagLst xmlns:p="http://schemas.openxmlformats.org/presentationml/2006/main">
  <p:tag name="AS_UNIQUEID" val="155"/>
</p:tagLst>
</file>

<file path=ppt/tags/tag117.xml><?xml version="1.0" encoding="utf-8"?>
<p:tagLst xmlns:p="http://schemas.openxmlformats.org/presentationml/2006/main">
  <p:tag name="AS_UNIQUEID" val="156"/>
</p:tagLst>
</file>

<file path=ppt/tags/tag118.xml><?xml version="1.0" encoding="utf-8"?>
<p:tagLst xmlns:p="http://schemas.openxmlformats.org/presentationml/2006/main">
  <p:tag name="AS_UNIQUEID" val="157"/>
</p:tagLst>
</file>

<file path=ppt/tags/tag119.xml><?xml version="1.0" encoding="utf-8"?>
<p:tagLst xmlns:p="http://schemas.openxmlformats.org/presentationml/2006/main">
  <p:tag name="AS_UNIQUEID" val="318"/>
</p:tagLst>
</file>

<file path=ppt/tags/tag12.xml><?xml version="1.0" encoding="utf-8"?>
<p:tagLst xmlns:p="http://schemas.openxmlformats.org/presentationml/2006/main">
  <p:tag name="AS_UNIQUEID" val="172"/>
</p:tagLst>
</file>

<file path=ppt/tags/tag120.xml><?xml version="1.0" encoding="utf-8"?>
<p:tagLst xmlns:p="http://schemas.openxmlformats.org/presentationml/2006/main">
  <p:tag name="AS_UNIQUEID" val="261"/>
</p:tagLst>
</file>

<file path=ppt/tags/tag121.xml><?xml version="1.0" encoding="utf-8"?>
<p:tagLst xmlns:p="http://schemas.openxmlformats.org/presentationml/2006/main">
  <p:tag name="AS_UNIQUEID" val="262"/>
</p:tagLst>
</file>

<file path=ppt/tags/tag122.xml><?xml version="1.0" encoding="utf-8"?>
<p:tagLst xmlns:p="http://schemas.openxmlformats.org/presentationml/2006/main">
  <p:tag name="AS_UNIQUEID" val="263"/>
</p:tagLst>
</file>

<file path=ppt/tags/tag123.xml><?xml version="1.0" encoding="utf-8"?>
<p:tagLst xmlns:p="http://schemas.openxmlformats.org/presentationml/2006/main">
  <p:tag name="AS_UNIQUEID" val="264"/>
</p:tagLst>
</file>

<file path=ppt/tags/tag124.xml><?xml version="1.0" encoding="utf-8"?>
<p:tagLst xmlns:p="http://schemas.openxmlformats.org/presentationml/2006/main">
  <p:tag name="AS_UNIQUEID" val="265"/>
</p:tagLst>
</file>

<file path=ppt/tags/tag125.xml><?xml version="1.0" encoding="utf-8"?>
<p:tagLst xmlns:p="http://schemas.openxmlformats.org/presentationml/2006/main">
  <p:tag name="AS_UNIQUEID" val="266"/>
</p:tagLst>
</file>

<file path=ppt/tags/tag126.xml><?xml version="1.0" encoding="utf-8"?>
<p:tagLst xmlns:p="http://schemas.openxmlformats.org/presentationml/2006/main">
  <p:tag name="AS_UNIQUEID" val="267"/>
</p:tagLst>
</file>

<file path=ppt/tags/tag127.xml><?xml version="1.0" encoding="utf-8"?>
<p:tagLst xmlns:p="http://schemas.openxmlformats.org/presentationml/2006/main">
  <p:tag name="AS_UNIQUEID" val="268"/>
</p:tagLst>
</file>

<file path=ppt/tags/tag128.xml><?xml version="1.0" encoding="utf-8"?>
<p:tagLst xmlns:p="http://schemas.openxmlformats.org/presentationml/2006/main">
  <p:tag name="AS_UNIQUEID" val="269"/>
</p:tagLst>
</file>

<file path=ppt/tags/tag129.xml><?xml version="1.0" encoding="utf-8"?>
<p:tagLst xmlns:p="http://schemas.openxmlformats.org/presentationml/2006/main">
  <p:tag name="AS_UNIQUEID" val="270"/>
</p:tagLst>
</file>

<file path=ppt/tags/tag13.xml><?xml version="1.0" encoding="utf-8"?>
<p:tagLst xmlns:p="http://schemas.openxmlformats.org/presentationml/2006/main">
  <p:tag name="AS_UNIQUEID" val="173"/>
</p:tagLst>
</file>

<file path=ppt/tags/tag130.xml><?xml version="1.0" encoding="utf-8"?>
<p:tagLst xmlns:p="http://schemas.openxmlformats.org/presentationml/2006/main">
  <p:tag name="AS_UNIQUEID" val="271"/>
</p:tagLst>
</file>

<file path=ppt/tags/tag131.xml><?xml version="1.0" encoding="utf-8"?>
<p:tagLst xmlns:p="http://schemas.openxmlformats.org/presentationml/2006/main">
  <p:tag name="AS_UNIQUEID" val="272"/>
</p:tagLst>
</file>

<file path=ppt/tags/tag132.xml><?xml version="1.0" encoding="utf-8"?>
<p:tagLst xmlns:p="http://schemas.openxmlformats.org/presentationml/2006/main">
  <p:tag name="AS_UNIQUEID" val="273"/>
</p:tagLst>
</file>

<file path=ppt/tags/tag133.xml><?xml version="1.0" encoding="utf-8"?>
<p:tagLst xmlns:p="http://schemas.openxmlformats.org/presentationml/2006/main">
  <p:tag name="AS_UNIQUEID" val="274"/>
</p:tagLst>
</file>

<file path=ppt/tags/tag134.xml><?xml version="1.0" encoding="utf-8"?>
<p:tagLst xmlns:p="http://schemas.openxmlformats.org/presentationml/2006/main">
  <p:tag name="AS_UNIQUEID" val="275"/>
</p:tagLst>
</file>

<file path=ppt/tags/tag135.xml><?xml version="1.0" encoding="utf-8"?>
<p:tagLst xmlns:p="http://schemas.openxmlformats.org/presentationml/2006/main">
  <p:tag name="AS_UNIQUEID" val="276"/>
</p:tagLst>
</file>

<file path=ppt/tags/tag136.xml><?xml version="1.0" encoding="utf-8"?>
<p:tagLst xmlns:p="http://schemas.openxmlformats.org/presentationml/2006/main">
  <p:tag name="AS_UNIQUEID" val="277"/>
</p:tagLst>
</file>

<file path=ppt/tags/tag137.xml><?xml version="1.0" encoding="utf-8"?>
<p:tagLst xmlns:p="http://schemas.openxmlformats.org/presentationml/2006/main">
  <p:tag name="AS_UNIQUEID" val="278"/>
</p:tagLst>
</file>

<file path=ppt/tags/tag138.xml><?xml version="1.0" encoding="utf-8"?>
<p:tagLst xmlns:p="http://schemas.openxmlformats.org/presentationml/2006/main">
  <p:tag name="AS_UNIQUEID" val="279"/>
</p:tagLst>
</file>

<file path=ppt/tags/tag139.xml><?xml version="1.0" encoding="utf-8"?>
<p:tagLst xmlns:p="http://schemas.openxmlformats.org/presentationml/2006/main">
  <p:tag name="AS_UNIQUEID" val="280"/>
</p:tagLst>
</file>

<file path=ppt/tags/tag14.xml><?xml version="1.0" encoding="utf-8"?>
<p:tagLst xmlns:p="http://schemas.openxmlformats.org/presentationml/2006/main">
  <p:tag name="AS_UNIQUEID" val="174"/>
</p:tagLst>
</file>

<file path=ppt/tags/tag140.xml><?xml version="1.0" encoding="utf-8"?>
<p:tagLst xmlns:p="http://schemas.openxmlformats.org/presentationml/2006/main">
  <p:tag name="AS_UNIQUEID" val="281"/>
</p:tagLst>
</file>

<file path=ppt/tags/tag141.xml><?xml version="1.0" encoding="utf-8"?>
<p:tagLst xmlns:p="http://schemas.openxmlformats.org/presentationml/2006/main">
  <p:tag name="AS_UNIQUEID" val="282"/>
</p:tagLst>
</file>

<file path=ppt/tags/tag142.xml><?xml version="1.0" encoding="utf-8"?>
<p:tagLst xmlns:p="http://schemas.openxmlformats.org/presentationml/2006/main">
  <p:tag name="AS_UNIQUEID" val="283"/>
</p:tagLst>
</file>

<file path=ppt/tags/tag143.xml><?xml version="1.0" encoding="utf-8"?>
<p:tagLst xmlns:p="http://schemas.openxmlformats.org/presentationml/2006/main">
  <p:tag name="AS_UNIQUEID" val="284"/>
</p:tagLst>
</file>

<file path=ppt/tags/tag144.xml><?xml version="1.0" encoding="utf-8"?>
<p:tagLst xmlns:p="http://schemas.openxmlformats.org/presentationml/2006/main">
  <p:tag name="AS_UNIQUEID" val="285"/>
</p:tagLst>
</file>

<file path=ppt/tags/tag145.xml><?xml version="1.0" encoding="utf-8"?>
<p:tagLst xmlns:p="http://schemas.openxmlformats.org/presentationml/2006/main">
  <p:tag name="AS_UNIQUEID" val="286"/>
</p:tagLst>
</file>

<file path=ppt/tags/tag146.xml><?xml version="1.0" encoding="utf-8"?>
<p:tagLst xmlns:p="http://schemas.openxmlformats.org/presentationml/2006/main">
  <p:tag name="AS_UNIQUEID" val="287"/>
</p:tagLst>
</file>

<file path=ppt/tags/tag147.xml><?xml version="1.0" encoding="utf-8"?>
<p:tagLst xmlns:p="http://schemas.openxmlformats.org/presentationml/2006/main">
  <p:tag name="AS_UNIQUEID" val="288"/>
</p:tagLst>
</file>

<file path=ppt/tags/tag148.xml><?xml version="1.0" encoding="utf-8"?>
<p:tagLst xmlns:p="http://schemas.openxmlformats.org/presentationml/2006/main">
  <p:tag name="AS_UNIQUEID" val="289"/>
</p:tagLst>
</file>

<file path=ppt/tags/tag149.xml><?xml version="1.0" encoding="utf-8"?>
<p:tagLst xmlns:p="http://schemas.openxmlformats.org/presentationml/2006/main">
  <p:tag name="AS_UNIQUEID" val="290"/>
</p:tagLst>
</file>

<file path=ppt/tags/tag15.xml><?xml version="1.0" encoding="utf-8"?>
<p:tagLst xmlns:p="http://schemas.openxmlformats.org/presentationml/2006/main">
  <p:tag name="AS_UNIQUEID" val="175"/>
</p:tagLst>
</file>

<file path=ppt/tags/tag150.xml><?xml version="1.0" encoding="utf-8"?>
<p:tagLst xmlns:p="http://schemas.openxmlformats.org/presentationml/2006/main">
  <p:tag name="AS_UNIQUEID" val="291"/>
</p:tagLst>
</file>

<file path=ppt/tags/tag151.xml><?xml version="1.0" encoding="utf-8"?>
<p:tagLst xmlns:p="http://schemas.openxmlformats.org/presentationml/2006/main">
  <p:tag name="AS_UNIQUEID" val="292"/>
</p:tagLst>
</file>

<file path=ppt/tags/tag152.xml><?xml version="1.0" encoding="utf-8"?>
<p:tagLst xmlns:p="http://schemas.openxmlformats.org/presentationml/2006/main">
  <p:tag name="AS_UNIQUEID" val="293"/>
</p:tagLst>
</file>

<file path=ppt/tags/tag153.xml><?xml version="1.0" encoding="utf-8"?>
<p:tagLst xmlns:p="http://schemas.openxmlformats.org/presentationml/2006/main">
  <p:tag name="AS_UNIQUEID" val="294"/>
</p:tagLst>
</file>

<file path=ppt/tags/tag154.xml><?xml version="1.0" encoding="utf-8"?>
<p:tagLst xmlns:p="http://schemas.openxmlformats.org/presentationml/2006/main">
  <p:tag name="AS_UNIQUEID" val="295"/>
</p:tagLst>
</file>

<file path=ppt/tags/tag155.xml><?xml version="1.0" encoding="utf-8"?>
<p:tagLst xmlns:p="http://schemas.openxmlformats.org/presentationml/2006/main">
  <p:tag name="AS_UNIQUEID" val="296"/>
</p:tagLst>
</file>

<file path=ppt/tags/tag156.xml><?xml version="1.0" encoding="utf-8"?>
<p:tagLst xmlns:p="http://schemas.openxmlformats.org/presentationml/2006/main">
  <p:tag name="AS_UNIQUEID" val="297"/>
</p:tagLst>
</file>

<file path=ppt/tags/tag157.xml><?xml version="1.0" encoding="utf-8"?>
<p:tagLst xmlns:p="http://schemas.openxmlformats.org/presentationml/2006/main">
  <p:tag name="AS_UNIQUEID" val="298"/>
</p:tagLst>
</file>

<file path=ppt/tags/tag158.xml><?xml version="1.0" encoding="utf-8"?>
<p:tagLst xmlns:p="http://schemas.openxmlformats.org/presentationml/2006/main">
  <p:tag name="AS_UNIQUEID" val="299"/>
</p:tagLst>
</file>

<file path=ppt/tags/tag159.xml><?xml version="1.0" encoding="utf-8"?>
<p:tagLst xmlns:p="http://schemas.openxmlformats.org/presentationml/2006/main">
  <p:tag name="AS_UNIQUEID" val="300"/>
</p:tagLst>
</file>

<file path=ppt/tags/tag16.xml><?xml version="1.0" encoding="utf-8"?>
<p:tagLst xmlns:p="http://schemas.openxmlformats.org/presentationml/2006/main">
  <p:tag name="AS_UNIQUEID" val="177"/>
</p:tagLst>
</file>

<file path=ppt/tags/tag160.xml><?xml version="1.0" encoding="utf-8"?>
<p:tagLst xmlns:p="http://schemas.openxmlformats.org/presentationml/2006/main">
  <p:tag name="AS_UNIQUEID" val="301"/>
</p:tagLst>
</file>

<file path=ppt/tags/tag161.xml><?xml version="1.0" encoding="utf-8"?>
<p:tagLst xmlns:p="http://schemas.openxmlformats.org/presentationml/2006/main">
  <p:tag name="AS_UNIQUEID" val="302"/>
</p:tagLst>
</file>

<file path=ppt/tags/tag162.xml><?xml version="1.0" encoding="utf-8"?>
<p:tagLst xmlns:p="http://schemas.openxmlformats.org/presentationml/2006/main">
  <p:tag name="AS_UNIQUEID" val="303"/>
</p:tagLst>
</file>

<file path=ppt/tags/tag163.xml><?xml version="1.0" encoding="utf-8"?>
<p:tagLst xmlns:p="http://schemas.openxmlformats.org/presentationml/2006/main">
  <p:tag name="AS_UNIQUEID" val="304"/>
</p:tagLst>
</file>

<file path=ppt/tags/tag164.xml><?xml version="1.0" encoding="utf-8"?>
<p:tagLst xmlns:p="http://schemas.openxmlformats.org/presentationml/2006/main">
  <p:tag name="AS_UNIQUEID" val="338"/>
</p:tagLst>
</file>

<file path=ppt/tags/tag165.xml><?xml version="1.0" encoding="utf-8"?>
<p:tagLst xmlns:p="http://schemas.openxmlformats.org/presentationml/2006/main">
  <p:tag name="AS_UNIQUEID" val="339"/>
</p:tagLst>
</file>

<file path=ppt/tags/tag166.xml><?xml version="1.0" encoding="utf-8"?>
<p:tagLst xmlns:p="http://schemas.openxmlformats.org/presentationml/2006/main">
  <p:tag name="AS_UNIQUEID" val="340"/>
</p:tagLst>
</file>

<file path=ppt/tags/tag167.xml><?xml version="1.0" encoding="utf-8"?>
<p:tagLst xmlns:p="http://schemas.openxmlformats.org/presentationml/2006/main">
  <p:tag name="AS_UNIQUEID" val="341"/>
</p:tagLst>
</file>

<file path=ppt/tags/tag168.xml><?xml version="1.0" encoding="utf-8"?>
<p:tagLst xmlns:p="http://schemas.openxmlformats.org/presentationml/2006/main">
  <p:tag name="AS_UNIQUEID" val="342"/>
</p:tagLst>
</file>

<file path=ppt/tags/tag169.xml><?xml version="1.0" encoding="utf-8"?>
<p:tagLst xmlns:p="http://schemas.openxmlformats.org/presentationml/2006/main">
  <p:tag name="AS_UNIQUEID" val="343"/>
</p:tagLst>
</file>

<file path=ppt/tags/tag17.xml><?xml version="1.0" encoding="utf-8"?>
<p:tagLst xmlns:p="http://schemas.openxmlformats.org/presentationml/2006/main">
  <p:tag name="AS_UNIQUEID" val="178"/>
</p:tagLst>
</file>

<file path=ppt/tags/tag170.xml><?xml version="1.0" encoding="utf-8"?>
<p:tagLst xmlns:p="http://schemas.openxmlformats.org/presentationml/2006/main">
  <p:tag name="AS_UNIQUEID" val="344"/>
</p:tagLst>
</file>

<file path=ppt/tags/tag171.xml><?xml version="1.0" encoding="utf-8"?>
<p:tagLst xmlns:p="http://schemas.openxmlformats.org/presentationml/2006/main">
  <p:tag name="AS_UNIQUEID" val="345"/>
</p:tagLst>
</file>

<file path=ppt/tags/tag172.xml><?xml version="1.0" encoding="utf-8"?>
<p:tagLst xmlns:p="http://schemas.openxmlformats.org/presentationml/2006/main">
  <p:tag name="AS_UNIQUEID" val="346"/>
</p:tagLst>
</file>

<file path=ppt/tags/tag173.xml><?xml version="1.0" encoding="utf-8"?>
<p:tagLst xmlns:p="http://schemas.openxmlformats.org/presentationml/2006/main">
  <p:tag name="AS_UNIQUEID" val="347"/>
</p:tagLst>
</file>

<file path=ppt/tags/tag174.xml><?xml version="1.0" encoding="utf-8"?>
<p:tagLst xmlns:p="http://schemas.openxmlformats.org/presentationml/2006/main">
  <p:tag name="AS_UNIQUEID" val="348"/>
</p:tagLst>
</file>

<file path=ppt/tags/tag175.xml><?xml version="1.0" encoding="utf-8"?>
<p:tagLst xmlns:p="http://schemas.openxmlformats.org/presentationml/2006/main">
  <p:tag name="AS_UNIQUEID" val="349"/>
</p:tagLst>
</file>

<file path=ppt/tags/tag176.xml><?xml version="1.0" encoding="utf-8"?>
<p:tagLst xmlns:p="http://schemas.openxmlformats.org/presentationml/2006/main">
  <p:tag name="AS_UNIQUEID" val="350"/>
</p:tagLst>
</file>

<file path=ppt/tags/tag177.xml><?xml version="1.0" encoding="utf-8"?>
<p:tagLst xmlns:p="http://schemas.openxmlformats.org/presentationml/2006/main">
  <p:tag name="AS_UNIQUEID" val="351"/>
</p:tagLst>
</file>

<file path=ppt/tags/tag178.xml><?xml version="1.0" encoding="utf-8"?>
<p:tagLst xmlns:p="http://schemas.openxmlformats.org/presentationml/2006/main">
  <p:tag name="AS_UNIQUEID" val="352"/>
</p:tagLst>
</file>

<file path=ppt/tags/tag179.xml><?xml version="1.0" encoding="utf-8"?>
<p:tagLst xmlns:p="http://schemas.openxmlformats.org/presentationml/2006/main">
  <p:tag name="AS_UNIQUEID" val="353"/>
</p:tagLst>
</file>

<file path=ppt/tags/tag18.xml><?xml version="1.0" encoding="utf-8"?>
<p:tagLst xmlns:p="http://schemas.openxmlformats.org/presentationml/2006/main">
  <p:tag name="AS_UNIQUEID" val="179"/>
</p:tagLst>
</file>

<file path=ppt/tags/tag180.xml><?xml version="1.0" encoding="utf-8"?>
<p:tagLst xmlns:p="http://schemas.openxmlformats.org/presentationml/2006/main">
  <p:tag name="AS_UNIQUEID" val="355"/>
</p:tagLst>
</file>

<file path=ppt/tags/tag181.xml><?xml version="1.0" encoding="utf-8"?>
<p:tagLst xmlns:p="http://schemas.openxmlformats.org/presentationml/2006/main">
  <p:tag name="AS_UNIQUEID" val="356"/>
</p:tagLst>
</file>

<file path=ppt/tags/tag182.xml><?xml version="1.0" encoding="utf-8"?>
<p:tagLst xmlns:p="http://schemas.openxmlformats.org/presentationml/2006/main">
  <p:tag name="AS_UNIQUEID" val="357"/>
</p:tagLst>
</file>

<file path=ppt/tags/tag183.xml><?xml version="1.0" encoding="utf-8"?>
<p:tagLst xmlns:p="http://schemas.openxmlformats.org/presentationml/2006/main">
  <p:tag name="AS_UNIQUEID" val="358"/>
</p:tagLst>
</file>

<file path=ppt/tags/tag184.xml><?xml version="1.0" encoding="utf-8"?>
<p:tagLst xmlns:p="http://schemas.openxmlformats.org/presentationml/2006/main">
  <p:tag name="AS_UNIQUEID" val="359"/>
</p:tagLst>
</file>

<file path=ppt/tags/tag185.xml><?xml version="1.0" encoding="utf-8"?>
<p:tagLst xmlns:p="http://schemas.openxmlformats.org/presentationml/2006/main">
  <p:tag name="AS_UNIQUEID" val="360"/>
</p:tagLst>
</file>

<file path=ppt/tags/tag186.xml><?xml version="1.0" encoding="utf-8"?>
<p:tagLst xmlns:p="http://schemas.openxmlformats.org/presentationml/2006/main">
  <p:tag name="AS_UNIQUEID" val="361"/>
</p:tagLst>
</file>

<file path=ppt/tags/tag187.xml><?xml version="1.0" encoding="utf-8"?>
<p:tagLst xmlns:p="http://schemas.openxmlformats.org/presentationml/2006/main">
  <p:tag name="AS_UNIQUEID" val="362"/>
</p:tagLst>
</file>

<file path=ppt/tags/tag188.xml><?xml version="1.0" encoding="utf-8"?>
<p:tagLst xmlns:p="http://schemas.openxmlformats.org/presentationml/2006/main">
  <p:tag name="AS_UNIQUEID" val="363"/>
</p:tagLst>
</file>

<file path=ppt/tags/tag189.xml><?xml version="1.0" encoding="utf-8"?>
<p:tagLst xmlns:p="http://schemas.openxmlformats.org/presentationml/2006/main">
  <p:tag name="AS_UNIQUEID" val="364"/>
</p:tagLst>
</file>

<file path=ppt/tags/tag19.xml><?xml version="1.0" encoding="utf-8"?>
<p:tagLst xmlns:p="http://schemas.openxmlformats.org/presentationml/2006/main">
  <p:tag name="AS_UNIQUEID" val="180"/>
</p:tagLst>
</file>

<file path=ppt/tags/tag190.xml><?xml version="1.0" encoding="utf-8"?>
<p:tagLst xmlns:p="http://schemas.openxmlformats.org/presentationml/2006/main">
  <p:tag name="AS_UNIQUEID" val="365"/>
</p:tagLst>
</file>

<file path=ppt/tags/tag191.xml><?xml version="1.0" encoding="utf-8"?>
<p:tagLst xmlns:p="http://schemas.openxmlformats.org/presentationml/2006/main">
  <p:tag name="AS_UNIQUEID" val="366"/>
</p:tagLst>
</file>

<file path=ppt/tags/tag192.xml><?xml version="1.0" encoding="utf-8"?>
<p:tagLst xmlns:p="http://schemas.openxmlformats.org/presentationml/2006/main">
  <p:tag name="AS_UNIQUEID" val="367"/>
</p:tagLst>
</file>

<file path=ppt/tags/tag193.xml><?xml version="1.0" encoding="utf-8"?>
<p:tagLst xmlns:p="http://schemas.openxmlformats.org/presentationml/2006/main">
  <p:tag name="AS_UNIQUEID" val="368"/>
</p:tagLst>
</file>

<file path=ppt/tags/tag194.xml><?xml version="1.0" encoding="utf-8"?>
<p:tagLst xmlns:p="http://schemas.openxmlformats.org/presentationml/2006/main">
  <p:tag name="AS_UNIQUEID" val="369"/>
</p:tagLst>
</file>

<file path=ppt/tags/tag195.xml><?xml version="1.0" encoding="utf-8"?>
<p:tagLst xmlns:p="http://schemas.openxmlformats.org/presentationml/2006/main">
  <p:tag name="AS_UNIQUEID" val="370"/>
</p:tagLst>
</file>

<file path=ppt/tags/tag196.xml><?xml version="1.0" encoding="utf-8"?>
<p:tagLst xmlns:p="http://schemas.openxmlformats.org/presentationml/2006/main">
  <p:tag name="AS_UNIQUEID" val="371"/>
</p:tagLst>
</file>

<file path=ppt/tags/tag197.xml><?xml version="1.0" encoding="utf-8"?>
<p:tagLst xmlns:p="http://schemas.openxmlformats.org/presentationml/2006/main">
  <p:tag name="AS_UNIQUEID" val="372"/>
</p:tagLst>
</file>

<file path=ppt/tags/tag198.xml><?xml version="1.0" encoding="utf-8"?>
<p:tagLst xmlns:p="http://schemas.openxmlformats.org/presentationml/2006/main">
  <p:tag name="AS_UNIQUEID" val="373"/>
</p:tagLst>
</file>

<file path=ppt/tags/tag199.xml><?xml version="1.0" encoding="utf-8"?>
<p:tagLst xmlns:p="http://schemas.openxmlformats.org/presentationml/2006/main">
  <p:tag name="AS_UNIQUEID" val="374"/>
</p:tagLst>
</file>

<file path=ppt/tags/tag2.xml><?xml version="1.0" encoding="utf-8"?>
<p:tagLst xmlns:p="http://schemas.openxmlformats.org/presentationml/2006/main">
  <p:tag name="AS_UNIQUEID" val="160"/>
</p:tagLst>
</file>

<file path=ppt/tags/tag20.xml><?xml version="1.0" encoding="utf-8"?>
<p:tagLst xmlns:p="http://schemas.openxmlformats.org/presentationml/2006/main">
  <p:tag name="AS_UNIQUEID" val="181"/>
</p:tagLst>
</file>

<file path=ppt/tags/tag200.xml><?xml version="1.0" encoding="utf-8"?>
<p:tagLst xmlns:p="http://schemas.openxmlformats.org/presentationml/2006/main">
  <p:tag name="AS_UNIQUEID" val="375"/>
</p:tagLst>
</file>

<file path=ppt/tags/tag201.xml><?xml version="1.0" encoding="utf-8"?>
<p:tagLst xmlns:p="http://schemas.openxmlformats.org/presentationml/2006/main">
  <p:tag name="AS_UNIQUEID" val="376"/>
</p:tagLst>
</file>

<file path=ppt/tags/tag202.xml><?xml version="1.0" encoding="utf-8"?>
<p:tagLst xmlns:p="http://schemas.openxmlformats.org/presentationml/2006/main">
  <p:tag name="AS_UNIQUEID" val="377"/>
</p:tagLst>
</file>

<file path=ppt/tags/tag203.xml><?xml version="1.0" encoding="utf-8"?>
<p:tagLst xmlns:p="http://schemas.openxmlformats.org/presentationml/2006/main">
  <p:tag name="AS_UNIQUEID" val="378"/>
</p:tagLst>
</file>

<file path=ppt/tags/tag204.xml><?xml version="1.0" encoding="utf-8"?>
<p:tagLst xmlns:p="http://schemas.openxmlformats.org/presentationml/2006/main">
  <p:tag name="AS_UNIQUEID" val="379"/>
</p:tagLst>
</file>

<file path=ppt/tags/tag205.xml><?xml version="1.0" encoding="utf-8"?>
<p:tagLst xmlns:p="http://schemas.openxmlformats.org/presentationml/2006/main">
  <p:tag name="AS_UNIQUEID" val="380"/>
</p:tagLst>
</file>

<file path=ppt/tags/tag206.xml><?xml version="1.0" encoding="utf-8"?>
<p:tagLst xmlns:p="http://schemas.openxmlformats.org/presentationml/2006/main">
  <p:tag name="AS_UNIQUEID" val="381"/>
</p:tagLst>
</file>

<file path=ppt/tags/tag207.xml><?xml version="1.0" encoding="utf-8"?>
<p:tagLst xmlns:p="http://schemas.openxmlformats.org/presentationml/2006/main">
  <p:tag name="AS_UNIQUEID" val="382"/>
</p:tagLst>
</file>

<file path=ppt/tags/tag208.xml><?xml version="1.0" encoding="utf-8"?>
<p:tagLst xmlns:p="http://schemas.openxmlformats.org/presentationml/2006/main">
  <p:tag name="AS_UNIQUEID" val="383"/>
</p:tagLst>
</file>

<file path=ppt/tags/tag209.xml><?xml version="1.0" encoding="utf-8"?>
<p:tagLst xmlns:p="http://schemas.openxmlformats.org/presentationml/2006/main">
  <p:tag name="AS_UNIQUEID" val="384"/>
</p:tagLst>
</file>

<file path=ppt/tags/tag21.xml><?xml version="1.0" encoding="utf-8"?>
<p:tagLst xmlns:p="http://schemas.openxmlformats.org/presentationml/2006/main">
  <p:tag name="AS_UNIQUEID" val="182"/>
</p:tagLst>
</file>

<file path=ppt/tags/tag210.xml><?xml version="1.0" encoding="utf-8"?>
<p:tagLst xmlns:p="http://schemas.openxmlformats.org/presentationml/2006/main">
  <p:tag name="AS_UNIQUEID" val="385"/>
</p:tagLst>
</file>

<file path=ppt/tags/tag211.xml><?xml version="1.0" encoding="utf-8"?>
<p:tagLst xmlns:p="http://schemas.openxmlformats.org/presentationml/2006/main">
  <p:tag name="AS_UNIQUEID" val="386"/>
</p:tagLst>
</file>

<file path=ppt/tags/tag212.xml><?xml version="1.0" encoding="utf-8"?>
<p:tagLst xmlns:p="http://schemas.openxmlformats.org/presentationml/2006/main">
  <p:tag name="AS_UNIQUEID" val="387"/>
</p:tagLst>
</file>

<file path=ppt/tags/tag213.xml><?xml version="1.0" encoding="utf-8"?>
<p:tagLst xmlns:p="http://schemas.openxmlformats.org/presentationml/2006/main">
  <p:tag name="AS_UNIQUEID" val="388"/>
</p:tagLst>
</file>

<file path=ppt/tags/tag214.xml><?xml version="1.0" encoding="utf-8"?>
<p:tagLst xmlns:p="http://schemas.openxmlformats.org/presentationml/2006/main">
  <p:tag name="AS_UNIQUEID" val="389"/>
</p:tagLst>
</file>

<file path=ppt/tags/tag215.xml><?xml version="1.0" encoding="utf-8"?>
<p:tagLst xmlns:p="http://schemas.openxmlformats.org/presentationml/2006/main">
  <p:tag name="AS_UNIQUEID" val="390"/>
</p:tagLst>
</file>

<file path=ppt/tags/tag216.xml><?xml version="1.0" encoding="utf-8"?>
<p:tagLst xmlns:p="http://schemas.openxmlformats.org/presentationml/2006/main">
  <p:tag name="AS_UNIQUEID" val="391"/>
</p:tagLst>
</file>

<file path=ppt/tags/tag217.xml><?xml version="1.0" encoding="utf-8"?>
<p:tagLst xmlns:p="http://schemas.openxmlformats.org/presentationml/2006/main">
  <p:tag name="AS_UNIQUEID" val="392"/>
</p:tagLst>
</file>

<file path=ppt/tags/tag218.xml><?xml version="1.0" encoding="utf-8"?>
<p:tagLst xmlns:p="http://schemas.openxmlformats.org/presentationml/2006/main">
  <p:tag name="AS_UNIQUEID" val="393"/>
</p:tagLst>
</file>

<file path=ppt/tags/tag219.xml><?xml version="1.0" encoding="utf-8"?>
<p:tagLst xmlns:p="http://schemas.openxmlformats.org/presentationml/2006/main">
  <p:tag name="AS_UNIQUEID" val="394"/>
</p:tagLst>
</file>

<file path=ppt/tags/tag22.xml><?xml version="1.0" encoding="utf-8"?>
<p:tagLst xmlns:p="http://schemas.openxmlformats.org/presentationml/2006/main">
  <p:tag name="AS_UNIQUEID" val="184"/>
</p:tagLst>
</file>

<file path=ppt/tags/tag220.xml><?xml version="1.0" encoding="utf-8"?>
<p:tagLst xmlns:p="http://schemas.openxmlformats.org/presentationml/2006/main">
  <p:tag name="AS_UNIQUEID" val="395"/>
</p:tagLst>
</file>

<file path=ppt/tags/tag221.xml><?xml version="1.0" encoding="utf-8"?>
<p:tagLst xmlns:p="http://schemas.openxmlformats.org/presentationml/2006/main">
  <p:tag name="AS_UNIQUEID" val="396"/>
</p:tagLst>
</file>

<file path=ppt/tags/tag222.xml><?xml version="1.0" encoding="utf-8"?>
<p:tagLst xmlns:p="http://schemas.openxmlformats.org/presentationml/2006/main">
  <p:tag name="AS_UNIQUEID" val="397"/>
</p:tagLst>
</file>

<file path=ppt/tags/tag223.xml><?xml version="1.0" encoding="utf-8"?>
<p:tagLst xmlns:p="http://schemas.openxmlformats.org/presentationml/2006/main">
  <p:tag name="AS_UNIQUEID" val="398"/>
</p:tagLst>
</file>

<file path=ppt/tags/tag224.xml><?xml version="1.0" encoding="utf-8"?>
<p:tagLst xmlns:p="http://schemas.openxmlformats.org/presentationml/2006/main">
  <p:tag name="AS_UNIQUEID" val="399"/>
</p:tagLst>
</file>

<file path=ppt/tags/tag225.xml><?xml version="1.0" encoding="utf-8"?>
<p:tagLst xmlns:p="http://schemas.openxmlformats.org/presentationml/2006/main">
  <p:tag name="AS_UNIQUEID" val="400"/>
</p:tagLst>
</file>

<file path=ppt/tags/tag226.xml><?xml version="1.0" encoding="utf-8"?>
<p:tagLst xmlns:p="http://schemas.openxmlformats.org/presentationml/2006/main">
  <p:tag name="AS_UNIQUEID" val="401"/>
</p:tagLst>
</file>

<file path=ppt/tags/tag227.xml><?xml version="1.0" encoding="utf-8"?>
<p:tagLst xmlns:p="http://schemas.openxmlformats.org/presentationml/2006/main">
  <p:tag name="AS_UNIQUEID" val="402"/>
</p:tagLst>
</file>

<file path=ppt/tags/tag228.xml><?xml version="1.0" encoding="utf-8"?>
<p:tagLst xmlns:p="http://schemas.openxmlformats.org/presentationml/2006/main">
  <p:tag name="AS_UNIQUEID" val="403"/>
</p:tagLst>
</file>

<file path=ppt/tags/tag229.xml><?xml version="1.0" encoding="utf-8"?>
<p:tagLst xmlns:p="http://schemas.openxmlformats.org/presentationml/2006/main">
  <p:tag name="AS_UNIQUEID" val="404"/>
</p:tagLst>
</file>

<file path=ppt/tags/tag23.xml><?xml version="1.0" encoding="utf-8"?>
<p:tagLst xmlns:p="http://schemas.openxmlformats.org/presentationml/2006/main">
  <p:tag name="AS_UNIQUEID" val="185"/>
</p:tagLst>
</file>

<file path=ppt/tags/tag230.xml><?xml version="1.0" encoding="utf-8"?>
<p:tagLst xmlns:p="http://schemas.openxmlformats.org/presentationml/2006/main">
  <p:tag name="AS_UNIQUEID" val="405"/>
</p:tagLst>
</file>

<file path=ppt/tags/tag231.xml><?xml version="1.0" encoding="utf-8"?>
<p:tagLst xmlns:p="http://schemas.openxmlformats.org/presentationml/2006/main">
  <p:tag name="AS_UNIQUEID" val="406"/>
</p:tagLst>
</file>

<file path=ppt/tags/tag232.xml><?xml version="1.0" encoding="utf-8"?>
<p:tagLst xmlns:p="http://schemas.openxmlformats.org/presentationml/2006/main">
  <p:tag name="AS_UNIQUEID" val="407"/>
</p:tagLst>
</file>

<file path=ppt/tags/tag233.xml><?xml version="1.0" encoding="utf-8"?>
<p:tagLst xmlns:p="http://schemas.openxmlformats.org/presentationml/2006/main">
  <p:tag name="AS_UNIQUEID" val="409"/>
</p:tagLst>
</file>

<file path=ppt/tags/tag234.xml><?xml version="1.0" encoding="utf-8"?>
<p:tagLst xmlns:p="http://schemas.openxmlformats.org/presentationml/2006/main">
  <p:tag name="AS_UNIQUEID" val="410"/>
</p:tagLst>
</file>

<file path=ppt/tags/tag235.xml><?xml version="1.0" encoding="utf-8"?>
<p:tagLst xmlns:p="http://schemas.openxmlformats.org/presentationml/2006/main">
  <p:tag name="AS_UNIQUEID" val="411"/>
</p:tagLst>
</file>

<file path=ppt/tags/tag236.xml><?xml version="1.0" encoding="utf-8"?>
<p:tagLst xmlns:p="http://schemas.openxmlformats.org/presentationml/2006/main">
  <p:tag name="AS_UNIQUEID" val="412"/>
</p:tagLst>
</file>

<file path=ppt/tags/tag237.xml><?xml version="1.0" encoding="utf-8"?>
<p:tagLst xmlns:p="http://schemas.openxmlformats.org/presentationml/2006/main">
  <p:tag name="AS_UNIQUEID" val="413"/>
</p:tagLst>
</file>

<file path=ppt/tags/tag238.xml><?xml version="1.0" encoding="utf-8"?>
<p:tagLst xmlns:p="http://schemas.openxmlformats.org/presentationml/2006/main">
  <p:tag name="AS_UNIQUEID" val="414"/>
</p:tagLst>
</file>

<file path=ppt/tags/tag239.xml><?xml version="1.0" encoding="utf-8"?>
<p:tagLst xmlns:p="http://schemas.openxmlformats.org/presentationml/2006/main">
  <p:tag name="AS_UNIQUEID" val="415"/>
</p:tagLst>
</file>

<file path=ppt/tags/tag24.xml><?xml version="1.0" encoding="utf-8"?>
<p:tagLst xmlns:p="http://schemas.openxmlformats.org/presentationml/2006/main">
  <p:tag name="AS_UNIQUEID" val="186"/>
</p:tagLst>
</file>

<file path=ppt/tags/tag240.xml><?xml version="1.0" encoding="utf-8"?>
<p:tagLst xmlns:p="http://schemas.openxmlformats.org/presentationml/2006/main">
  <p:tag name="AS_UNIQUEID" val="416"/>
</p:tagLst>
</file>

<file path=ppt/tags/tag241.xml><?xml version="1.0" encoding="utf-8"?>
<p:tagLst xmlns:p="http://schemas.openxmlformats.org/presentationml/2006/main">
  <p:tag name="AS_UNIQUEID" val="417"/>
</p:tagLst>
</file>

<file path=ppt/tags/tag242.xml><?xml version="1.0" encoding="utf-8"?>
<p:tagLst xmlns:p="http://schemas.openxmlformats.org/presentationml/2006/main">
  <p:tag name="AS_UNIQUEID" val="418"/>
</p:tagLst>
</file>

<file path=ppt/tags/tag243.xml><?xml version="1.0" encoding="utf-8"?>
<p:tagLst xmlns:p="http://schemas.openxmlformats.org/presentationml/2006/main">
  <p:tag name="AS_UNIQUEID" val="419"/>
</p:tagLst>
</file>

<file path=ppt/tags/tag244.xml><?xml version="1.0" encoding="utf-8"?>
<p:tagLst xmlns:p="http://schemas.openxmlformats.org/presentationml/2006/main">
  <p:tag name="AS_UNIQUEID" val="420"/>
</p:tagLst>
</file>

<file path=ppt/tags/tag245.xml><?xml version="1.0" encoding="utf-8"?>
<p:tagLst xmlns:p="http://schemas.openxmlformats.org/presentationml/2006/main">
  <p:tag name="AS_UNIQUEID" val="421"/>
</p:tagLst>
</file>

<file path=ppt/tags/tag246.xml><?xml version="1.0" encoding="utf-8"?>
<p:tagLst xmlns:p="http://schemas.openxmlformats.org/presentationml/2006/main">
  <p:tag name="AS_UNIQUEID" val="422"/>
</p:tagLst>
</file>

<file path=ppt/tags/tag247.xml><?xml version="1.0" encoding="utf-8"?>
<p:tagLst xmlns:p="http://schemas.openxmlformats.org/presentationml/2006/main">
  <p:tag name="AS_UNIQUEID" val="423"/>
</p:tagLst>
</file>

<file path=ppt/tags/tag248.xml><?xml version="1.0" encoding="utf-8"?>
<p:tagLst xmlns:p="http://schemas.openxmlformats.org/presentationml/2006/main">
  <p:tag name="AS_UNIQUEID" val="424"/>
</p:tagLst>
</file>

<file path=ppt/tags/tag249.xml><?xml version="1.0" encoding="utf-8"?>
<p:tagLst xmlns:p="http://schemas.openxmlformats.org/presentationml/2006/main">
  <p:tag name="AS_UNIQUEID" val="425"/>
</p:tagLst>
</file>

<file path=ppt/tags/tag25.xml><?xml version="1.0" encoding="utf-8"?>
<p:tagLst xmlns:p="http://schemas.openxmlformats.org/presentationml/2006/main">
  <p:tag name="AS_UNIQUEID" val="187"/>
</p:tagLst>
</file>

<file path=ppt/tags/tag250.xml><?xml version="1.0" encoding="utf-8"?>
<p:tagLst xmlns:p="http://schemas.openxmlformats.org/presentationml/2006/main">
  <p:tag name="AS_UNIQUEID" val="426"/>
</p:tagLst>
</file>

<file path=ppt/tags/tag251.xml><?xml version="1.0" encoding="utf-8"?>
<p:tagLst xmlns:p="http://schemas.openxmlformats.org/presentationml/2006/main">
  <p:tag name="AS_UNIQUEID" val="427"/>
</p:tagLst>
</file>

<file path=ppt/tags/tag252.xml><?xml version="1.0" encoding="utf-8"?>
<p:tagLst xmlns:p="http://schemas.openxmlformats.org/presentationml/2006/main">
  <p:tag name="AS_UNIQUEID" val="428"/>
</p:tagLst>
</file>

<file path=ppt/tags/tag253.xml><?xml version="1.0" encoding="utf-8"?>
<p:tagLst xmlns:p="http://schemas.openxmlformats.org/presentationml/2006/main">
  <p:tag name="AS_UNIQUEID" val="429"/>
</p:tagLst>
</file>

<file path=ppt/tags/tag254.xml><?xml version="1.0" encoding="utf-8"?>
<p:tagLst xmlns:p="http://schemas.openxmlformats.org/presentationml/2006/main">
  <p:tag name="AS_UNIQUEID" val="430"/>
</p:tagLst>
</file>

<file path=ppt/tags/tag255.xml><?xml version="1.0" encoding="utf-8"?>
<p:tagLst xmlns:p="http://schemas.openxmlformats.org/presentationml/2006/main">
  <p:tag name="AS_UNIQUEID" val="431"/>
</p:tagLst>
</file>

<file path=ppt/tags/tag256.xml><?xml version="1.0" encoding="utf-8"?>
<p:tagLst xmlns:p="http://schemas.openxmlformats.org/presentationml/2006/main">
  <p:tag name="AS_UNIQUEID" val="432"/>
</p:tagLst>
</file>

<file path=ppt/tags/tag257.xml><?xml version="1.0" encoding="utf-8"?>
<p:tagLst xmlns:p="http://schemas.openxmlformats.org/presentationml/2006/main">
  <p:tag name="AS_UNIQUEID" val="433"/>
</p:tagLst>
</file>

<file path=ppt/tags/tag258.xml><?xml version="1.0" encoding="utf-8"?>
<p:tagLst xmlns:p="http://schemas.openxmlformats.org/presentationml/2006/main">
  <p:tag name="AS_UNIQUEID" val="434"/>
</p:tagLst>
</file>

<file path=ppt/tags/tag259.xml><?xml version="1.0" encoding="utf-8"?>
<p:tagLst xmlns:p="http://schemas.openxmlformats.org/presentationml/2006/main">
  <p:tag name="AS_UNIQUEID" val="435"/>
</p:tagLst>
</file>

<file path=ppt/tags/tag26.xml><?xml version="1.0" encoding="utf-8"?>
<p:tagLst xmlns:p="http://schemas.openxmlformats.org/presentationml/2006/main">
  <p:tag name="AS_UNIQUEID" val="188"/>
</p:tagLst>
</file>

<file path=ppt/tags/tag260.xml><?xml version="1.0" encoding="utf-8"?>
<p:tagLst xmlns:p="http://schemas.openxmlformats.org/presentationml/2006/main">
  <p:tag name="AS_UNIQUEID" val="436"/>
</p:tagLst>
</file>

<file path=ppt/tags/tag261.xml><?xml version="1.0" encoding="utf-8"?>
<p:tagLst xmlns:p="http://schemas.openxmlformats.org/presentationml/2006/main">
  <p:tag name="AS_UNIQUEID" val="437"/>
</p:tagLst>
</file>

<file path=ppt/tags/tag262.xml><?xml version="1.0" encoding="utf-8"?>
<p:tagLst xmlns:p="http://schemas.openxmlformats.org/presentationml/2006/main">
  <p:tag name="AS_UNIQUEID" val="438"/>
</p:tagLst>
</file>

<file path=ppt/tags/tag263.xml><?xml version="1.0" encoding="utf-8"?>
<p:tagLst xmlns:p="http://schemas.openxmlformats.org/presentationml/2006/main">
  <p:tag name="AS_UNIQUEID" val="439"/>
</p:tagLst>
</file>

<file path=ppt/tags/tag264.xml><?xml version="1.0" encoding="utf-8"?>
<p:tagLst xmlns:p="http://schemas.openxmlformats.org/presentationml/2006/main">
  <p:tag name="AS_UNIQUEID" val="440"/>
</p:tagLst>
</file>

<file path=ppt/tags/tag265.xml><?xml version="1.0" encoding="utf-8"?>
<p:tagLst xmlns:p="http://schemas.openxmlformats.org/presentationml/2006/main">
  <p:tag name="AS_UNIQUEID" val="441"/>
</p:tagLst>
</file>

<file path=ppt/tags/tag266.xml><?xml version="1.0" encoding="utf-8"?>
<p:tagLst xmlns:p="http://schemas.openxmlformats.org/presentationml/2006/main">
  <p:tag name="AS_UNIQUEID" val="442"/>
</p:tagLst>
</file>

<file path=ppt/tags/tag267.xml><?xml version="1.0" encoding="utf-8"?>
<p:tagLst xmlns:p="http://schemas.openxmlformats.org/presentationml/2006/main">
  <p:tag name="AS_UNIQUEID" val="443"/>
</p:tagLst>
</file>

<file path=ppt/tags/tag268.xml><?xml version="1.0" encoding="utf-8"?>
<p:tagLst xmlns:p="http://schemas.openxmlformats.org/presentationml/2006/main">
  <p:tag name="AS_UNIQUEID" val="444"/>
</p:tagLst>
</file>

<file path=ppt/tags/tag269.xml><?xml version="1.0" encoding="utf-8"?>
<p:tagLst xmlns:p="http://schemas.openxmlformats.org/presentationml/2006/main">
  <p:tag name="AS_UNIQUEID" val="445"/>
</p:tagLst>
</file>

<file path=ppt/tags/tag27.xml><?xml version="1.0" encoding="utf-8"?>
<p:tagLst xmlns:p="http://schemas.openxmlformats.org/presentationml/2006/main">
  <p:tag name="AS_UNIQUEID" val="189"/>
</p:tagLst>
</file>

<file path=ppt/tags/tag270.xml><?xml version="1.0" encoding="utf-8"?>
<p:tagLst xmlns:p="http://schemas.openxmlformats.org/presentationml/2006/main">
  <p:tag name="AS_UNIQUEID" val="446"/>
</p:tagLst>
</file>

<file path=ppt/tags/tag271.xml><?xml version="1.0" encoding="utf-8"?>
<p:tagLst xmlns:p="http://schemas.openxmlformats.org/presentationml/2006/main">
  <p:tag name="AS_UNIQUEID" val="447"/>
</p:tagLst>
</file>

<file path=ppt/tags/tag272.xml><?xml version="1.0" encoding="utf-8"?>
<p:tagLst xmlns:p="http://schemas.openxmlformats.org/presentationml/2006/main">
  <p:tag name="AS_UNIQUEID" val="448"/>
</p:tagLst>
</file>

<file path=ppt/tags/tag273.xml><?xml version="1.0" encoding="utf-8"?>
<p:tagLst xmlns:p="http://schemas.openxmlformats.org/presentationml/2006/main">
  <p:tag name="AS_UNIQUEID" val="449"/>
</p:tagLst>
</file>

<file path=ppt/tags/tag274.xml><?xml version="1.0" encoding="utf-8"?>
<p:tagLst xmlns:p="http://schemas.openxmlformats.org/presentationml/2006/main">
  <p:tag name="AS_UNIQUEID" val="450"/>
</p:tagLst>
</file>

<file path=ppt/tags/tag275.xml><?xml version="1.0" encoding="utf-8"?>
<p:tagLst xmlns:p="http://schemas.openxmlformats.org/presentationml/2006/main">
  <p:tag name="AS_UNIQUEID" val="451"/>
</p:tagLst>
</file>

<file path=ppt/tags/tag276.xml><?xml version="1.0" encoding="utf-8"?>
<p:tagLst xmlns:p="http://schemas.openxmlformats.org/presentationml/2006/main">
  <p:tag name="AS_UNIQUEID" val="452"/>
</p:tagLst>
</file>

<file path=ppt/tags/tag277.xml><?xml version="1.0" encoding="utf-8"?>
<p:tagLst xmlns:p="http://schemas.openxmlformats.org/presentationml/2006/main">
  <p:tag name="AS_UNIQUEID" val="453"/>
</p:tagLst>
</file>

<file path=ppt/tags/tag278.xml><?xml version="1.0" encoding="utf-8"?>
<p:tagLst xmlns:p="http://schemas.openxmlformats.org/presentationml/2006/main">
  <p:tag name="AS_UNIQUEID" val="454"/>
</p:tagLst>
</file>

<file path=ppt/tags/tag279.xml><?xml version="1.0" encoding="utf-8"?>
<p:tagLst xmlns:p="http://schemas.openxmlformats.org/presentationml/2006/main">
  <p:tag name="AS_UNIQUEID" val="455"/>
</p:tagLst>
</file>

<file path=ppt/tags/tag28.xml><?xml version="1.0" encoding="utf-8"?>
<p:tagLst xmlns:p="http://schemas.openxmlformats.org/presentationml/2006/main">
  <p:tag name="AS_UNIQUEID" val="190"/>
</p:tagLst>
</file>

<file path=ppt/tags/tag280.xml><?xml version="1.0" encoding="utf-8"?>
<p:tagLst xmlns:p="http://schemas.openxmlformats.org/presentationml/2006/main">
  <p:tag name="AS_UNIQUEID" val="456"/>
</p:tagLst>
</file>

<file path=ppt/tags/tag281.xml><?xml version="1.0" encoding="utf-8"?>
<p:tagLst xmlns:p="http://schemas.openxmlformats.org/presentationml/2006/main">
  <p:tag name="AS_UNIQUEID" val="457"/>
</p:tagLst>
</file>

<file path=ppt/tags/tag282.xml><?xml version="1.0" encoding="utf-8"?>
<p:tagLst xmlns:p="http://schemas.openxmlformats.org/presentationml/2006/main">
  <p:tag name="AS_UNIQUEID" val="458"/>
</p:tagLst>
</file>

<file path=ppt/tags/tag283.xml><?xml version="1.0" encoding="utf-8"?>
<p:tagLst xmlns:p="http://schemas.openxmlformats.org/presentationml/2006/main">
  <p:tag name="AS_UNIQUEID" val="459"/>
</p:tagLst>
</file>

<file path=ppt/tags/tag284.xml><?xml version="1.0" encoding="utf-8"?>
<p:tagLst xmlns:p="http://schemas.openxmlformats.org/presentationml/2006/main">
  <p:tag name="AS_UNIQUEID" val="460"/>
</p:tagLst>
</file>

<file path=ppt/tags/tag285.xml><?xml version="1.0" encoding="utf-8"?>
<p:tagLst xmlns:p="http://schemas.openxmlformats.org/presentationml/2006/main">
  <p:tag name="AS_UNIQUEID" val="461"/>
</p:tagLst>
</file>

<file path=ppt/tags/tag286.xml><?xml version="1.0" encoding="utf-8"?>
<p:tagLst xmlns:p="http://schemas.openxmlformats.org/presentationml/2006/main">
  <p:tag name="AS_UNIQUEID" val="462"/>
</p:tagLst>
</file>

<file path=ppt/tags/tag287.xml><?xml version="1.0" encoding="utf-8"?>
<p:tagLst xmlns:p="http://schemas.openxmlformats.org/presentationml/2006/main">
  <p:tag name="AS_UNIQUEID" val="463"/>
</p:tagLst>
</file>

<file path=ppt/tags/tag288.xml><?xml version="1.0" encoding="utf-8"?>
<p:tagLst xmlns:p="http://schemas.openxmlformats.org/presentationml/2006/main">
  <p:tag name="AS_UNIQUEID" val="464"/>
</p:tagLst>
</file>

<file path=ppt/tags/tag289.xml><?xml version="1.0" encoding="utf-8"?>
<p:tagLst xmlns:p="http://schemas.openxmlformats.org/presentationml/2006/main">
  <p:tag name="AS_UNIQUEID" val="465"/>
</p:tagLst>
</file>

<file path=ppt/tags/tag29.xml><?xml version="1.0" encoding="utf-8"?>
<p:tagLst xmlns:p="http://schemas.openxmlformats.org/presentationml/2006/main">
  <p:tag name="AS_UNIQUEID" val="191"/>
</p:tagLst>
</file>

<file path=ppt/tags/tag290.xml><?xml version="1.0" encoding="utf-8"?>
<p:tagLst xmlns:p="http://schemas.openxmlformats.org/presentationml/2006/main">
  <p:tag name="AS_UNIQUEID" val="466"/>
</p:tagLst>
</file>

<file path=ppt/tags/tag291.xml><?xml version="1.0" encoding="utf-8"?>
<p:tagLst xmlns:p="http://schemas.openxmlformats.org/presentationml/2006/main">
  <p:tag name="AS_UNIQUEID" val="467"/>
</p:tagLst>
</file>

<file path=ppt/tags/tag292.xml><?xml version="1.0" encoding="utf-8"?>
<p:tagLst xmlns:p="http://schemas.openxmlformats.org/presentationml/2006/main">
  <p:tag name="AS_UNIQUEID" val="468"/>
</p:tagLst>
</file>

<file path=ppt/tags/tag293.xml><?xml version="1.0" encoding="utf-8"?>
<p:tagLst xmlns:p="http://schemas.openxmlformats.org/presentationml/2006/main">
  <p:tag name="AS_UNIQUEID" val="469"/>
</p:tagLst>
</file>

<file path=ppt/tags/tag294.xml><?xml version="1.0" encoding="utf-8"?>
<p:tagLst xmlns:p="http://schemas.openxmlformats.org/presentationml/2006/main">
  <p:tag name="AS_UNIQUEID" val="470"/>
</p:tagLst>
</file>

<file path=ppt/tags/tag295.xml><?xml version="1.0" encoding="utf-8"?>
<p:tagLst xmlns:p="http://schemas.openxmlformats.org/presentationml/2006/main">
  <p:tag name="AS_UNIQUEID" val="471"/>
</p:tagLst>
</file>

<file path=ppt/tags/tag296.xml><?xml version="1.0" encoding="utf-8"?>
<p:tagLst xmlns:p="http://schemas.openxmlformats.org/presentationml/2006/main">
  <p:tag name="AS_UNIQUEID" val="472"/>
</p:tagLst>
</file>

<file path=ppt/tags/tag297.xml><?xml version="1.0" encoding="utf-8"?>
<p:tagLst xmlns:p="http://schemas.openxmlformats.org/presentationml/2006/main">
  <p:tag name="AS_UNIQUEID" val="473"/>
</p:tagLst>
</file>

<file path=ppt/tags/tag298.xml><?xml version="1.0" encoding="utf-8"?>
<p:tagLst xmlns:p="http://schemas.openxmlformats.org/presentationml/2006/main">
  <p:tag name="AS_UNIQUEID" val="474"/>
</p:tagLst>
</file>

<file path=ppt/tags/tag299.xml><?xml version="1.0" encoding="utf-8"?>
<p:tagLst xmlns:p="http://schemas.openxmlformats.org/presentationml/2006/main">
  <p:tag name="AS_UNIQUEID" val="475"/>
</p:tagLst>
</file>

<file path=ppt/tags/tag3.xml><?xml version="1.0" encoding="utf-8"?>
<p:tagLst xmlns:p="http://schemas.openxmlformats.org/presentationml/2006/main">
  <p:tag name="AS_UNIQUEID" val="161"/>
</p:tagLst>
</file>

<file path=ppt/tags/tag30.xml><?xml version="1.0" encoding="utf-8"?>
<p:tagLst xmlns:p="http://schemas.openxmlformats.org/presentationml/2006/main">
  <p:tag name="AS_UNIQUEID" val="193"/>
</p:tagLst>
</file>

<file path=ppt/tags/tag300.xml><?xml version="1.0" encoding="utf-8"?>
<p:tagLst xmlns:p="http://schemas.openxmlformats.org/presentationml/2006/main">
  <p:tag name="AS_UNIQUEID" val="476"/>
</p:tagLst>
</file>

<file path=ppt/tags/tag301.xml><?xml version="1.0" encoding="utf-8"?>
<p:tagLst xmlns:p="http://schemas.openxmlformats.org/presentationml/2006/main">
  <p:tag name="AS_UNIQUEID" val="477"/>
</p:tagLst>
</file>

<file path=ppt/tags/tag302.xml><?xml version="1.0" encoding="utf-8"?>
<p:tagLst xmlns:p="http://schemas.openxmlformats.org/presentationml/2006/main">
  <p:tag name="AS_UNIQUEID" val="409"/>
</p:tagLst>
</file>

<file path=ppt/tags/tag303.xml><?xml version="1.0" encoding="utf-8"?>
<p:tagLst xmlns:p="http://schemas.openxmlformats.org/presentationml/2006/main">
  <p:tag name="AS_UNIQUEID" val="410"/>
</p:tagLst>
</file>

<file path=ppt/tags/tag304.xml><?xml version="1.0" encoding="utf-8"?>
<p:tagLst xmlns:p="http://schemas.openxmlformats.org/presentationml/2006/main">
  <p:tag name="AS_UNIQUEID" val="411"/>
</p:tagLst>
</file>

<file path=ppt/tags/tag305.xml><?xml version="1.0" encoding="utf-8"?>
<p:tagLst xmlns:p="http://schemas.openxmlformats.org/presentationml/2006/main">
  <p:tag name="AS_UNIQUEID" val="477"/>
</p:tagLst>
</file>

<file path=ppt/tags/tag306.xml><?xml version="1.0" encoding="utf-8"?>
<p:tagLst xmlns:p="http://schemas.openxmlformats.org/presentationml/2006/main">
  <p:tag name="AS_UNIQUEID" val="479"/>
</p:tagLst>
</file>

<file path=ppt/tags/tag307.xml><?xml version="1.0" encoding="utf-8"?>
<p:tagLst xmlns:p="http://schemas.openxmlformats.org/presentationml/2006/main">
  <p:tag name="AS_UNIQUEID" val="480"/>
</p:tagLst>
</file>

<file path=ppt/tags/tag308.xml><?xml version="1.0" encoding="utf-8"?>
<p:tagLst xmlns:p="http://schemas.openxmlformats.org/presentationml/2006/main">
  <p:tag name="AS_UNIQUEID" val="481"/>
</p:tagLst>
</file>

<file path=ppt/tags/tag309.xml><?xml version="1.0" encoding="utf-8"?>
<p:tagLst xmlns:p="http://schemas.openxmlformats.org/presentationml/2006/main">
  <p:tag name="AS_UNIQUEID" val="482"/>
</p:tagLst>
</file>

<file path=ppt/tags/tag31.xml><?xml version="1.0" encoding="utf-8"?>
<p:tagLst xmlns:p="http://schemas.openxmlformats.org/presentationml/2006/main">
  <p:tag name="AS_UNIQUEID" val="194"/>
</p:tagLst>
</file>

<file path=ppt/tags/tag310.xml><?xml version="1.0" encoding="utf-8"?>
<p:tagLst xmlns:p="http://schemas.openxmlformats.org/presentationml/2006/main">
  <p:tag name="AS_UNIQUEID" val="483"/>
</p:tagLst>
</file>

<file path=ppt/tags/tag311.xml><?xml version="1.0" encoding="utf-8"?>
<p:tagLst xmlns:p="http://schemas.openxmlformats.org/presentationml/2006/main">
  <p:tag name="AS_UNIQUEID" val="484"/>
</p:tagLst>
</file>

<file path=ppt/tags/tag312.xml><?xml version="1.0" encoding="utf-8"?>
<p:tagLst xmlns:p="http://schemas.openxmlformats.org/presentationml/2006/main">
  <p:tag name="AS_UNIQUEID" val="485"/>
</p:tagLst>
</file>

<file path=ppt/tags/tag313.xml><?xml version="1.0" encoding="utf-8"?>
<p:tagLst xmlns:p="http://schemas.openxmlformats.org/presentationml/2006/main">
  <p:tag name="AS_UNIQUEID" val="486"/>
</p:tagLst>
</file>

<file path=ppt/tags/tag314.xml><?xml version="1.0" encoding="utf-8"?>
<p:tagLst xmlns:p="http://schemas.openxmlformats.org/presentationml/2006/main">
  <p:tag name="AS_UNIQUEID" val="487"/>
</p:tagLst>
</file>

<file path=ppt/tags/tag315.xml><?xml version="1.0" encoding="utf-8"?>
<p:tagLst xmlns:p="http://schemas.openxmlformats.org/presentationml/2006/main">
  <p:tag name="AS_UNIQUEID" val="488"/>
</p:tagLst>
</file>

<file path=ppt/tags/tag316.xml><?xml version="1.0" encoding="utf-8"?>
<p:tagLst xmlns:p="http://schemas.openxmlformats.org/presentationml/2006/main">
  <p:tag name="AS_UNIQUEID" val="489"/>
</p:tagLst>
</file>

<file path=ppt/tags/tag317.xml><?xml version="1.0" encoding="utf-8"?>
<p:tagLst xmlns:p="http://schemas.openxmlformats.org/presentationml/2006/main">
  <p:tag name="AS_UNIQUEID" val="490"/>
</p:tagLst>
</file>

<file path=ppt/tags/tag318.xml><?xml version="1.0" encoding="utf-8"?>
<p:tagLst xmlns:p="http://schemas.openxmlformats.org/presentationml/2006/main">
  <p:tag name="AS_UNIQUEID" val="491"/>
</p:tagLst>
</file>

<file path=ppt/tags/tag319.xml><?xml version="1.0" encoding="utf-8"?>
<p:tagLst xmlns:p="http://schemas.openxmlformats.org/presentationml/2006/main">
  <p:tag name="AS_UNIQUEID" val="492"/>
</p:tagLst>
</file>

<file path=ppt/tags/tag32.xml><?xml version="1.0" encoding="utf-8"?>
<p:tagLst xmlns:p="http://schemas.openxmlformats.org/presentationml/2006/main">
  <p:tag name="AS_UNIQUEID" val="195"/>
</p:tagLst>
</file>

<file path=ppt/tags/tag320.xml><?xml version="1.0" encoding="utf-8"?>
<p:tagLst xmlns:p="http://schemas.openxmlformats.org/presentationml/2006/main">
  <p:tag name="AS_UNIQUEID" val="493"/>
</p:tagLst>
</file>

<file path=ppt/tags/tag321.xml><?xml version="1.0" encoding="utf-8"?>
<p:tagLst xmlns:p="http://schemas.openxmlformats.org/presentationml/2006/main">
  <p:tag name="AS_UNIQUEID" val="494"/>
</p:tagLst>
</file>

<file path=ppt/tags/tag322.xml><?xml version="1.0" encoding="utf-8"?>
<p:tagLst xmlns:p="http://schemas.openxmlformats.org/presentationml/2006/main">
  <p:tag name="AS_UNIQUEID" val="496"/>
</p:tagLst>
</file>

<file path=ppt/tags/tag323.xml><?xml version="1.0" encoding="utf-8"?>
<p:tagLst xmlns:p="http://schemas.openxmlformats.org/presentationml/2006/main">
  <p:tag name="AS_UNIQUEID" val="497"/>
</p:tagLst>
</file>

<file path=ppt/tags/tag324.xml><?xml version="1.0" encoding="utf-8"?>
<p:tagLst xmlns:p="http://schemas.openxmlformats.org/presentationml/2006/main">
  <p:tag name="AS_UNIQUEID" val="498"/>
</p:tagLst>
</file>

<file path=ppt/tags/tag325.xml><?xml version="1.0" encoding="utf-8"?>
<p:tagLst xmlns:p="http://schemas.openxmlformats.org/presentationml/2006/main">
  <p:tag name="AS_UNIQUEID" val="499"/>
</p:tagLst>
</file>

<file path=ppt/tags/tag326.xml><?xml version="1.0" encoding="utf-8"?>
<p:tagLst xmlns:p="http://schemas.openxmlformats.org/presentationml/2006/main">
  <p:tag name="AS_UNIQUEID" val="500"/>
</p:tagLst>
</file>

<file path=ppt/tags/tag327.xml><?xml version="1.0" encoding="utf-8"?>
<p:tagLst xmlns:p="http://schemas.openxmlformats.org/presentationml/2006/main">
  <p:tag name="AS_UNIQUEID" val="501"/>
</p:tagLst>
</file>

<file path=ppt/tags/tag328.xml><?xml version="1.0" encoding="utf-8"?>
<p:tagLst xmlns:p="http://schemas.openxmlformats.org/presentationml/2006/main">
  <p:tag name="AS_UNIQUEID" val="502"/>
</p:tagLst>
</file>

<file path=ppt/tags/tag329.xml><?xml version="1.0" encoding="utf-8"?>
<p:tagLst xmlns:p="http://schemas.openxmlformats.org/presentationml/2006/main">
  <p:tag name="AS_UNIQUEID" val="503"/>
</p:tagLst>
</file>

<file path=ppt/tags/tag33.xml><?xml version="1.0" encoding="utf-8"?>
<p:tagLst xmlns:p="http://schemas.openxmlformats.org/presentationml/2006/main">
  <p:tag name="AS_UNIQUEID" val="196"/>
</p:tagLst>
</file>

<file path=ppt/tags/tag330.xml><?xml version="1.0" encoding="utf-8"?>
<p:tagLst xmlns:p="http://schemas.openxmlformats.org/presentationml/2006/main">
  <p:tag name="AS_UNIQUEID" val="504"/>
</p:tagLst>
</file>

<file path=ppt/tags/tag331.xml><?xml version="1.0" encoding="utf-8"?>
<p:tagLst xmlns:p="http://schemas.openxmlformats.org/presentationml/2006/main">
  <p:tag name="AS_UNIQUEID" val="505"/>
</p:tagLst>
</file>

<file path=ppt/tags/tag332.xml><?xml version="1.0" encoding="utf-8"?>
<p:tagLst xmlns:p="http://schemas.openxmlformats.org/presentationml/2006/main">
  <p:tag name="AS_UNIQUEID" val="506"/>
</p:tagLst>
</file>

<file path=ppt/tags/tag333.xml><?xml version="1.0" encoding="utf-8"?>
<p:tagLst xmlns:p="http://schemas.openxmlformats.org/presentationml/2006/main">
  <p:tag name="AS_UNIQUEID" val="507"/>
</p:tagLst>
</file>

<file path=ppt/tags/tag334.xml><?xml version="1.0" encoding="utf-8"?>
<p:tagLst xmlns:p="http://schemas.openxmlformats.org/presentationml/2006/main">
  <p:tag name="AS_UNIQUEID" val="508"/>
</p:tagLst>
</file>

<file path=ppt/tags/tag335.xml><?xml version="1.0" encoding="utf-8"?>
<p:tagLst xmlns:p="http://schemas.openxmlformats.org/presentationml/2006/main">
  <p:tag name="AS_UNIQUEID" val="509"/>
</p:tagLst>
</file>

<file path=ppt/tags/tag336.xml><?xml version="1.0" encoding="utf-8"?>
<p:tagLst xmlns:p="http://schemas.openxmlformats.org/presentationml/2006/main">
  <p:tag name="AS_UNIQUEID" val="510"/>
</p:tagLst>
</file>

<file path=ppt/tags/tag337.xml><?xml version="1.0" encoding="utf-8"?>
<p:tagLst xmlns:p="http://schemas.openxmlformats.org/presentationml/2006/main">
  <p:tag name="AS_UNIQUEID" val="511"/>
</p:tagLst>
</file>

<file path=ppt/tags/tag338.xml><?xml version="1.0" encoding="utf-8"?>
<p:tagLst xmlns:p="http://schemas.openxmlformats.org/presentationml/2006/main">
  <p:tag name="AS_UNIQUEID" val="512"/>
</p:tagLst>
</file>

<file path=ppt/tags/tag339.xml><?xml version="1.0" encoding="utf-8"?>
<p:tagLst xmlns:p="http://schemas.openxmlformats.org/presentationml/2006/main">
  <p:tag name="AS_UNIQUEID" val="513"/>
</p:tagLst>
</file>

<file path=ppt/tags/tag34.xml><?xml version="1.0" encoding="utf-8"?>
<p:tagLst xmlns:p="http://schemas.openxmlformats.org/presentationml/2006/main">
  <p:tag name="AS_UNIQUEID" val="198"/>
</p:tagLst>
</file>

<file path=ppt/tags/tag340.xml><?xml version="1.0" encoding="utf-8"?>
<p:tagLst xmlns:p="http://schemas.openxmlformats.org/presentationml/2006/main">
  <p:tag name="AS_UNIQUEID" val="514"/>
</p:tagLst>
</file>

<file path=ppt/tags/tag341.xml><?xml version="1.0" encoding="utf-8"?>
<p:tagLst xmlns:p="http://schemas.openxmlformats.org/presentationml/2006/main">
  <p:tag name="AS_UNIQUEID" val="515"/>
</p:tagLst>
</file>

<file path=ppt/tags/tag342.xml><?xml version="1.0" encoding="utf-8"?>
<p:tagLst xmlns:p="http://schemas.openxmlformats.org/presentationml/2006/main">
  <p:tag name="AS_UNIQUEID" val="516"/>
</p:tagLst>
</file>

<file path=ppt/tags/tag343.xml><?xml version="1.0" encoding="utf-8"?>
<p:tagLst xmlns:p="http://schemas.openxmlformats.org/presentationml/2006/main">
  <p:tag name="AS_UNIQUEID" val="517"/>
</p:tagLst>
</file>

<file path=ppt/tags/tag344.xml><?xml version="1.0" encoding="utf-8"?>
<p:tagLst xmlns:p="http://schemas.openxmlformats.org/presentationml/2006/main">
  <p:tag name="AS_UNIQUEID" val="518"/>
</p:tagLst>
</file>

<file path=ppt/tags/tag345.xml><?xml version="1.0" encoding="utf-8"?>
<p:tagLst xmlns:p="http://schemas.openxmlformats.org/presentationml/2006/main">
  <p:tag name="AS_UNIQUEID" val="519"/>
</p:tagLst>
</file>

<file path=ppt/tags/tag346.xml><?xml version="1.0" encoding="utf-8"?>
<p:tagLst xmlns:p="http://schemas.openxmlformats.org/presentationml/2006/main">
  <p:tag name="AS_UNIQUEID" val="520"/>
</p:tagLst>
</file>

<file path=ppt/tags/tag347.xml><?xml version="1.0" encoding="utf-8"?>
<p:tagLst xmlns:p="http://schemas.openxmlformats.org/presentationml/2006/main">
  <p:tag name="AS_UNIQUEID" val="521"/>
</p:tagLst>
</file>

<file path=ppt/tags/tag348.xml><?xml version="1.0" encoding="utf-8"?>
<p:tagLst xmlns:p="http://schemas.openxmlformats.org/presentationml/2006/main">
  <p:tag name="AS_UNIQUEID" val="522"/>
</p:tagLst>
</file>

<file path=ppt/tags/tag349.xml><?xml version="1.0" encoding="utf-8"?>
<p:tagLst xmlns:p="http://schemas.openxmlformats.org/presentationml/2006/main">
  <p:tag name="AS_UNIQUEID" val="523"/>
</p:tagLst>
</file>

<file path=ppt/tags/tag35.xml><?xml version="1.0" encoding="utf-8"?>
<p:tagLst xmlns:p="http://schemas.openxmlformats.org/presentationml/2006/main">
  <p:tag name="AS_UNIQUEID" val="199"/>
</p:tagLst>
</file>

<file path=ppt/tags/tag350.xml><?xml version="1.0" encoding="utf-8"?>
<p:tagLst xmlns:p="http://schemas.openxmlformats.org/presentationml/2006/main">
  <p:tag name="AS_UNIQUEID" val="524"/>
</p:tagLst>
</file>

<file path=ppt/tags/tag351.xml><?xml version="1.0" encoding="utf-8"?>
<p:tagLst xmlns:p="http://schemas.openxmlformats.org/presentationml/2006/main">
  <p:tag name="AS_UNIQUEID" val="525"/>
</p:tagLst>
</file>

<file path=ppt/tags/tag352.xml><?xml version="1.0" encoding="utf-8"?>
<p:tagLst xmlns:p="http://schemas.openxmlformats.org/presentationml/2006/main">
  <p:tag name="AS_UNIQUEID" val="526"/>
</p:tagLst>
</file>

<file path=ppt/tags/tag353.xml><?xml version="1.0" encoding="utf-8"?>
<p:tagLst xmlns:p="http://schemas.openxmlformats.org/presentationml/2006/main">
  <p:tag name="AS_UNIQUEID" val="527"/>
</p:tagLst>
</file>

<file path=ppt/tags/tag354.xml><?xml version="1.0" encoding="utf-8"?>
<p:tagLst xmlns:p="http://schemas.openxmlformats.org/presentationml/2006/main">
  <p:tag name="AS_UNIQUEID" val="528"/>
</p:tagLst>
</file>

<file path=ppt/tags/tag355.xml><?xml version="1.0" encoding="utf-8"?>
<p:tagLst xmlns:p="http://schemas.openxmlformats.org/presentationml/2006/main">
  <p:tag name="AS_UNIQUEID" val="529"/>
</p:tagLst>
</file>

<file path=ppt/tags/tag356.xml><?xml version="1.0" encoding="utf-8"?>
<p:tagLst xmlns:p="http://schemas.openxmlformats.org/presentationml/2006/main">
  <p:tag name="AS_UNIQUEID" val="530"/>
</p:tagLst>
</file>

<file path=ppt/tags/tag357.xml><?xml version="1.0" encoding="utf-8"?>
<p:tagLst xmlns:p="http://schemas.openxmlformats.org/presentationml/2006/main">
  <p:tag name="AS_UNIQUEID" val="531"/>
</p:tagLst>
</file>

<file path=ppt/tags/tag358.xml><?xml version="1.0" encoding="utf-8"?>
<p:tagLst xmlns:p="http://schemas.openxmlformats.org/presentationml/2006/main">
  <p:tag name="AS_UNIQUEID" val="532"/>
</p:tagLst>
</file>

<file path=ppt/tags/tag359.xml><?xml version="1.0" encoding="utf-8"?>
<p:tagLst xmlns:p="http://schemas.openxmlformats.org/presentationml/2006/main">
  <p:tag name="AS_UNIQUEID" val="533"/>
</p:tagLst>
</file>

<file path=ppt/tags/tag36.xml><?xml version="1.0" encoding="utf-8"?>
<p:tagLst xmlns:p="http://schemas.openxmlformats.org/presentationml/2006/main">
  <p:tag name="AS_UNIQUEID" val="200"/>
</p:tagLst>
</file>

<file path=ppt/tags/tag360.xml><?xml version="1.0" encoding="utf-8"?>
<p:tagLst xmlns:p="http://schemas.openxmlformats.org/presentationml/2006/main">
  <p:tag name="AS_UNIQUEID" val="534"/>
</p:tagLst>
</file>

<file path=ppt/tags/tag361.xml><?xml version="1.0" encoding="utf-8"?>
<p:tagLst xmlns:p="http://schemas.openxmlformats.org/presentationml/2006/main">
  <p:tag name="AS_UNIQUEID" val="535"/>
</p:tagLst>
</file>

<file path=ppt/tags/tag362.xml><?xml version="1.0" encoding="utf-8"?>
<p:tagLst xmlns:p="http://schemas.openxmlformats.org/presentationml/2006/main">
  <p:tag name="AS_UNIQUEID" val="536"/>
</p:tagLst>
</file>

<file path=ppt/tags/tag363.xml><?xml version="1.0" encoding="utf-8"?>
<p:tagLst xmlns:p="http://schemas.openxmlformats.org/presentationml/2006/main">
  <p:tag name="AS_UNIQUEID" val="537"/>
</p:tagLst>
</file>

<file path=ppt/tags/tag364.xml><?xml version="1.0" encoding="utf-8"?>
<p:tagLst xmlns:p="http://schemas.openxmlformats.org/presentationml/2006/main">
  <p:tag name="AS_UNIQUEID" val="538"/>
</p:tagLst>
</file>

<file path=ppt/tags/tag365.xml><?xml version="1.0" encoding="utf-8"?>
<p:tagLst xmlns:p="http://schemas.openxmlformats.org/presentationml/2006/main">
  <p:tag name="AS_UNIQUEID" val="539"/>
</p:tagLst>
</file>

<file path=ppt/tags/tag366.xml><?xml version="1.0" encoding="utf-8"?>
<p:tagLst xmlns:p="http://schemas.openxmlformats.org/presentationml/2006/main">
  <p:tag name="AS_UNIQUEID" val="540"/>
</p:tagLst>
</file>

<file path=ppt/tags/tag367.xml><?xml version="1.0" encoding="utf-8"?>
<p:tagLst xmlns:p="http://schemas.openxmlformats.org/presentationml/2006/main">
  <p:tag name="AS_UNIQUEID" val="541"/>
</p:tagLst>
</file>

<file path=ppt/tags/tag368.xml><?xml version="1.0" encoding="utf-8"?>
<p:tagLst xmlns:p="http://schemas.openxmlformats.org/presentationml/2006/main">
  <p:tag name="AS_UNIQUEID" val="565"/>
</p:tagLst>
</file>

<file path=ppt/tags/tag369.xml><?xml version="1.0" encoding="utf-8"?>
<p:tagLst xmlns:p="http://schemas.openxmlformats.org/presentationml/2006/main">
  <p:tag name="AS_UNIQUEID" val="566"/>
</p:tagLst>
</file>

<file path=ppt/tags/tag37.xml><?xml version="1.0" encoding="utf-8"?>
<p:tagLst xmlns:p="http://schemas.openxmlformats.org/presentationml/2006/main">
  <p:tag name="AS_UNIQUEID" val="202"/>
</p:tagLst>
</file>

<file path=ppt/tags/tag370.xml><?xml version="1.0" encoding="utf-8"?>
<p:tagLst xmlns:p="http://schemas.openxmlformats.org/presentationml/2006/main">
  <p:tag name="AS_UNIQUEID" val="567"/>
</p:tagLst>
</file>

<file path=ppt/tags/tag371.xml><?xml version="1.0" encoding="utf-8"?>
<p:tagLst xmlns:p="http://schemas.openxmlformats.org/presentationml/2006/main">
  <p:tag name="AS_UNIQUEID" val="568"/>
</p:tagLst>
</file>

<file path=ppt/tags/tag372.xml><?xml version="1.0" encoding="utf-8"?>
<p:tagLst xmlns:p="http://schemas.openxmlformats.org/presentationml/2006/main">
  <p:tag name="AS_UNIQUEID" val="569"/>
</p:tagLst>
</file>

<file path=ppt/tags/tag373.xml><?xml version="1.0" encoding="utf-8"?>
<p:tagLst xmlns:p="http://schemas.openxmlformats.org/presentationml/2006/main">
  <p:tag name="AS_UNIQUEID" val="570"/>
</p:tagLst>
</file>

<file path=ppt/tags/tag374.xml><?xml version="1.0" encoding="utf-8"?>
<p:tagLst xmlns:p="http://schemas.openxmlformats.org/presentationml/2006/main">
  <p:tag name="AS_UNIQUEID" val="572"/>
</p:tagLst>
</file>

<file path=ppt/tags/tag375.xml><?xml version="1.0" encoding="utf-8"?>
<p:tagLst xmlns:p="http://schemas.openxmlformats.org/presentationml/2006/main">
  <p:tag name="AS_UNIQUEID" val="573"/>
</p:tagLst>
</file>

<file path=ppt/tags/tag376.xml><?xml version="1.0" encoding="utf-8"?>
<p:tagLst xmlns:p="http://schemas.openxmlformats.org/presentationml/2006/main">
  <p:tag name="AS_UNIQUEID" val="574"/>
</p:tagLst>
</file>

<file path=ppt/tags/tag377.xml><?xml version="1.0" encoding="utf-8"?>
<p:tagLst xmlns:p="http://schemas.openxmlformats.org/presentationml/2006/main">
  <p:tag name="AS_UNIQUEID" val="575"/>
</p:tagLst>
</file>

<file path=ppt/tags/tag378.xml><?xml version="1.0" encoding="utf-8"?>
<p:tagLst xmlns:p="http://schemas.openxmlformats.org/presentationml/2006/main">
  <p:tag name="AS_UNIQUEID" val="576"/>
</p:tagLst>
</file>

<file path=ppt/tags/tag379.xml><?xml version="1.0" encoding="utf-8"?>
<p:tagLst xmlns:p="http://schemas.openxmlformats.org/presentationml/2006/main">
  <p:tag name="AS_UNIQUEID" val="577"/>
</p:tagLst>
</file>

<file path=ppt/tags/tag38.xml><?xml version="1.0" encoding="utf-8"?>
<p:tagLst xmlns:p="http://schemas.openxmlformats.org/presentationml/2006/main">
  <p:tag name="AS_UNIQUEID" val="203"/>
</p:tagLst>
</file>

<file path=ppt/tags/tag380.xml><?xml version="1.0" encoding="utf-8"?>
<p:tagLst xmlns:p="http://schemas.openxmlformats.org/presentationml/2006/main">
  <p:tag name="AS_UNIQUEID" val="578"/>
</p:tagLst>
</file>

<file path=ppt/tags/tag381.xml><?xml version="1.0" encoding="utf-8"?>
<p:tagLst xmlns:p="http://schemas.openxmlformats.org/presentationml/2006/main">
  <p:tag name="AS_UNIQUEID" val="579"/>
</p:tagLst>
</file>

<file path=ppt/tags/tag382.xml><?xml version="1.0" encoding="utf-8"?>
<p:tagLst xmlns:p="http://schemas.openxmlformats.org/presentationml/2006/main">
  <p:tag name="AS_UNIQUEID" val="580"/>
</p:tagLst>
</file>

<file path=ppt/tags/tag383.xml><?xml version="1.0" encoding="utf-8"?>
<p:tagLst xmlns:p="http://schemas.openxmlformats.org/presentationml/2006/main">
  <p:tag name="AS_UNIQUEID" val="581"/>
</p:tagLst>
</file>

<file path=ppt/tags/tag384.xml><?xml version="1.0" encoding="utf-8"?>
<p:tagLst xmlns:p="http://schemas.openxmlformats.org/presentationml/2006/main">
  <p:tag name="AS_UNIQUEID" val="582"/>
</p:tagLst>
</file>

<file path=ppt/tags/tag385.xml><?xml version="1.0" encoding="utf-8"?>
<p:tagLst xmlns:p="http://schemas.openxmlformats.org/presentationml/2006/main">
  <p:tag name="AS_UNIQUEID" val="583"/>
</p:tagLst>
</file>

<file path=ppt/tags/tag386.xml><?xml version="1.0" encoding="utf-8"?>
<p:tagLst xmlns:p="http://schemas.openxmlformats.org/presentationml/2006/main">
  <p:tag name="AS_UNIQUEID" val="584"/>
</p:tagLst>
</file>

<file path=ppt/tags/tag387.xml><?xml version="1.0" encoding="utf-8"?>
<p:tagLst xmlns:p="http://schemas.openxmlformats.org/presentationml/2006/main">
  <p:tag name="AS_UNIQUEID" val="585"/>
</p:tagLst>
</file>

<file path=ppt/tags/tag388.xml><?xml version="1.0" encoding="utf-8"?>
<p:tagLst xmlns:p="http://schemas.openxmlformats.org/presentationml/2006/main">
  <p:tag name="AS_UNIQUEID" val="586"/>
</p:tagLst>
</file>

<file path=ppt/tags/tag389.xml><?xml version="1.0" encoding="utf-8"?>
<p:tagLst xmlns:p="http://schemas.openxmlformats.org/presentationml/2006/main">
  <p:tag name="AS_UNIQUEID" val="587"/>
</p:tagLst>
</file>

<file path=ppt/tags/tag39.xml><?xml version="1.0" encoding="utf-8"?>
<p:tagLst xmlns:p="http://schemas.openxmlformats.org/presentationml/2006/main">
  <p:tag name="AS_UNIQUEID" val="204"/>
</p:tagLst>
</file>

<file path=ppt/tags/tag390.xml><?xml version="1.0" encoding="utf-8"?>
<p:tagLst xmlns:p="http://schemas.openxmlformats.org/presentationml/2006/main">
  <p:tag name="AS_UNIQUEID" val="588"/>
</p:tagLst>
</file>

<file path=ppt/tags/tag391.xml><?xml version="1.0" encoding="utf-8"?>
<p:tagLst xmlns:p="http://schemas.openxmlformats.org/presentationml/2006/main">
  <p:tag name="AS_UNIQUEID" val="589"/>
</p:tagLst>
</file>

<file path=ppt/tags/tag392.xml><?xml version="1.0" encoding="utf-8"?>
<p:tagLst xmlns:p="http://schemas.openxmlformats.org/presentationml/2006/main">
  <p:tag name="AS_UNIQUEID" val="590"/>
</p:tagLst>
</file>

<file path=ppt/tags/tag393.xml><?xml version="1.0" encoding="utf-8"?>
<p:tagLst xmlns:p="http://schemas.openxmlformats.org/presentationml/2006/main">
  <p:tag name="AS_UNIQUEID" val="592"/>
</p:tagLst>
</file>

<file path=ppt/tags/tag394.xml><?xml version="1.0" encoding="utf-8"?>
<p:tagLst xmlns:p="http://schemas.openxmlformats.org/presentationml/2006/main">
  <p:tag name="AS_UNIQUEID" val="593"/>
</p:tagLst>
</file>

<file path=ppt/tags/tag395.xml><?xml version="1.0" encoding="utf-8"?>
<p:tagLst xmlns:p="http://schemas.openxmlformats.org/presentationml/2006/main">
  <p:tag name="AS_UNIQUEID" val="594"/>
</p:tagLst>
</file>

<file path=ppt/tags/tag396.xml><?xml version="1.0" encoding="utf-8"?>
<p:tagLst xmlns:p="http://schemas.openxmlformats.org/presentationml/2006/main">
  <p:tag name="AS_UNIQUEID" val="596"/>
</p:tagLst>
</file>

<file path=ppt/tags/tag397.xml><?xml version="1.0" encoding="utf-8"?>
<p:tagLst xmlns:p="http://schemas.openxmlformats.org/presentationml/2006/main">
  <p:tag name="AS_UNIQUEID" val="597"/>
</p:tagLst>
</file>

<file path=ppt/tags/tag398.xml><?xml version="1.0" encoding="utf-8"?>
<p:tagLst xmlns:p="http://schemas.openxmlformats.org/presentationml/2006/main">
  <p:tag name="AS_UNIQUEID" val="598"/>
</p:tagLst>
</file>

<file path=ppt/tags/tag399.xml><?xml version="1.0" encoding="utf-8"?>
<p:tagLst xmlns:p="http://schemas.openxmlformats.org/presentationml/2006/main">
  <p:tag name="AS_UNIQUEID" val="599"/>
</p:tagLst>
</file>

<file path=ppt/tags/tag4.xml><?xml version="1.0" encoding="utf-8"?>
<p:tagLst xmlns:p="http://schemas.openxmlformats.org/presentationml/2006/main">
  <p:tag name="AS_UNIQUEID" val="162"/>
</p:tagLst>
</file>

<file path=ppt/tags/tag40.xml><?xml version="1.0" encoding="utf-8"?>
<p:tagLst xmlns:p="http://schemas.openxmlformats.org/presentationml/2006/main">
  <p:tag name="AS_UNIQUEID" val="205"/>
</p:tagLst>
</file>

<file path=ppt/tags/tag400.xml><?xml version="1.0" encoding="utf-8"?>
<p:tagLst xmlns:p="http://schemas.openxmlformats.org/presentationml/2006/main">
  <p:tag name="AS_UNIQUEID" val="600"/>
</p:tagLst>
</file>

<file path=ppt/tags/tag401.xml><?xml version="1.0" encoding="utf-8"?>
<p:tagLst xmlns:p="http://schemas.openxmlformats.org/presentationml/2006/main">
  <p:tag name="AS_UNIQUEID" val="601"/>
</p:tagLst>
</file>

<file path=ppt/tags/tag402.xml><?xml version="1.0" encoding="utf-8"?>
<p:tagLst xmlns:p="http://schemas.openxmlformats.org/presentationml/2006/main">
  <p:tag name="AS_UNIQUEID" val="602"/>
</p:tagLst>
</file>

<file path=ppt/tags/tag403.xml><?xml version="1.0" encoding="utf-8"?>
<p:tagLst xmlns:p="http://schemas.openxmlformats.org/presentationml/2006/main">
  <p:tag name="AS_UNIQUEID" val="603"/>
</p:tagLst>
</file>

<file path=ppt/tags/tag404.xml><?xml version="1.0" encoding="utf-8"?>
<p:tagLst xmlns:p="http://schemas.openxmlformats.org/presentationml/2006/main">
  <p:tag name="AS_UNIQUEID" val="604"/>
</p:tagLst>
</file>

<file path=ppt/tags/tag405.xml><?xml version="1.0" encoding="utf-8"?>
<p:tagLst xmlns:p="http://schemas.openxmlformats.org/presentationml/2006/main">
  <p:tag name="AS_UNIQUEID" val="605"/>
</p:tagLst>
</file>

<file path=ppt/tags/tag406.xml><?xml version="1.0" encoding="utf-8"?>
<p:tagLst xmlns:p="http://schemas.openxmlformats.org/presentationml/2006/main">
  <p:tag name="AS_UNIQUEID" val="606"/>
</p:tagLst>
</file>

<file path=ppt/tags/tag407.xml><?xml version="1.0" encoding="utf-8"?>
<p:tagLst xmlns:p="http://schemas.openxmlformats.org/presentationml/2006/main">
  <p:tag name="AS_UNIQUEID" val="607"/>
</p:tagLst>
</file>

<file path=ppt/tags/tag408.xml><?xml version="1.0" encoding="utf-8"?>
<p:tagLst xmlns:p="http://schemas.openxmlformats.org/presentationml/2006/main">
  <p:tag name="AS_UNIQUEID" val="608"/>
</p:tagLst>
</file>

<file path=ppt/tags/tag409.xml><?xml version="1.0" encoding="utf-8"?>
<p:tagLst xmlns:p="http://schemas.openxmlformats.org/presentationml/2006/main">
  <p:tag name="AS_UNIQUEID" val="609"/>
</p:tagLst>
</file>

<file path=ppt/tags/tag41.xml><?xml version="1.0" encoding="utf-8"?>
<p:tagLst xmlns:p="http://schemas.openxmlformats.org/presentationml/2006/main">
  <p:tag name="AS_UNIQUEID" val="206"/>
</p:tagLst>
</file>

<file path=ppt/tags/tag410.xml><?xml version="1.0" encoding="utf-8"?>
<p:tagLst xmlns:p="http://schemas.openxmlformats.org/presentationml/2006/main">
  <p:tag name="AS_UNIQUEID" val="610"/>
</p:tagLst>
</file>

<file path=ppt/tags/tag411.xml><?xml version="1.0" encoding="utf-8"?>
<p:tagLst xmlns:p="http://schemas.openxmlformats.org/presentationml/2006/main">
  <p:tag name="AS_UNIQUEID" val="611"/>
</p:tagLst>
</file>

<file path=ppt/tags/tag412.xml><?xml version="1.0" encoding="utf-8"?>
<p:tagLst xmlns:p="http://schemas.openxmlformats.org/presentationml/2006/main">
  <p:tag name="AS_UNIQUEID" val="612"/>
</p:tagLst>
</file>

<file path=ppt/tags/tag413.xml><?xml version="1.0" encoding="utf-8"?>
<p:tagLst xmlns:p="http://schemas.openxmlformats.org/presentationml/2006/main">
  <p:tag name="AS_UNIQUEID" val="613"/>
</p:tagLst>
</file>

<file path=ppt/tags/tag414.xml><?xml version="1.0" encoding="utf-8"?>
<p:tagLst xmlns:p="http://schemas.openxmlformats.org/presentationml/2006/main">
  <p:tag name="AS_UNIQUEID" val="614"/>
</p:tagLst>
</file>

<file path=ppt/tags/tag415.xml><?xml version="1.0" encoding="utf-8"?>
<p:tagLst xmlns:p="http://schemas.openxmlformats.org/presentationml/2006/main">
  <p:tag name="AS_UNIQUEID" val="615"/>
</p:tagLst>
</file>

<file path=ppt/tags/tag416.xml><?xml version="1.0" encoding="utf-8"?>
<p:tagLst xmlns:p="http://schemas.openxmlformats.org/presentationml/2006/main">
  <p:tag name="AS_UNIQUEID" val="616"/>
</p:tagLst>
</file>

<file path=ppt/tags/tag417.xml><?xml version="1.0" encoding="utf-8"?>
<p:tagLst xmlns:p="http://schemas.openxmlformats.org/presentationml/2006/main">
  <p:tag name="AS_UNIQUEID" val="617"/>
</p:tagLst>
</file>

<file path=ppt/tags/tag418.xml><?xml version="1.0" encoding="utf-8"?>
<p:tagLst xmlns:p="http://schemas.openxmlformats.org/presentationml/2006/main">
  <p:tag name="AS_UNIQUEID" val="618"/>
</p:tagLst>
</file>

<file path=ppt/tags/tag419.xml><?xml version="1.0" encoding="utf-8"?>
<p:tagLst xmlns:p="http://schemas.openxmlformats.org/presentationml/2006/main">
  <p:tag name="AS_UNIQUEID" val="619"/>
</p:tagLst>
</file>

<file path=ppt/tags/tag42.xml><?xml version="1.0" encoding="utf-8"?>
<p:tagLst xmlns:p="http://schemas.openxmlformats.org/presentationml/2006/main">
  <p:tag name="AS_UNIQUEID" val="207"/>
</p:tagLst>
</file>

<file path=ppt/tags/tag420.xml><?xml version="1.0" encoding="utf-8"?>
<p:tagLst xmlns:p="http://schemas.openxmlformats.org/presentationml/2006/main">
  <p:tag name="AS_UNIQUEID" val="620"/>
</p:tagLst>
</file>

<file path=ppt/tags/tag421.xml><?xml version="1.0" encoding="utf-8"?>
<p:tagLst xmlns:p="http://schemas.openxmlformats.org/presentationml/2006/main">
  <p:tag name="AS_UNIQUEID" val="621"/>
</p:tagLst>
</file>

<file path=ppt/tags/tag422.xml><?xml version="1.0" encoding="utf-8"?>
<p:tagLst xmlns:p="http://schemas.openxmlformats.org/presentationml/2006/main">
  <p:tag name="AS_UNIQUEID" val="622"/>
</p:tagLst>
</file>

<file path=ppt/tags/tag423.xml><?xml version="1.0" encoding="utf-8"?>
<p:tagLst xmlns:p="http://schemas.openxmlformats.org/presentationml/2006/main">
  <p:tag name="AS_UNIQUEID" val="623"/>
</p:tagLst>
</file>

<file path=ppt/tags/tag424.xml><?xml version="1.0" encoding="utf-8"?>
<p:tagLst xmlns:p="http://schemas.openxmlformats.org/presentationml/2006/main">
  <p:tag name="AS_UNIQUEID" val="624"/>
</p:tagLst>
</file>

<file path=ppt/tags/tag425.xml><?xml version="1.0" encoding="utf-8"?>
<p:tagLst xmlns:p="http://schemas.openxmlformats.org/presentationml/2006/main">
  <p:tag name="AS_UNIQUEID" val="625"/>
</p:tagLst>
</file>

<file path=ppt/tags/tag426.xml><?xml version="1.0" encoding="utf-8"?>
<p:tagLst xmlns:p="http://schemas.openxmlformats.org/presentationml/2006/main">
  <p:tag name="AS_UNIQUEID" val="626"/>
</p:tagLst>
</file>

<file path=ppt/tags/tag427.xml><?xml version="1.0" encoding="utf-8"?>
<p:tagLst xmlns:p="http://schemas.openxmlformats.org/presentationml/2006/main">
  <p:tag name="AS_UNIQUEID" val="627"/>
</p:tagLst>
</file>

<file path=ppt/tags/tag428.xml><?xml version="1.0" encoding="utf-8"?>
<p:tagLst xmlns:p="http://schemas.openxmlformats.org/presentationml/2006/main">
  <p:tag name="AS_UNIQUEID" val="628"/>
</p:tagLst>
</file>

<file path=ppt/tags/tag429.xml><?xml version="1.0" encoding="utf-8"?>
<p:tagLst xmlns:p="http://schemas.openxmlformats.org/presentationml/2006/main">
  <p:tag name="AS_UNIQUEID" val="629"/>
</p:tagLst>
</file>

<file path=ppt/tags/tag43.xml><?xml version="1.0" encoding="utf-8"?>
<p:tagLst xmlns:p="http://schemas.openxmlformats.org/presentationml/2006/main">
  <p:tag name="AS_UNIQUEID" val="209"/>
</p:tagLst>
</file>

<file path=ppt/tags/tag430.xml><?xml version="1.0" encoding="utf-8"?>
<p:tagLst xmlns:p="http://schemas.openxmlformats.org/presentationml/2006/main">
  <p:tag name="AS_UNIQUEID" val="630"/>
</p:tagLst>
</file>

<file path=ppt/tags/tag431.xml><?xml version="1.0" encoding="utf-8"?>
<p:tagLst xmlns:p="http://schemas.openxmlformats.org/presentationml/2006/main">
  <p:tag name="AS_UNIQUEID" val="631"/>
</p:tagLst>
</file>

<file path=ppt/tags/tag432.xml><?xml version="1.0" encoding="utf-8"?>
<p:tagLst xmlns:p="http://schemas.openxmlformats.org/presentationml/2006/main">
  <p:tag name="AS_UNIQUEID" val="632"/>
</p:tagLst>
</file>

<file path=ppt/tags/tag433.xml><?xml version="1.0" encoding="utf-8"?>
<p:tagLst xmlns:p="http://schemas.openxmlformats.org/presentationml/2006/main">
  <p:tag name="AS_UNIQUEID" val="633"/>
</p:tagLst>
</file>

<file path=ppt/tags/tag434.xml><?xml version="1.0" encoding="utf-8"?>
<p:tagLst xmlns:p="http://schemas.openxmlformats.org/presentationml/2006/main">
  <p:tag name="AS_UNIQUEID" val="634"/>
</p:tagLst>
</file>

<file path=ppt/tags/tag435.xml><?xml version="1.0" encoding="utf-8"?>
<p:tagLst xmlns:p="http://schemas.openxmlformats.org/presentationml/2006/main">
  <p:tag name="AS_UNIQUEID" val="635"/>
</p:tagLst>
</file>

<file path=ppt/tags/tag436.xml><?xml version="1.0" encoding="utf-8"?>
<p:tagLst xmlns:p="http://schemas.openxmlformats.org/presentationml/2006/main">
  <p:tag name="AS_UNIQUEID" val="636"/>
</p:tagLst>
</file>

<file path=ppt/tags/tag437.xml><?xml version="1.0" encoding="utf-8"?>
<p:tagLst xmlns:p="http://schemas.openxmlformats.org/presentationml/2006/main">
  <p:tag name="AS_UNIQUEID" val="637"/>
</p:tagLst>
</file>

<file path=ppt/tags/tag438.xml><?xml version="1.0" encoding="utf-8"?>
<p:tagLst xmlns:p="http://schemas.openxmlformats.org/presentationml/2006/main">
  <p:tag name="AS_UNIQUEID" val="638"/>
</p:tagLst>
</file>

<file path=ppt/tags/tag439.xml><?xml version="1.0" encoding="utf-8"?>
<p:tagLst xmlns:p="http://schemas.openxmlformats.org/presentationml/2006/main">
  <p:tag name="AS_UNIQUEID" val="639"/>
</p:tagLst>
</file>

<file path=ppt/tags/tag44.xml><?xml version="1.0" encoding="utf-8"?>
<p:tagLst xmlns:p="http://schemas.openxmlformats.org/presentationml/2006/main">
  <p:tag name="AS_UNIQUEID" val="210"/>
</p:tagLst>
</file>

<file path=ppt/tags/tag440.xml><?xml version="1.0" encoding="utf-8"?>
<p:tagLst xmlns:p="http://schemas.openxmlformats.org/presentationml/2006/main">
  <p:tag name="AS_UNIQUEID" val="640"/>
</p:tagLst>
</file>

<file path=ppt/tags/tag441.xml><?xml version="1.0" encoding="utf-8"?>
<p:tagLst xmlns:p="http://schemas.openxmlformats.org/presentationml/2006/main">
  <p:tag name="AS_UNIQUEID" val="641"/>
</p:tagLst>
</file>

<file path=ppt/tags/tag442.xml><?xml version="1.0" encoding="utf-8"?>
<p:tagLst xmlns:p="http://schemas.openxmlformats.org/presentationml/2006/main">
  <p:tag name="AS_UNIQUEID" val="642"/>
</p:tagLst>
</file>

<file path=ppt/tags/tag443.xml><?xml version="1.0" encoding="utf-8"?>
<p:tagLst xmlns:p="http://schemas.openxmlformats.org/presentationml/2006/main">
  <p:tag name="AS_UNIQUEID" val="643"/>
</p:tagLst>
</file>

<file path=ppt/tags/tag444.xml><?xml version="1.0" encoding="utf-8"?>
<p:tagLst xmlns:p="http://schemas.openxmlformats.org/presentationml/2006/main">
  <p:tag name="AS_UNIQUEID" val="644"/>
</p:tagLst>
</file>

<file path=ppt/tags/tag445.xml><?xml version="1.0" encoding="utf-8"?>
<p:tagLst xmlns:p="http://schemas.openxmlformats.org/presentationml/2006/main">
  <p:tag name="AS_UNIQUEID" val="645"/>
</p:tagLst>
</file>

<file path=ppt/tags/tag446.xml><?xml version="1.0" encoding="utf-8"?>
<p:tagLst xmlns:p="http://schemas.openxmlformats.org/presentationml/2006/main">
  <p:tag name="AS_UNIQUEID" val="646"/>
</p:tagLst>
</file>

<file path=ppt/tags/tag447.xml><?xml version="1.0" encoding="utf-8"?>
<p:tagLst xmlns:p="http://schemas.openxmlformats.org/presentationml/2006/main">
  <p:tag name="AS_UNIQUEID" val="647"/>
</p:tagLst>
</file>

<file path=ppt/tags/tag448.xml><?xml version="1.0" encoding="utf-8"?>
<p:tagLst xmlns:p="http://schemas.openxmlformats.org/presentationml/2006/main">
  <p:tag name="AS_UNIQUEID" val="648"/>
</p:tagLst>
</file>

<file path=ppt/tags/tag449.xml><?xml version="1.0" encoding="utf-8"?>
<p:tagLst xmlns:p="http://schemas.openxmlformats.org/presentationml/2006/main">
  <p:tag name="AS_UNIQUEID" val="649"/>
</p:tagLst>
</file>

<file path=ppt/tags/tag45.xml><?xml version="1.0" encoding="utf-8"?>
<p:tagLst xmlns:p="http://schemas.openxmlformats.org/presentationml/2006/main">
  <p:tag name="AS_UNIQUEID" val="211"/>
</p:tagLst>
</file>

<file path=ppt/tags/tag450.xml><?xml version="1.0" encoding="utf-8"?>
<p:tagLst xmlns:p="http://schemas.openxmlformats.org/presentationml/2006/main">
  <p:tag name="AS_UNIQUEID" val="650"/>
</p:tagLst>
</file>

<file path=ppt/tags/tag451.xml><?xml version="1.0" encoding="utf-8"?>
<p:tagLst xmlns:p="http://schemas.openxmlformats.org/presentationml/2006/main">
  <p:tag name="AS_UNIQUEID" val="651"/>
</p:tagLst>
</file>

<file path=ppt/tags/tag452.xml><?xml version="1.0" encoding="utf-8"?>
<p:tagLst xmlns:p="http://schemas.openxmlformats.org/presentationml/2006/main">
  <p:tag name="AS_UNIQUEID" val="652"/>
</p:tagLst>
</file>

<file path=ppt/tags/tag453.xml><?xml version="1.0" encoding="utf-8"?>
<p:tagLst xmlns:p="http://schemas.openxmlformats.org/presentationml/2006/main">
  <p:tag name="AS_UNIQUEID" val="653"/>
</p:tagLst>
</file>

<file path=ppt/tags/tag454.xml><?xml version="1.0" encoding="utf-8"?>
<p:tagLst xmlns:p="http://schemas.openxmlformats.org/presentationml/2006/main">
  <p:tag name="AS_UNIQUEID" val="654"/>
</p:tagLst>
</file>

<file path=ppt/tags/tag455.xml><?xml version="1.0" encoding="utf-8"?>
<p:tagLst xmlns:p="http://schemas.openxmlformats.org/presentationml/2006/main">
  <p:tag name="AS_UNIQUEID" val="655"/>
</p:tagLst>
</file>

<file path=ppt/tags/tag456.xml><?xml version="1.0" encoding="utf-8"?>
<p:tagLst xmlns:p="http://schemas.openxmlformats.org/presentationml/2006/main">
  <p:tag name="AS_UNIQUEID" val="656"/>
</p:tagLst>
</file>

<file path=ppt/tags/tag457.xml><?xml version="1.0" encoding="utf-8"?>
<p:tagLst xmlns:p="http://schemas.openxmlformats.org/presentationml/2006/main">
  <p:tag name="AS_UNIQUEID" val="657"/>
</p:tagLst>
</file>

<file path=ppt/tags/tag458.xml><?xml version="1.0" encoding="utf-8"?>
<p:tagLst xmlns:p="http://schemas.openxmlformats.org/presentationml/2006/main">
  <p:tag name="AS_UNIQUEID" val="658"/>
</p:tagLst>
</file>

<file path=ppt/tags/tag459.xml><?xml version="1.0" encoding="utf-8"?>
<p:tagLst xmlns:p="http://schemas.openxmlformats.org/presentationml/2006/main">
  <p:tag name="AS_UNIQUEID" val="659"/>
</p:tagLst>
</file>

<file path=ppt/tags/tag46.xml><?xml version="1.0" encoding="utf-8"?>
<p:tagLst xmlns:p="http://schemas.openxmlformats.org/presentationml/2006/main">
  <p:tag name="AS_UNIQUEID" val="212"/>
</p:tagLst>
</file>

<file path=ppt/tags/tag460.xml><?xml version="1.0" encoding="utf-8"?>
<p:tagLst xmlns:p="http://schemas.openxmlformats.org/presentationml/2006/main">
  <p:tag name="AS_UNIQUEID" val="661"/>
</p:tagLst>
</file>

<file path=ppt/tags/tag461.xml><?xml version="1.0" encoding="utf-8"?>
<p:tagLst xmlns:p="http://schemas.openxmlformats.org/presentationml/2006/main">
  <p:tag name="AS_UNIQUEID" val="662"/>
</p:tagLst>
</file>

<file path=ppt/tags/tag462.xml><?xml version="1.0" encoding="utf-8"?>
<p:tagLst xmlns:p="http://schemas.openxmlformats.org/presentationml/2006/main">
  <p:tag name="AS_UNIQUEID" val="663"/>
</p:tagLst>
</file>

<file path=ppt/tags/tag463.xml><?xml version="1.0" encoding="utf-8"?>
<p:tagLst xmlns:p="http://schemas.openxmlformats.org/presentationml/2006/main">
  <p:tag name="AS_UNIQUEID" val="664"/>
</p:tagLst>
</file>

<file path=ppt/tags/tag464.xml><?xml version="1.0" encoding="utf-8"?>
<p:tagLst xmlns:p="http://schemas.openxmlformats.org/presentationml/2006/main">
  <p:tag name="AS_UNIQUEID" val="665"/>
</p:tagLst>
</file>

<file path=ppt/tags/tag465.xml><?xml version="1.0" encoding="utf-8"?>
<p:tagLst xmlns:p="http://schemas.openxmlformats.org/presentationml/2006/main">
  <p:tag name="AS_UNIQUEID" val="666"/>
</p:tagLst>
</file>

<file path=ppt/tags/tag466.xml><?xml version="1.0" encoding="utf-8"?>
<p:tagLst xmlns:p="http://schemas.openxmlformats.org/presentationml/2006/main">
  <p:tag name="AS_UNIQUEID" val="667"/>
</p:tagLst>
</file>

<file path=ppt/tags/tag467.xml><?xml version="1.0" encoding="utf-8"?>
<p:tagLst xmlns:p="http://schemas.openxmlformats.org/presentationml/2006/main">
  <p:tag name="AS_UNIQUEID" val="668"/>
</p:tagLst>
</file>

<file path=ppt/tags/tag468.xml><?xml version="1.0" encoding="utf-8"?>
<p:tagLst xmlns:p="http://schemas.openxmlformats.org/presentationml/2006/main">
  <p:tag name="AS_UNIQUEID" val="669"/>
</p:tagLst>
</file>

<file path=ppt/tags/tag469.xml><?xml version="1.0" encoding="utf-8"?>
<p:tagLst xmlns:p="http://schemas.openxmlformats.org/presentationml/2006/main">
  <p:tag name="AS_UNIQUEID" val="670"/>
</p:tagLst>
</file>

<file path=ppt/tags/tag47.xml><?xml version="1.0" encoding="utf-8"?>
<p:tagLst xmlns:p="http://schemas.openxmlformats.org/presentationml/2006/main">
  <p:tag name="AS_UNIQUEID" val="213"/>
</p:tagLst>
</file>

<file path=ppt/tags/tag470.xml><?xml version="1.0" encoding="utf-8"?>
<p:tagLst xmlns:p="http://schemas.openxmlformats.org/presentationml/2006/main">
  <p:tag name="AS_UNIQUEID" val="671"/>
</p:tagLst>
</file>

<file path=ppt/tags/tag471.xml><?xml version="1.0" encoding="utf-8"?>
<p:tagLst xmlns:p="http://schemas.openxmlformats.org/presentationml/2006/main">
  <p:tag name="AS_UNIQUEID" val="672"/>
</p:tagLst>
</file>

<file path=ppt/tags/tag472.xml><?xml version="1.0" encoding="utf-8"?>
<p:tagLst xmlns:p="http://schemas.openxmlformats.org/presentationml/2006/main">
  <p:tag name="AS_UNIQUEID" val="673"/>
</p:tagLst>
</file>

<file path=ppt/tags/tag473.xml><?xml version="1.0" encoding="utf-8"?>
<p:tagLst xmlns:p="http://schemas.openxmlformats.org/presentationml/2006/main">
  <p:tag name="AS_UNIQUEID" val="674"/>
</p:tagLst>
</file>

<file path=ppt/tags/tag474.xml><?xml version="1.0" encoding="utf-8"?>
<p:tagLst xmlns:p="http://schemas.openxmlformats.org/presentationml/2006/main">
  <p:tag name="AS_UNIQUEID" val="675"/>
</p:tagLst>
</file>

<file path=ppt/tags/tag475.xml><?xml version="1.0" encoding="utf-8"?>
<p:tagLst xmlns:p="http://schemas.openxmlformats.org/presentationml/2006/main">
  <p:tag name="AS_UNIQUEID" val="676"/>
</p:tagLst>
</file>

<file path=ppt/tags/tag476.xml><?xml version="1.0" encoding="utf-8"?>
<p:tagLst xmlns:p="http://schemas.openxmlformats.org/presentationml/2006/main">
  <p:tag name="AS_UNIQUEID" val="677"/>
</p:tagLst>
</file>

<file path=ppt/tags/tag477.xml><?xml version="1.0" encoding="utf-8"?>
<p:tagLst xmlns:p="http://schemas.openxmlformats.org/presentationml/2006/main">
  <p:tag name="AS_UNIQUEID" val="678"/>
</p:tagLst>
</file>

<file path=ppt/tags/tag478.xml><?xml version="1.0" encoding="utf-8"?>
<p:tagLst xmlns:p="http://schemas.openxmlformats.org/presentationml/2006/main">
  <p:tag name="AS_UNIQUEID" val="679"/>
</p:tagLst>
</file>

<file path=ppt/tags/tag479.xml><?xml version="1.0" encoding="utf-8"?>
<p:tagLst xmlns:p="http://schemas.openxmlformats.org/presentationml/2006/main">
  <p:tag name="AS_UNIQUEID" val="680"/>
</p:tagLst>
</file>

<file path=ppt/tags/tag48.xml><?xml version="1.0" encoding="utf-8"?>
<p:tagLst xmlns:p="http://schemas.openxmlformats.org/presentationml/2006/main">
  <p:tag name="AS_UNIQUEID" val="215"/>
</p:tagLst>
</file>

<file path=ppt/tags/tag480.xml><?xml version="1.0" encoding="utf-8"?>
<p:tagLst xmlns:p="http://schemas.openxmlformats.org/presentationml/2006/main">
  <p:tag name="AS_UNIQUEID" val="681"/>
</p:tagLst>
</file>

<file path=ppt/tags/tag481.xml><?xml version="1.0" encoding="utf-8"?>
<p:tagLst xmlns:p="http://schemas.openxmlformats.org/presentationml/2006/main">
  <p:tag name="AS_UNIQUEID" val="682"/>
</p:tagLst>
</file>

<file path=ppt/tags/tag482.xml><?xml version="1.0" encoding="utf-8"?>
<p:tagLst xmlns:p="http://schemas.openxmlformats.org/presentationml/2006/main">
  <p:tag name="AS_UNIQUEID" val="683"/>
</p:tagLst>
</file>

<file path=ppt/tags/tag483.xml><?xml version="1.0" encoding="utf-8"?>
<p:tagLst xmlns:p="http://schemas.openxmlformats.org/presentationml/2006/main">
  <p:tag name="AS_UNIQUEID" val="684"/>
</p:tagLst>
</file>

<file path=ppt/tags/tag484.xml><?xml version="1.0" encoding="utf-8"?>
<p:tagLst xmlns:p="http://schemas.openxmlformats.org/presentationml/2006/main">
  <p:tag name="AS_UNIQUEID" val="685"/>
</p:tagLst>
</file>

<file path=ppt/tags/tag485.xml><?xml version="1.0" encoding="utf-8"?>
<p:tagLst xmlns:p="http://schemas.openxmlformats.org/presentationml/2006/main">
  <p:tag name="AS_UNIQUEID" val="686"/>
</p:tagLst>
</file>

<file path=ppt/tags/tag486.xml><?xml version="1.0" encoding="utf-8"?>
<p:tagLst xmlns:p="http://schemas.openxmlformats.org/presentationml/2006/main">
  <p:tag name="AS_UNIQUEID" val="687"/>
</p:tagLst>
</file>

<file path=ppt/tags/tag487.xml><?xml version="1.0" encoding="utf-8"?>
<p:tagLst xmlns:p="http://schemas.openxmlformats.org/presentationml/2006/main">
  <p:tag name="AS_UNIQUEID" val="688"/>
</p:tagLst>
</file>

<file path=ppt/tags/tag488.xml><?xml version="1.0" encoding="utf-8"?>
<p:tagLst xmlns:p="http://schemas.openxmlformats.org/presentationml/2006/main">
  <p:tag name="AS_UNIQUEID" val="689"/>
</p:tagLst>
</file>

<file path=ppt/tags/tag489.xml><?xml version="1.0" encoding="utf-8"?>
<p:tagLst xmlns:p="http://schemas.openxmlformats.org/presentationml/2006/main">
  <p:tag name="AS_UNIQUEID" val="690"/>
</p:tagLst>
</file>

<file path=ppt/tags/tag49.xml><?xml version="1.0" encoding="utf-8"?>
<p:tagLst xmlns:p="http://schemas.openxmlformats.org/presentationml/2006/main">
  <p:tag name="AS_UNIQUEID" val="216"/>
</p:tagLst>
</file>

<file path=ppt/tags/tag490.xml><?xml version="1.0" encoding="utf-8"?>
<p:tagLst xmlns:p="http://schemas.openxmlformats.org/presentationml/2006/main">
  <p:tag name="AS_UNIQUEID" val="691"/>
</p:tagLst>
</file>

<file path=ppt/tags/tag491.xml><?xml version="1.0" encoding="utf-8"?>
<p:tagLst xmlns:p="http://schemas.openxmlformats.org/presentationml/2006/main">
  <p:tag name="AS_UNIQUEID" val="692"/>
</p:tagLst>
</file>

<file path=ppt/tags/tag492.xml><?xml version="1.0" encoding="utf-8"?>
<p:tagLst xmlns:p="http://schemas.openxmlformats.org/presentationml/2006/main">
  <p:tag name="AS_UNIQUEID" val="693"/>
</p:tagLst>
</file>

<file path=ppt/tags/tag493.xml><?xml version="1.0" encoding="utf-8"?>
<p:tagLst xmlns:p="http://schemas.openxmlformats.org/presentationml/2006/main">
  <p:tag name="AS_UNIQUEID" val="694"/>
</p:tagLst>
</file>

<file path=ppt/tags/tag494.xml><?xml version="1.0" encoding="utf-8"?>
<p:tagLst xmlns:p="http://schemas.openxmlformats.org/presentationml/2006/main">
  <p:tag name="AS_UNIQUEID" val="695"/>
</p:tagLst>
</file>

<file path=ppt/tags/tag495.xml><?xml version="1.0" encoding="utf-8"?>
<p:tagLst xmlns:p="http://schemas.openxmlformats.org/presentationml/2006/main">
  <p:tag name="AS_UNIQUEID" val="696"/>
</p:tagLst>
</file>

<file path=ppt/tags/tag496.xml><?xml version="1.0" encoding="utf-8"?>
<p:tagLst xmlns:p="http://schemas.openxmlformats.org/presentationml/2006/main">
  <p:tag name="AS_UNIQUEID" val="697"/>
</p:tagLst>
</file>

<file path=ppt/tags/tag497.xml><?xml version="1.0" encoding="utf-8"?>
<p:tagLst xmlns:p="http://schemas.openxmlformats.org/presentationml/2006/main">
  <p:tag name="AS_UNIQUEID" val="698"/>
</p:tagLst>
</file>

<file path=ppt/tags/tag498.xml><?xml version="1.0" encoding="utf-8"?>
<p:tagLst xmlns:p="http://schemas.openxmlformats.org/presentationml/2006/main">
  <p:tag name="AS_UNIQUEID" val="699"/>
</p:tagLst>
</file>

<file path=ppt/tags/tag499.xml><?xml version="1.0" encoding="utf-8"?>
<p:tagLst xmlns:p="http://schemas.openxmlformats.org/presentationml/2006/main">
  <p:tag name="AS_UNIQUEID" val="700"/>
</p:tagLst>
</file>

<file path=ppt/tags/tag5.xml><?xml version="1.0" encoding="utf-8"?>
<p:tagLst xmlns:p="http://schemas.openxmlformats.org/presentationml/2006/main">
  <p:tag name="AS_UNIQUEID" val="163"/>
</p:tagLst>
</file>

<file path=ppt/tags/tag50.xml><?xml version="1.0" encoding="utf-8"?>
<p:tagLst xmlns:p="http://schemas.openxmlformats.org/presentationml/2006/main">
  <p:tag name="AS_UNIQUEID" val="217"/>
</p:tagLst>
</file>

<file path=ppt/tags/tag500.xml><?xml version="1.0" encoding="utf-8"?>
<p:tagLst xmlns:p="http://schemas.openxmlformats.org/presentationml/2006/main">
  <p:tag name="AS_UNIQUEID" val="701"/>
</p:tagLst>
</file>

<file path=ppt/tags/tag501.xml><?xml version="1.0" encoding="utf-8"?>
<p:tagLst xmlns:p="http://schemas.openxmlformats.org/presentationml/2006/main">
  <p:tag name="AS_UNIQUEID" val="702"/>
</p:tagLst>
</file>

<file path=ppt/tags/tag502.xml><?xml version="1.0" encoding="utf-8"?>
<p:tagLst xmlns:p="http://schemas.openxmlformats.org/presentationml/2006/main">
  <p:tag name="AS_UNIQUEID" val="703"/>
</p:tagLst>
</file>

<file path=ppt/tags/tag503.xml><?xml version="1.0" encoding="utf-8"?>
<p:tagLst xmlns:p="http://schemas.openxmlformats.org/presentationml/2006/main">
  <p:tag name="AS_UNIQUEID" val="704"/>
</p:tagLst>
</file>

<file path=ppt/tags/tag504.xml><?xml version="1.0" encoding="utf-8"?>
<p:tagLst xmlns:p="http://schemas.openxmlformats.org/presentationml/2006/main">
  <p:tag name="AS_UNIQUEID" val="705"/>
</p:tagLst>
</file>

<file path=ppt/tags/tag505.xml><?xml version="1.0" encoding="utf-8"?>
<p:tagLst xmlns:p="http://schemas.openxmlformats.org/presentationml/2006/main">
  <p:tag name="AS_UNIQUEID" val="706"/>
</p:tagLst>
</file>

<file path=ppt/tags/tag506.xml><?xml version="1.0" encoding="utf-8"?>
<p:tagLst xmlns:p="http://schemas.openxmlformats.org/presentationml/2006/main">
  <p:tag name="AS_UNIQUEID" val="707"/>
</p:tagLst>
</file>

<file path=ppt/tags/tag507.xml><?xml version="1.0" encoding="utf-8"?>
<p:tagLst xmlns:p="http://schemas.openxmlformats.org/presentationml/2006/main">
  <p:tag name="AS_UNIQUEID" val="708"/>
</p:tagLst>
</file>

<file path=ppt/tags/tag508.xml><?xml version="1.0" encoding="utf-8"?>
<p:tagLst xmlns:p="http://schemas.openxmlformats.org/presentationml/2006/main">
  <p:tag name="AS_UNIQUEID" val="709"/>
</p:tagLst>
</file>

<file path=ppt/tags/tag509.xml><?xml version="1.0" encoding="utf-8"?>
<p:tagLst xmlns:p="http://schemas.openxmlformats.org/presentationml/2006/main">
  <p:tag name="AS_UNIQUEID" val="710"/>
</p:tagLst>
</file>

<file path=ppt/tags/tag51.xml><?xml version="1.0" encoding="utf-8"?>
<p:tagLst xmlns:p="http://schemas.openxmlformats.org/presentationml/2006/main">
  <p:tag name="AS_UNIQUEID" val="218"/>
</p:tagLst>
</file>

<file path=ppt/tags/tag510.xml><?xml version="1.0" encoding="utf-8"?>
<p:tagLst xmlns:p="http://schemas.openxmlformats.org/presentationml/2006/main">
  <p:tag name="AS_UNIQUEID" val="711"/>
</p:tagLst>
</file>

<file path=ppt/tags/tag511.xml><?xml version="1.0" encoding="utf-8"?>
<p:tagLst xmlns:p="http://schemas.openxmlformats.org/presentationml/2006/main">
  <p:tag name="AS_UNIQUEID" val="712"/>
</p:tagLst>
</file>

<file path=ppt/tags/tag512.xml><?xml version="1.0" encoding="utf-8"?>
<p:tagLst xmlns:p="http://schemas.openxmlformats.org/presentationml/2006/main">
  <p:tag name="AS_UNIQUEID" val="713"/>
</p:tagLst>
</file>

<file path=ppt/tags/tag513.xml><?xml version="1.0" encoding="utf-8"?>
<p:tagLst xmlns:p="http://schemas.openxmlformats.org/presentationml/2006/main">
  <p:tag name="AS_UNIQUEID" val="714"/>
</p:tagLst>
</file>

<file path=ppt/tags/tag514.xml><?xml version="1.0" encoding="utf-8"?>
<p:tagLst xmlns:p="http://schemas.openxmlformats.org/presentationml/2006/main">
  <p:tag name="AS_UNIQUEID" val="715"/>
</p:tagLst>
</file>

<file path=ppt/tags/tag515.xml><?xml version="1.0" encoding="utf-8"?>
<p:tagLst xmlns:p="http://schemas.openxmlformats.org/presentationml/2006/main">
  <p:tag name="AS_UNIQUEID" val="716"/>
</p:tagLst>
</file>

<file path=ppt/tags/tag516.xml><?xml version="1.0" encoding="utf-8"?>
<p:tagLst xmlns:p="http://schemas.openxmlformats.org/presentationml/2006/main">
  <p:tag name="AS_UNIQUEID" val="717"/>
</p:tagLst>
</file>

<file path=ppt/tags/tag517.xml><?xml version="1.0" encoding="utf-8"?>
<p:tagLst xmlns:p="http://schemas.openxmlformats.org/presentationml/2006/main">
  <p:tag name="AS_UNIQUEID" val="718"/>
</p:tagLst>
</file>

<file path=ppt/tags/tag518.xml><?xml version="1.0" encoding="utf-8"?>
<p:tagLst xmlns:p="http://schemas.openxmlformats.org/presentationml/2006/main">
  <p:tag name="AS_UNIQUEID" val="719"/>
</p:tagLst>
</file>

<file path=ppt/tags/tag519.xml><?xml version="1.0" encoding="utf-8"?>
<p:tagLst xmlns:p="http://schemas.openxmlformats.org/presentationml/2006/main">
  <p:tag name="AS_UNIQUEID" val="720"/>
</p:tagLst>
</file>

<file path=ppt/tags/tag52.xml><?xml version="1.0" encoding="utf-8"?>
<p:tagLst xmlns:p="http://schemas.openxmlformats.org/presentationml/2006/main">
  <p:tag name="AS_UNIQUEID" val="221"/>
</p:tagLst>
</file>

<file path=ppt/tags/tag520.xml><?xml version="1.0" encoding="utf-8"?>
<p:tagLst xmlns:p="http://schemas.openxmlformats.org/presentationml/2006/main">
  <p:tag name="AS_UNIQUEID" val="662"/>
</p:tagLst>
</file>

<file path=ppt/tags/tag521.xml><?xml version="1.0" encoding="utf-8"?>
<p:tagLst xmlns:p="http://schemas.openxmlformats.org/presentationml/2006/main">
  <p:tag name="AS_UNIQUEID" val="720"/>
</p:tagLst>
</file>

<file path=ppt/tags/tag522.xml><?xml version="1.0" encoding="utf-8"?>
<p:tagLst xmlns:p="http://schemas.openxmlformats.org/presentationml/2006/main">
  <p:tag name="AS_UNIQUEID" val="722"/>
</p:tagLst>
</file>

<file path=ppt/tags/tag523.xml><?xml version="1.0" encoding="utf-8"?>
<p:tagLst xmlns:p="http://schemas.openxmlformats.org/presentationml/2006/main">
  <p:tag name="AS_UNIQUEID" val="723"/>
</p:tagLst>
</file>

<file path=ppt/tags/tag524.xml><?xml version="1.0" encoding="utf-8"?>
<p:tagLst xmlns:p="http://schemas.openxmlformats.org/presentationml/2006/main">
  <p:tag name="AS_UNIQUEID" val="724"/>
</p:tagLst>
</file>

<file path=ppt/tags/tag525.xml><?xml version="1.0" encoding="utf-8"?>
<p:tagLst xmlns:p="http://schemas.openxmlformats.org/presentationml/2006/main">
  <p:tag name="AS_UNIQUEID" val="725"/>
</p:tagLst>
</file>

<file path=ppt/tags/tag526.xml><?xml version="1.0" encoding="utf-8"?>
<p:tagLst xmlns:p="http://schemas.openxmlformats.org/presentationml/2006/main">
  <p:tag name="AS_UNIQUEID" val="726"/>
</p:tagLst>
</file>

<file path=ppt/tags/tag527.xml><?xml version="1.0" encoding="utf-8"?>
<p:tagLst xmlns:p="http://schemas.openxmlformats.org/presentationml/2006/main">
  <p:tag name="AS_UNIQUEID" val="727"/>
</p:tagLst>
</file>

<file path=ppt/tags/tag528.xml><?xml version="1.0" encoding="utf-8"?>
<p:tagLst xmlns:p="http://schemas.openxmlformats.org/presentationml/2006/main">
  <p:tag name="AS_UNIQUEID" val="728"/>
</p:tagLst>
</file>

<file path=ppt/tags/tag529.xml><?xml version="1.0" encoding="utf-8"?>
<p:tagLst xmlns:p="http://schemas.openxmlformats.org/presentationml/2006/main">
  <p:tag name="AS_UNIQUEID" val="729"/>
</p:tagLst>
</file>

<file path=ppt/tags/tag53.xml><?xml version="1.0" encoding="utf-8"?>
<p:tagLst xmlns:p="http://schemas.openxmlformats.org/presentationml/2006/main">
  <p:tag name="AS_UNIQUEID" val="222"/>
</p:tagLst>
</file>

<file path=ppt/tags/tag530.xml><?xml version="1.0" encoding="utf-8"?>
<p:tagLst xmlns:p="http://schemas.openxmlformats.org/presentationml/2006/main">
  <p:tag name="AS_UNIQUEID" val="730"/>
</p:tagLst>
</file>

<file path=ppt/tags/tag531.xml><?xml version="1.0" encoding="utf-8"?>
<p:tagLst xmlns:p="http://schemas.openxmlformats.org/presentationml/2006/main">
  <p:tag name="AS_UNIQUEID" val="731"/>
</p:tagLst>
</file>

<file path=ppt/tags/tag532.xml><?xml version="1.0" encoding="utf-8"?>
<p:tagLst xmlns:p="http://schemas.openxmlformats.org/presentationml/2006/main">
  <p:tag name="AS_UNIQUEID" val="732"/>
</p:tagLst>
</file>

<file path=ppt/tags/tag533.xml><?xml version="1.0" encoding="utf-8"?>
<p:tagLst xmlns:p="http://schemas.openxmlformats.org/presentationml/2006/main">
  <p:tag name="AS_UNIQUEID" val="733"/>
</p:tagLst>
</file>

<file path=ppt/tags/tag534.xml><?xml version="1.0" encoding="utf-8"?>
<p:tagLst xmlns:p="http://schemas.openxmlformats.org/presentationml/2006/main">
  <p:tag name="AS_UNIQUEID" val="734"/>
</p:tagLst>
</file>

<file path=ppt/tags/tag535.xml><?xml version="1.0" encoding="utf-8"?>
<p:tagLst xmlns:p="http://schemas.openxmlformats.org/presentationml/2006/main">
  <p:tag name="AS_UNIQUEID" val="735"/>
</p:tagLst>
</file>

<file path=ppt/tags/tag536.xml><?xml version="1.0" encoding="utf-8"?>
<p:tagLst xmlns:p="http://schemas.openxmlformats.org/presentationml/2006/main">
  <p:tag name="AS_UNIQUEID" val="736"/>
</p:tagLst>
</file>

<file path=ppt/tags/tag537.xml><?xml version="1.0" encoding="utf-8"?>
<p:tagLst xmlns:p="http://schemas.openxmlformats.org/presentationml/2006/main">
  <p:tag name="AS_UNIQUEID" val="737"/>
</p:tagLst>
</file>

<file path=ppt/tags/tag538.xml><?xml version="1.0" encoding="utf-8"?>
<p:tagLst xmlns:p="http://schemas.openxmlformats.org/presentationml/2006/main">
  <p:tag name="AS_UNIQUEID" val="738"/>
</p:tagLst>
</file>

<file path=ppt/tags/tag539.xml><?xml version="1.0" encoding="utf-8"?>
<p:tagLst xmlns:p="http://schemas.openxmlformats.org/presentationml/2006/main">
  <p:tag name="AS_UNIQUEID" val="739"/>
</p:tagLst>
</file>

<file path=ppt/tags/tag54.xml><?xml version="1.0" encoding="utf-8"?>
<p:tagLst xmlns:p="http://schemas.openxmlformats.org/presentationml/2006/main">
  <p:tag name="AS_UNIQUEID" val="225"/>
</p:tagLst>
</file>

<file path=ppt/tags/tag540.xml><?xml version="1.0" encoding="utf-8"?>
<p:tagLst xmlns:p="http://schemas.openxmlformats.org/presentationml/2006/main">
  <p:tag name="AS_UNIQUEID" val="740"/>
</p:tagLst>
</file>

<file path=ppt/tags/tag541.xml><?xml version="1.0" encoding="utf-8"?>
<p:tagLst xmlns:p="http://schemas.openxmlformats.org/presentationml/2006/main">
  <p:tag name="AS_UNIQUEID" val="741"/>
</p:tagLst>
</file>

<file path=ppt/tags/tag542.xml><?xml version="1.0" encoding="utf-8"?>
<p:tagLst xmlns:p="http://schemas.openxmlformats.org/presentationml/2006/main">
  <p:tag name="AS_UNIQUEID" val="742"/>
</p:tagLst>
</file>

<file path=ppt/tags/tag543.xml><?xml version="1.0" encoding="utf-8"?>
<p:tagLst xmlns:p="http://schemas.openxmlformats.org/presentationml/2006/main">
  <p:tag name="AS_UNIQUEID" val="743"/>
</p:tagLst>
</file>

<file path=ppt/tags/tag544.xml><?xml version="1.0" encoding="utf-8"?>
<p:tagLst xmlns:p="http://schemas.openxmlformats.org/presentationml/2006/main">
  <p:tag name="AS_UNIQUEID" val="744"/>
</p:tagLst>
</file>

<file path=ppt/tags/tag545.xml><?xml version="1.0" encoding="utf-8"?>
<p:tagLst xmlns:p="http://schemas.openxmlformats.org/presentationml/2006/main">
  <p:tag name="AS_UNIQUEID" val="745"/>
</p:tagLst>
</file>

<file path=ppt/tags/tag546.xml><?xml version="1.0" encoding="utf-8"?>
<p:tagLst xmlns:p="http://schemas.openxmlformats.org/presentationml/2006/main">
  <p:tag name="AS_UNIQUEID" val="746"/>
</p:tagLst>
</file>

<file path=ppt/tags/tag547.xml><?xml version="1.0" encoding="utf-8"?>
<p:tagLst xmlns:p="http://schemas.openxmlformats.org/presentationml/2006/main">
  <p:tag name="AS_UNIQUEID" val="747"/>
</p:tagLst>
</file>

<file path=ppt/tags/tag548.xml><?xml version="1.0" encoding="utf-8"?>
<p:tagLst xmlns:p="http://schemas.openxmlformats.org/presentationml/2006/main">
  <p:tag name="AS_UNIQUEID" val="748"/>
</p:tagLst>
</file>

<file path=ppt/tags/tag549.xml><?xml version="1.0" encoding="utf-8"?>
<p:tagLst xmlns:p="http://schemas.openxmlformats.org/presentationml/2006/main">
  <p:tag name="AS_UNIQUEID" val="749"/>
</p:tagLst>
</file>

<file path=ppt/tags/tag55.xml><?xml version="1.0" encoding="utf-8"?>
<p:tagLst xmlns:p="http://schemas.openxmlformats.org/presentationml/2006/main">
  <p:tag name="AS_UNIQUEID" val="226"/>
</p:tagLst>
</file>

<file path=ppt/tags/tag550.xml><?xml version="1.0" encoding="utf-8"?>
<p:tagLst xmlns:p="http://schemas.openxmlformats.org/presentationml/2006/main">
  <p:tag name="AS_UNIQUEID" val="750"/>
</p:tagLst>
</file>

<file path=ppt/tags/tag551.xml><?xml version="1.0" encoding="utf-8"?>
<p:tagLst xmlns:p="http://schemas.openxmlformats.org/presentationml/2006/main">
  <p:tag name="AS_UNIQUEID" val="751"/>
</p:tagLst>
</file>

<file path=ppt/tags/tag552.xml><?xml version="1.0" encoding="utf-8"?>
<p:tagLst xmlns:p="http://schemas.openxmlformats.org/presentationml/2006/main">
  <p:tag name="AS_UNIQUEID" val="752"/>
</p:tagLst>
</file>

<file path=ppt/tags/tag553.xml><?xml version="1.0" encoding="utf-8"?>
<p:tagLst xmlns:p="http://schemas.openxmlformats.org/presentationml/2006/main">
  <p:tag name="AS_UNIQUEID" val="753"/>
</p:tagLst>
</file>

<file path=ppt/tags/tag554.xml><?xml version="1.0" encoding="utf-8"?>
<p:tagLst xmlns:p="http://schemas.openxmlformats.org/presentationml/2006/main">
  <p:tag name="AS_UNIQUEID" val="754"/>
</p:tagLst>
</file>

<file path=ppt/tags/tag555.xml><?xml version="1.0" encoding="utf-8"?>
<p:tagLst xmlns:p="http://schemas.openxmlformats.org/presentationml/2006/main">
  <p:tag name="AS_UNIQUEID" val="755"/>
</p:tagLst>
</file>

<file path=ppt/tags/tag556.xml><?xml version="1.0" encoding="utf-8"?>
<p:tagLst xmlns:p="http://schemas.openxmlformats.org/presentationml/2006/main">
  <p:tag name="AS_UNIQUEID" val="756"/>
</p:tagLst>
</file>

<file path=ppt/tags/tag557.xml><?xml version="1.0" encoding="utf-8"?>
<p:tagLst xmlns:p="http://schemas.openxmlformats.org/presentationml/2006/main">
  <p:tag name="AS_UNIQUEID" val="757"/>
</p:tagLst>
</file>

<file path=ppt/tags/tag558.xml><?xml version="1.0" encoding="utf-8"?>
<p:tagLst xmlns:p="http://schemas.openxmlformats.org/presentationml/2006/main">
  <p:tag name="AS_UNIQUEID" val="758"/>
</p:tagLst>
</file>

<file path=ppt/tags/tag559.xml><?xml version="1.0" encoding="utf-8"?>
<p:tagLst xmlns:p="http://schemas.openxmlformats.org/presentationml/2006/main">
  <p:tag name="AS_UNIQUEID" val="759"/>
</p:tagLst>
</file>

<file path=ppt/tags/tag56.xml><?xml version="1.0" encoding="utf-8"?>
<p:tagLst xmlns:p="http://schemas.openxmlformats.org/presentationml/2006/main">
  <p:tag name="AS_UNIQUEID" val="227"/>
</p:tagLst>
</file>

<file path=ppt/tags/tag560.xml><?xml version="1.0" encoding="utf-8"?>
<p:tagLst xmlns:p="http://schemas.openxmlformats.org/presentationml/2006/main">
  <p:tag name="AS_UNIQUEID" val="760"/>
</p:tagLst>
</file>

<file path=ppt/tags/tag561.xml><?xml version="1.0" encoding="utf-8"?>
<p:tagLst xmlns:p="http://schemas.openxmlformats.org/presentationml/2006/main">
  <p:tag name="AS_UNIQUEID" val="761"/>
</p:tagLst>
</file>

<file path=ppt/tags/tag562.xml><?xml version="1.0" encoding="utf-8"?>
<p:tagLst xmlns:p="http://schemas.openxmlformats.org/presentationml/2006/main">
  <p:tag name="AS_UNIQUEID" val="762"/>
</p:tagLst>
</file>

<file path=ppt/tags/tag563.xml><?xml version="1.0" encoding="utf-8"?>
<p:tagLst xmlns:p="http://schemas.openxmlformats.org/presentationml/2006/main">
  <p:tag name="AS_UNIQUEID" val="763"/>
</p:tagLst>
</file>

<file path=ppt/tags/tag564.xml><?xml version="1.0" encoding="utf-8"?>
<p:tagLst xmlns:p="http://schemas.openxmlformats.org/presentationml/2006/main">
  <p:tag name="AS_UNIQUEID" val="764"/>
</p:tagLst>
</file>

<file path=ppt/tags/tag565.xml><?xml version="1.0" encoding="utf-8"?>
<p:tagLst xmlns:p="http://schemas.openxmlformats.org/presentationml/2006/main">
  <p:tag name="AS_UNIQUEID" val="765"/>
</p:tagLst>
</file>

<file path=ppt/tags/tag566.xml><?xml version="1.0" encoding="utf-8"?>
<p:tagLst xmlns:p="http://schemas.openxmlformats.org/presentationml/2006/main">
  <p:tag name="AS_UNIQUEID" val="766"/>
</p:tagLst>
</file>

<file path=ppt/tags/tag567.xml><?xml version="1.0" encoding="utf-8"?>
<p:tagLst xmlns:p="http://schemas.openxmlformats.org/presentationml/2006/main">
  <p:tag name="AS_UNIQUEID" val="767"/>
</p:tagLst>
</file>

<file path=ppt/tags/tag568.xml><?xml version="1.0" encoding="utf-8"?>
<p:tagLst xmlns:p="http://schemas.openxmlformats.org/presentationml/2006/main">
  <p:tag name="AS_UNIQUEID" val="768"/>
</p:tagLst>
</file>

<file path=ppt/tags/tag569.xml><?xml version="1.0" encoding="utf-8"?>
<p:tagLst xmlns:p="http://schemas.openxmlformats.org/presentationml/2006/main">
  <p:tag name="AS_UNIQUEID" val="769"/>
</p:tagLst>
</file>

<file path=ppt/tags/tag57.xml><?xml version="1.0" encoding="utf-8"?>
<p:tagLst xmlns:p="http://schemas.openxmlformats.org/presentationml/2006/main">
  <p:tag name="AS_UNIQUEID" val="228"/>
</p:tagLst>
</file>

<file path=ppt/tags/tag570.xml><?xml version="1.0" encoding="utf-8"?>
<p:tagLst xmlns:p="http://schemas.openxmlformats.org/presentationml/2006/main">
  <p:tag name="AS_UNIQUEID" val="770"/>
</p:tagLst>
</file>

<file path=ppt/tags/tag571.xml><?xml version="1.0" encoding="utf-8"?>
<p:tagLst xmlns:p="http://schemas.openxmlformats.org/presentationml/2006/main">
  <p:tag name="AS_UNIQUEID" val="771"/>
</p:tagLst>
</file>

<file path=ppt/tags/tag572.xml><?xml version="1.0" encoding="utf-8"?>
<p:tagLst xmlns:p="http://schemas.openxmlformats.org/presentationml/2006/main">
  <p:tag name="AS_UNIQUEID" val="772"/>
</p:tagLst>
</file>

<file path=ppt/tags/tag573.xml><?xml version="1.0" encoding="utf-8"?>
<p:tagLst xmlns:p="http://schemas.openxmlformats.org/presentationml/2006/main">
  <p:tag name="AS_UNIQUEID" val="773"/>
</p:tagLst>
</file>

<file path=ppt/tags/tag574.xml><?xml version="1.0" encoding="utf-8"?>
<p:tagLst xmlns:p="http://schemas.openxmlformats.org/presentationml/2006/main">
  <p:tag name="AS_UNIQUEID" val="774"/>
</p:tagLst>
</file>

<file path=ppt/tags/tag575.xml><?xml version="1.0" encoding="utf-8"?>
<p:tagLst xmlns:p="http://schemas.openxmlformats.org/presentationml/2006/main">
  <p:tag name="AS_UNIQUEID" val="775"/>
</p:tagLst>
</file>

<file path=ppt/tags/tag576.xml><?xml version="1.0" encoding="utf-8"?>
<p:tagLst xmlns:p="http://schemas.openxmlformats.org/presentationml/2006/main">
  <p:tag name="AS_UNIQUEID" val="776"/>
</p:tagLst>
</file>

<file path=ppt/tags/tag577.xml><?xml version="1.0" encoding="utf-8"?>
<p:tagLst xmlns:p="http://schemas.openxmlformats.org/presentationml/2006/main">
  <p:tag name="AS_UNIQUEID" val="777"/>
</p:tagLst>
</file>

<file path=ppt/tags/tag578.xml><?xml version="1.0" encoding="utf-8"?>
<p:tagLst xmlns:p="http://schemas.openxmlformats.org/presentationml/2006/main">
  <p:tag name="AS_UNIQUEID" val="778"/>
</p:tagLst>
</file>

<file path=ppt/tags/tag579.xml><?xml version="1.0" encoding="utf-8"?>
<p:tagLst xmlns:p="http://schemas.openxmlformats.org/presentationml/2006/main">
  <p:tag name="AS_UNIQUEID" val="779"/>
</p:tagLst>
</file>

<file path=ppt/tags/tag58.xml><?xml version="1.0" encoding="utf-8"?>
<p:tagLst xmlns:p="http://schemas.openxmlformats.org/presentationml/2006/main">
  <p:tag name="AS_UNIQUEID" val="229"/>
</p:tagLst>
</file>

<file path=ppt/tags/tag580.xml><?xml version="1.0" encoding="utf-8"?>
<p:tagLst xmlns:p="http://schemas.openxmlformats.org/presentationml/2006/main">
  <p:tag name="AS_UNIQUEID" val="780"/>
</p:tagLst>
</file>

<file path=ppt/tags/tag581.xml><?xml version="1.0" encoding="utf-8"?>
<p:tagLst xmlns:p="http://schemas.openxmlformats.org/presentationml/2006/main">
  <p:tag name="AS_UNIQUEID" val="781"/>
</p:tagLst>
</file>

<file path=ppt/tags/tag582.xml><?xml version="1.0" encoding="utf-8"?>
<p:tagLst xmlns:p="http://schemas.openxmlformats.org/presentationml/2006/main">
  <p:tag name="AS_UNIQUEID" val="782"/>
</p:tagLst>
</file>

<file path=ppt/tags/tag583.xml><?xml version="1.0" encoding="utf-8"?>
<p:tagLst xmlns:p="http://schemas.openxmlformats.org/presentationml/2006/main">
  <p:tag name="AS_UNIQUEID" val="783"/>
</p:tagLst>
</file>

<file path=ppt/tags/tag584.xml><?xml version="1.0" encoding="utf-8"?>
<p:tagLst xmlns:p="http://schemas.openxmlformats.org/presentationml/2006/main">
  <p:tag name="AS_UNIQUEID" val="784"/>
</p:tagLst>
</file>

<file path=ppt/tags/tag585.xml><?xml version="1.0" encoding="utf-8"?>
<p:tagLst xmlns:p="http://schemas.openxmlformats.org/presentationml/2006/main">
  <p:tag name="AS_UNIQUEID" val="785"/>
</p:tagLst>
</file>

<file path=ppt/tags/tag586.xml><?xml version="1.0" encoding="utf-8"?>
<p:tagLst xmlns:p="http://schemas.openxmlformats.org/presentationml/2006/main">
  <p:tag name="AS_UNIQUEID" val="786"/>
</p:tagLst>
</file>

<file path=ppt/tags/tag587.xml><?xml version="1.0" encoding="utf-8"?>
<p:tagLst xmlns:p="http://schemas.openxmlformats.org/presentationml/2006/main">
  <p:tag name="AS_UNIQUEID" val="787"/>
</p:tagLst>
</file>

<file path=ppt/tags/tag588.xml><?xml version="1.0" encoding="utf-8"?>
<p:tagLst xmlns:p="http://schemas.openxmlformats.org/presentationml/2006/main">
  <p:tag name="AS_UNIQUEID" val="788"/>
</p:tagLst>
</file>

<file path=ppt/tags/tag589.xml><?xml version="1.0" encoding="utf-8"?>
<p:tagLst xmlns:p="http://schemas.openxmlformats.org/presentationml/2006/main">
  <p:tag name="AS_UNIQUEID" val="789"/>
</p:tagLst>
</file>

<file path=ppt/tags/tag59.xml><?xml version="1.0" encoding="utf-8"?>
<p:tagLst xmlns:p="http://schemas.openxmlformats.org/presentationml/2006/main">
  <p:tag name="AS_UNIQUEID" val="238"/>
</p:tagLst>
</file>

<file path=ppt/tags/tag590.xml><?xml version="1.0" encoding="utf-8"?>
<p:tagLst xmlns:p="http://schemas.openxmlformats.org/presentationml/2006/main">
  <p:tag name="AS_UNIQUEID" val="790"/>
</p:tagLst>
</file>

<file path=ppt/tags/tag591.xml><?xml version="1.0" encoding="utf-8"?>
<p:tagLst xmlns:p="http://schemas.openxmlformats.org/presentationml/2006/main">
  <p:tag name="AS_UNIQUEID" val="792"/>
</p:tagLst>
</file>

<file path=ppt/tags/tag592.xml><?xml version="1.0" encoding="utf-8"?>
<p:tagLst xmlns:p="http://schemas.openxmlformats.org/presentationml/2006/main">
  <p:tag name="AS_UNIQUEID" val="793"/>
</p:tagLst>
</file>

<file path=ppt/tags/tag593.xml><?xml version="1.0" encoding="utf-8"?>
<p:tagLst xmlns:p="http://schemas.openxmlformats.org/presentationml/2006/main">
  <p:tag name="AS_UNIQUEID" val="794"/>
</p:tagLst>
</file>

<file path=ppt/tags/tag594.xml><?xml version="1.0" encoding="utf-8"?>
<p:tagLst xmlns:p="http://schemas.openxmlformats.org/presentationml/2006/main">
  <p:tag name="AS_UNIQUEID" val="795"/>
</p:tagLst>
</file>

<file path=ppt/tags/tag595.xml><?xml version="1.0" encoding="utf-8"?>
<p:tagLst xmlns:p="http://schemas.openxmlformats.org/presentationml/2006/main">
  <p:tag name="AS_UNIQUEID" val="797"/>
</p:tagLst>
</file>

<file path=ppt/tags/tag596.xml><?xml version="1.0" encoding="utf-8"?>
<p:tagLst xmlns:p="http://schemas.openxmlformats.org/presentationml/2006/main">
  <p:tag name="AS_UNIQUEID" val="798"/>
</p:tagLst>
</file>

<file path=ppt/tags/tag597.xml><?xml version="1.0" encoding="utf-8"?>
<p:tagLst xmlns:p="http://schemas.openxmlformats.org/presentationml/2006/main">
  <p:tag name="AS_UNIQUEID" val="231"/>
</p:tagLst>
</file>

<file path=ppt/tags/tag598.xml><?xml version="1.0" encoding="utf-8"?>
<p:tagLst xmlns:p="http://schemas.openxmlformats.org/presentationml/2006/main">
  <p:tag name="AS_UNIQUEID" val="232"/>
</p:tagLst>
</file>

<file path=ppt/tags/tag599.xml><?xml version="1.0" encoding="utf-8"?>
<p:tagLst xmlns:p="http://schemas.openxmlformats.org/presentationml/2006/main">
  <p:tag name="AS_UNIQUEID" val="233"/>
</p:tagLst>
</file>

<file path=ppt/tags/tag6.xml><?xml version="1.0" encoding="utf-8"?>
<p:tagLst xmlns:p="http://schemas.openxmlformats.org/presentationml/2006/main">
  <p:tag name="AS_UNIQUEID" val="165"/>
</p:tagLst>
</file>

<file path=ppt/tags/tag60.xml><?xml version="1.0" encoding="utf-8"?>
<p:tagLst xmlns:p="http://schemas.openxmlformats.org/presentationml/2006/main">
  <p:tag name="AS_UNIQUEID" val="239"/>
</p:tagLst>
</file>

<file path=ppt/tags/tag600.xml><?xml version="1.0" encoding="utf-8"?>
<p:tagLst xmlns:p="http://schemas.openxmlformats.org/presentationml/2006/main">
  <p:tag name="AS_UNIQUEID" val="234"/>
</p:tagLst>
</file>

<file path=ppt/tags/tag601.xml><?xml version="1.0" encoding="utf-8"?>
<p:tagLst xmlns:p="http://schemas.openxmlformats.org/presentationml/2006/main">
  <p:tag name="AS_UNIQUEID" val="235"/>
</p:tagLst>
</file>

<file path=ppt/tags/tag602.xml><?xml version="1.0" encoding="utf-8"?>
<p:tagLst xmlns:p="http://schemas.openxmlformats.org/presentationml/2006/main">
  <p:tag name="AS_UNIQUEID" val="236"/>
</p:tagLst>
</file>

<file path=ppt/tags/tag60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61.xml><?xml version="1.0" encoding="utf-8"?>
<p:tagLst xmlns:p="http://schemas.openxmlformats.org/presentationml/2006/main">
  <p:tag name="AS_UNIQUEID" val="240"/>
</p:tagLst>
</file>

<file path=ppt/tags/tag62.xml><?xml version="1.0" encoding="utf-8"?>
<p:tagLst xmlns:p="http://schemas.openxmlformats.org/presentationml/2006/main">
  <p:tag name="AS_UNIQUEID" val="241"/>
</p:tagLst>
</file>

<file path=ppt/tags/tag63.xml><?xml version="1.0" encoding="utf-8"?>
<p:tagLst xmlns:p="http://schemas.openxmlformats.org/presentationml/2006/main">
  <p:tag name="AS_UNIQUEID" val="242"/>
</p:tagLst>
</file>

<file path=ppt/tags/tag64.xml><?xml version="1.0" encoding="utf-8"?>
<p:tagLst xmlns:p="http://schemas.openxmlformats.org/presentationml/2006/main">
  <p:tag name="AS_UNIQUEID" val="243"/>
</p:tagLst>
</file>

<file path=ppt/tags/tag65.xml><?xml version="1.0" encoding="utf-8"?>
<p:tagLst xmlns:p="http://schemas.openxmlformats.org/presentationml/2006/main">
  <p:tag name="KSO_WM_UNIT_PLACING_PICTURE_USER_VIEWPORT" val="{&quot;height&quot;:4080,&quot;width&quot;:7210}"/>
</p:tagLst>
</file>

<file path=ppt/tags/tag66.xml><?xml version="1.0" encoding="utf-8"?>
<p:tagLst xmlns:p="http://schemas.openxmlformats.org/presentationml/2006/main">
  <p:tag name="KSO_WM_UNIT_PLACING_PICTURE_USER_VIEWPORT" val="{&quot;height&quot;:4560,&quot;width&quot;:7200}"/>
</p:tagLst>
</file>

<file path=ppt/tags/tag67.xml><?xml version="1.0" encoding="utf-8"?>
<p:tagLst xmlns:p="http://schemas.openxmlformats.org/presentationml/2006/main">
  <p:tag name="KSO_WM_UNIT_PLACING_PICTURE_USER_VIEWPORT" val="{&quot;height&quot;:4560,&quot;width&quot;:7200}"/>
</p:tagLst>
</file>

<file path=ppt/tags/tag68.xml><?xml version="1.0" encoding="utf-8"?>
<p:tagLst xmlns:p="http://schemas.openxmlformats.org/presentationml/2006/main">
  <p:tag name="AS_UNIQUEID" val="245"/>
</p:tagLst>
</file>

<file path=ppt/tags/tag69.xml><?xml version="1.0" encoding="utf-8"?>
<p:tagLst xmlns:p="http://schemas.openxmlformats.org/presentationml/2006/main">
  <p:tag name="AS_UNIQUEID" val="246"/>
</p:tagLst>
</file>

<file path=ppt/tags/tag7.xml><?xml version="1.0" encoding="utf-8"?>
<p:tagLst xmlns:p="http://schemas.openxmlformats.org/presentationml/2006/main">
  <p:tag name="AS_UNIQUEID" val="166"/>
</p:tagLst>
</file>

<file path=ppt/tags/tag70.xml><?xml version="1.0" encoding="utf-8"?>
<p:tagLst xmlns:p="http://schemas.openxmlformats.org/presentationml/2006/main">
  <p:tag name="AS_UNIQUEID" val="247"/>
</p:tagLst>
</file>

<file path=ppt/tags/tag71.xml><?xml version="1.0" encoding="utf-8"?>
<p:tagLst xmlns:p="http://schemas.openxmlformats.org/presentationml/2006/main">
  <p:tag name="AS_UNIQUEID" val="248"/>
</p:tagLst>
</file>

<file path=ppt/tags/tag72.xml><?xml version="1.0" encoding="utf-8"?>
<p:tagLst xmlns:p="http://schemas.openxmlformats.org/presentationml/2006/main">
  <p:tag name="AS_UNIQUEID" val="249"/>
</p:tagLst>
</file>

<file path=ppt/tags/tag73.xml><?xml version="1.0" encoding="utf-8"?>
<p:tagLst xmlns:p="http://schemas.openxmlformats.org/presentationml/2006/main">
  <p:tag name="AS_UNIQUEID" val="250"/>
</p:tagLst>
</file>

<file path=ppt/tags/tag74.xml><?xml version="1.0" encoding="utf-8"?>
<p:tagLst xmlns:p="http://schemas.openxmlformats.org/presentationml/2006/main">
  <p:tag name="AS_UNIQUEID" val="251"/>
</p:tagLst>
</file>

<file path=ppt/tags/tag75.xml><?xml version="1.0" encoding="utf-8"?>
<p:tagLst xmlns:p="http://schemas.openxmlformats.org/presentationml/2006/main">
  <p:tag name="AS_UNIQUEID" val="252"/>
</p:tagLst>
</file>

<file path=ppt/tags/tag76.xml><?xml version="1.0" encoding="utf-8"?>
<p:tagLst xmlns:p="http://schemas.openxmlformats.org/presentationml/2006/main">
  <p:tag name="AS_UNIQUEID" val="253"/>
</p:tagLst>
</file>

<file path=ppt/tags/tag77.xml><?xml version="1.0" encoding="utf-8"?>
<p:tagLst xmlns:p="http://schemas.openxmlformats.org/presentationml/2006/main">
  <p:tag name="AS_UNIQUEID" val="254"/>
</p:tagLst>
</file>

<file path=ppt/tags/tag78.xml><?xml version="1.0" encoding="utf-8"?>
<p:tagLst xmlns:p="http://schemas.openxmlformats.org/presentationml/2006/main">
  <p:tag name="AS_UNIQUEID" val="255"/>
</p:tagLst>
</file>

<file path=ppt/tags/tag79.xml><?xml version="1.0" encoding="utf-8"?>
<p:tagLst xmlns:p="http://schemas.openxmlformats.org/presentationml/2006/main">
  <p:tag name="AS_UNIQUEID" val="256"/>
</p:tagLst>
</file>

<file path=ppt/tags/tag8.xml><?xml version="1.0" encoding="utf-8"?>
<p:tagLst xmlns:p="http://schemas.openxmlformats.org/presentationml/2006/main">
  <p:tag name="AS_UNIQUEID" val="167"/>
</p:tagLst>
</file>

<file path=ppt/tags/tag80.xml><?xml version="1.0" encoding="utf-8"?>
<p:tagLst xmlns:p="http://schemas.openxmlformats.org/presentationml/2006/main">
  <p:tag name="AS_UNIQUEID" val="257"/>
</p:tagLst>
</file>

<file path=ppt/tags/tag81.xml><?xml version="1.0" encoding="utf-8"?>
<p:tagLst xmlns:p="http://schemas.openxmlformats.org/presentationml/2006/main">
  <p:tag name="AS_UNIQUEID" val="258"/>
</p:tagLst>
</file>

<file path=ppt/tags/tag82.xml><?xml version="1.0" encoding="utf-8"?>
<p:tagLst xmlns:p="http://schemas.openxmlformats.org/presentationml/2006/main">
  <p:tag name="AS_UNIQUEID" val="259"/>
</p:tagLst>
</file>

<file path=ppt/tags/tag83.xml><?xml version="1.0" encoding="utf-8"?>
<p:tagLst xmlns:p="http://schemas.openxmlformats.org/presentationml/2006/main">
  <p:tag name="AS_UNIQUEID" val="320"/>
</p:tagLst>
</file>

<file path=ppt/tags/tag84.xml><?xml version="1.0" encoding="utf-8"?>
<p:tagLst xmlns:p="http://schemas.openxmlformats.org/presentationml/2006/main">
  <p:tag name="AS_UNIQUEID" val="321"/>
</p:tagLst>
</file>

<file path=ppt/tags/tag85.xml><?xml version="1.0" encoding="utf-8"?>
<p:tagLst xmlns:p="http://schemas.openxmlformats.org/presentationml/2006/main">
  <p:tag name="AS_UNIQUEID" val="322"/>
</p:tagLst>
</file>

<file path=ppt/tags/tag86.xml><?xml version="1.0" encoding="utf-8"?>
<p:tagLst xmlns:p="http://schemas.openxmlformats.org/presentationml/2006/main">
  <p:tag name="AS_UNIQUEID" val="323"/>
</p:tagLst>
</file>

<file path=ppt/tags/tag87.xml><?xml version="1.0" encoding="utf-8"?>
<p:tagLst xmlns:p="http://schemas.openxmlformats.org/presentationml/2006/main">
  <p:tag name="AS_UNIQUEID" val="324"/>
</p:tagLst>
</file>

<file path=ppt/tags/tag88.xml><?xml version="1.0" encoding="utf-8"?>
<p:tagLst xmlns:p="http://schemas.openxmlformats.org/presentationml/2006/main">
  <p:tag name="AS_UNIQUEID" val="325"/>
</p:tagLst>
</file>

<file path=ppt/tags/tag89.xml><?xml version="1.0" encoding="utf-8"?>
<p:tagLst xmlns:p="http://schemas.openxmlformats.org/presentationml/2006/main">
  <p:tag name="AS_UNIQUEID" val="326"/>
</p:tagLst>
</file>

<file path=ppt/tags/tag9.xml><?xml version="1.0" encoding="utf-8"?>
<p:tagLst xmlns:p="http://schemas.openxmlformats.org/presentationml/2006/main">
  <p:tag name="AS_UNIQUEID" val="168"/>
</p:tagLst>
</file>

<file path=ppt/tags/tag90.xml><?xml version="1.0" encoding="utf-8"?>
<p:tagLst xmlns:p="http://schemas.openxmlformats.org/presentationml/2006/main">
  <p:tag name="AS_UNIQUEID" val="327"/>
</p:tagLst>
</file>

<file path=ppt/tags/tag91.xml><?xml version="1.0" encoding="utf-8"?>
<p:tagLst xmlns:p="http://schemas.openxmlformats.org/presentationml/2006/main">
  <p:tag name="AS_UNIQUEID" val="328"/>
</p:tagLst>
</file>

<file path=ppt/tags/tag92.xml><?xml version="1.0" encoding="utf-8"?>
<p:tagLst xmlns:p="http://schemas.openxmlformats.org/presentationml/2006/main">
  <p:tag name="AS_UNIQUEID" val="329"/>
</p:tagLst>
</file>

<file path=ppt/tags/tag93.xml><?xml version="1.0" encoding="utf-8"?>
<p:tagLst xmlns:p="http://schemas.openxmlformats.org/presentationml/2006/main">
  <p:tag name="AS_UNIQUEID" val="330"/>
</p:tagLst>
</file>

<file path=ppt/tags/tag94.xml><?xml version="1.0" encoding="utf-8"?>
<p:tagLst xmlns:p="http://schemas.openxmlformats.org/presentationml/2006/main">
  <p:tag name="AS_UNIQUEID" val="331"/>
</p:tagLst>
</file>

<file path=ppt/tags/tag95.xml><?xml version="1.0" encoding="utf-8"?>
<p:tagLst xmlns:p="http://schemas.openxmlformats.org/presentationml/2006/main">
  <p:tag name="AS_UNIQUEID" val="332"/>
</p:tagLst>
</file>

<file path=ppt/tags/tag96.xml><?xml version="1.0" encoding="utf-8"?>
<p:tagLst xmlns:p="http://schemas.openxmlformats.org/presentationml/2006/main">
  <p:tag name="AS_UNIQUEID" val="333"/>
</p:tagLst>
</file>

<file path=ppt/tags/tag97.xml><?xml version="1.0" encoding="utf-8"?>
<p:tagLst xmlns:p="http://schemas.openxmlformats.org/presentationml/2006/main">
  <p:tag name="AS_UNIQUEID" val="334"/>
</p:tagLst>
</file>

<file path=ppt/tags/tag98.xml><?xml version="1.0" encoding="utf-8"?>
<p:tagLst xmlns:p="http://schemas.openxmlformats.org/presentationml/2006/main">
  <p:tag name="AS_UNIQUEID" val="335"/>
</p:tagLst>
</file>

<file path=ppt/tags/tag99.xml><?xml version="1.0" encoding="utf-8"?>
<p:tagLst xmlns:p="http://schemas.openxmlformats.org/presentationml/2006/main">
  <p:tag name="AS_UNIQUEID" val="33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2150</Words>
  <Application>WPS 演示</Application>
  <PresentationFormat/>
  <Paragraphs>426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22</vt:i4>
      </vt:variant>
    </vt:vector>
  </HeadingPairs>
  <TitlesOfParts>
    <vt:vector size="57" baseType="lpstr">
      <vt:lpstr>Arial</vt:lpstr>
      <vt:lpstr>宋体</vt:lpstr>
      <vt:lpstr>Wingdings</vt:lpstr>
      <vt:lpstr>Times New Roman</vt:lpstr>
      <vt:lpstr>Calibri</vt:lpstr>
      <vt:lpstr>Gill Sans</vt:lpstr>
      <vt:lpstr>Yu Gothic UI</vt:lpstr>
      <vt:lpstr>宋体-简</vt:lpstr>
      <vt:lpstr>方正姚体</vt:lpstr>
      <vt:lpstr>华文细黑</vt:lpstr>
      <vt:lpstr>黑体</vt:lpstr>
      <vt:lpstr>华文行楷</vt:lpstr>
      <vt:lpstr>隶书</vt:lpstr>
      <vt:lpstr>华文中宋</vt:lpstr>
      <vt:lpstr>楷体_GB2312</vt:lpstr>
      <vt:lpstr>方正中等线简体</vt:lpstr>
      <vt:lpstr>Courier New</vt:lpstr>
      <vt:lpstr>宋体-方正超大字符集</vt:lpstr>
      <vt:lpstr>微软雅黑</vt:lpstr>
      <vt:lpstr>Calibri Light</vt:lpstr>
      <vt:lpstr>新宋体</vt:lpstr>
      <vt:lpstr>Arial Unicode MS</vt:lpstr>
      <vt:lpstr>Office 主题</vt:lpstr>
      <vt:lpstr>Word.Document.12</vt:lpstr>
      <vt:lpstr>Word.Document.12</vt:lpstr>
      <vt:lpstr>Word.Document.12</vt:lpstr>
      <vt:lpstr>Word.Document.12</vt:lpstr>
      <vt:lpstr>Equation.DSMT4</vt:lpstr>
      <vt:lpstr>Equation.DSMT4</vt:lpstr>
      <vt:lpstr>ISISServer</vt:lpstr>
      <vt:lpstr>Equation.DSMT4</vt:lpstr>
      <vt:lpstr>ISISServer</vt:lpstr>
      <vt:lpstr>Equation.DSMT4</vt:lpstr>
      <vt:lpstr>Equation.DSMT4</vt:lpstr>
      <vt:lpstr>ISISServer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馥郁芬芳</cp:lastModifiedBy>
  <cp:revision>6</cp:revision>
  <cp:lastPrinted>2021-04-23T17:56:00Z</cp:lastPrinted>
  <dcterms:created xsi:type="dcterms:W3CDTF">2021-04-23T17:56:00Z</dcterms:created>
  <dcterms:modified xsi:type="dcterms:W3CDTF">2022-04-15T08:53:29Z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215892583A334527A53761013F01AA65</vt:lpwstr>
  </property>
  <property fmtid="{D5CDD505-2E9C-101B-9397-08002B2CF9AE}" pid="7" name="KSOProductBuildVer">
    <vt:lpwstr>2052-11.1.0.10950</vt:lpwstr>
  </property>
</Properties>
</file>