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4"/>
  </p:notesMasterIdLst>
  <p:handoutMasterIdLst>
    <p:handoutMasterId r:id="rId26"/>
  </p:handoutMasterIdLst>
  <p:sldIdLst>
    <p:sldId id="256" r:id="rId3"/>
    <p:sldId id="1706" r:id="rId5"/>
    <p:sldId id="1686" r:id="rId6"/>
    <p:sldId id="1707" r:id="rId7"/>
    <p:sldId id="1708" r:id="rId8"/>
    <p:sldId id="1709" r:id="rId9"/>
    <p:sldId id="1710" r:id="rId10"/>
    <p:sldId id="1711" r:id="rId11"/>
    <p:sldId id="1712" r:id="rId12"/>
    <p:sldId id="1713" r:id="rId13"/>
    <p:sldId id="1714" r:id="rId14"/>
    <p:sldId id="1715" r:id="rId15"/>
    <p:sldId id="1716" r:id="rId16"/>
    <p:sldId id="1717" r:id="rId17"/>
    <p:sldId id="1718" r:id="rId18"/>
    <p:sldId id="1719" r:id="rId19"/>
    <p:sldId id="1720" r:id="rId20"/>
    <p:sldId id="1643" r:id="rId21"/>
    <p:sldId id="1730" r:id="rId22"/>
    <p:sldId id="1731" r:id="rId23"/>
    <p:sldId id="1732" r:id="rId24"/>
    <p:sldId id="1733" r:id="rId25"/>
  </p:sldIdLst>
  <p:sldSz cx="12192000" cy="6858000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4A4A"/>
    <a:srgbClr val="EAEC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414" autoAdjust="0"/>
  </p:normalViewPr>
  <p:slideViewPr>
    <p:cSldViewPr snapToGrid="0">
      <p:cViewPr varScale="1">
        <p:scale>
          <a:sx n="70" d="100"/>
          <a:sy n="70" d="100"/>
        </p:scale>
        <p:origin x="738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2517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0" Type="http://schemas.openxmlformats.org/officeDocument/2006/relationships/tags" Target="tags/tag5.xml"/><Relationship Id="rId3" Type="http://schemas.openxmlformats.org/officeDocument/2006/relationships/slide" Target="slides/slide1.xml"/><Relationship Id="rId29" Type="http://schemas.openxmlformats.org/officeDocument/2006/relationships/tableStyles" Target="tableStyles.xml"/><Relationship Id="rId28" Type="http://schemas.openxmlformats.org/officeDocument/2006/relationships/viewProps" Target="viewProps.xml"/><Relationship Id="rId27" Type="http://schemas.openxmlformats.org/officeDocument/2006/relationships/presProps" Target="presProps.xml"/><Relationship Id="rId26" Type="http://schemas.openxmlformats.org/officeDocument/2006/relationships/handoutMaster" Target="handoutMasters/handoutMaster1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537A3-55D8-4259-98D4-4601CEEE33A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9D893FE-7A9B-472A-9DFA-4E008912C39B}">
      <dgm:prSet phldrT="[文本]" custT="1"/>
      <dgm:spPr/>
      <dgm:t>
        <a:bodyPr/>
        <a:lstStyle/>
        <a:p>
          <a:pPr algn="ctr"/>
          <a:r>
            <a:rPr lang="zh-CN" altLang="en-US" sz="1800" dirty="0" smtClean="0">
              <a:solidFill>
                <a:schemeClr val="accent1"/>
              </a:solidFill>
            </a:rPr>
            <a:t>氧化反应</a:t>
          </a:r>
          <a:endParaRPr lang="en-US" altLang="zh-CN" sz="1800" dirty="0" smtClean="0">
            <a:solidFill>
              <a:schemeClr val="accent1"/>
            </a:solidFill>
          </a:endParaRPr>
        </a:p>
        <a:p>
          <a:pPr algn="l"/>
          <a:r>
            <a:rPr lang="zh-CN" altLang="en-US" sz="1800" dirty="0" smtClean="0">
              <a:solidFill>
                <a:schemeClr val="accent1"/>
              </a:solidFill>
            </a:rPr>
            <a:t>（</a:t>
          </a:r>
          <a:r>
            <a:rPr lang="en-US" altLang="zh-CN" sz="1800" dirty="0" smtClean="0">
              <a:solidFill>
                <a:schemeClr val="accent1"/>
              </a:solidFill>
            </a:rPr>
            <a:t>KMnO4)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00701DA2-5A0C-48C7-A34E-FCD4D7601B7D}" cxnId="{77CCEB67-D23F-4614-9EC3-4FDAD6BBBDCE}" type="par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5ADF8DFF-7DBE-4897-882B-B9969B07D266}" cxnId="{77CCEB67-D23F-4614-9EC3-4FDAD6BBBDCE}" type="sib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0BA89C5C-629D-47CF-A777-F738A21B8998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碳碳双键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6A1B9DAD-352B-46E4-82E3-0840A35FF63A}" cxnId="{B2901444-728C-47F0-938F-3F94ED8CACA4}" type="par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EDED29C4-B117-475F-8DDD-383EB8055ECB}" cxnId="{B2901444-728C-47F0-938F-3F94ED8CACA4}" type="sib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4B5ACFCC-4E0C-43CA-8068-3FD13DCE201E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碳碳三键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C9F7EE23-608F-47BE-80F9-77B5A9BD2EC8}" cxnId="{2DD7E720-8EEF-4FDD-ACE4-54FB21F26BD8}" type="par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CEBB97BC-949B-479A-8C28-66490F4D43C4}" cxnId="{2DD7E720-8EEF-4FDD-ACE4-54FB21F26BD8}" type="sib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0C88EEFB-E1BA-4758-B537-CC33EE2E7F87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苯环侧链碳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6CCC7605-FAA6-4E58-846A-F403E0608186}" cxnId="{972FFF40-1B29-46B7-AC47-078D07BFE4A9}" type="par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2555464F-612A-480D-9BC4-CC0E19990F82}" cxnId="{972FFF40-1B29-46B7-AC47-078D07BFE4A9}" type="sib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25F7F959-0FF8-49BD-B105-41CA203DF758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羟基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64FBB946-1DAD-456F-9712-CDBD1AEF869E}" cxnId="{9A2BB773-4EB7-4906-9078-9671692B238B}" type="parTrans">
      <dgm:prSet/>
      <dgm:spPr/>
      <dgm:t>
        <a:bodyPr/>
        <a:lstStyle/>
        <a:p>
          <a:endParaRPr lang="zh-CN" altLang="en-US">
            <a:solidFill>
              <a:schemeClr val="accent1"/>
            </a:solidFill>
          </a:endParaRPr>
        </a:p>
      </dgm:t>
    </dgm:pt>
    <dgm:pt modelId="{6DF9EDFC-5B11-4BA0-BDB7-158B49CB864D}" cxnId="{9A2BB773-4EB7-4906-9078-9671692B238B}" type="sibTrans">
      <dgm:prSet/>
      <dgm:spPr/>
      <dgm:t>
        <a:bodyPr/>
        <a:lstStyle/>
        <a:p>
          <a:endParaRPr lang="zh-CN" altLang="en-US">
            <a:solidFill>
              <a:schemeClr val="accent1"/>
            </a:solidFill>
          </a:endParaRPr>
        </a:p>
      </dgm:t>
    </dgm:pt>
    <dgm:pt modelId="{65ABC5AC-B783-4C12-AB3D-7309440413AF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醛基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9D3E7452-CC89-4E85-A116-55736967E876}" cxnId="{F768FD47-E379-4CD0-B874-3C4588ABBB59}" type="parTrans">
      <dgm:prSet/>
      <dgm:spPr/>
      <dgm:t>
        <a:bodyPr/>
        <a:lstStyle/>
        <a:p>
          <a:endParaRPr lang="zh-CN" altLang="en-US">
            <a:solidFill>
              <a:schemeClr val="accent1"/>
            </a:solidFill>
          </a:endParaRPr>
        </a:p>
      </dgm:t>
    </dgm:pt>
    <dgm:pt modelId="{D4D2A21A-A37F-4A77-8BDC-03668E256F3A}" cxnId="{F768FD47-E379-4CD0-B874-3C4588ABBB59}" type="sibTrans">
      <dgm:prSet/>
      <dgm:spPr/>
      <dgm:t>
        <a:bodyPr/>
        <a:lstStyle/>
        <a:p>
          <a:endParaRPr lang="zh-CN" altLang="en-US">
            <a:solidFill>
              <a:schemeClr val="accent1"/>
            </a:solidFill>
          </a:endParaRPr>
        </a:p>
      </dgm:t>
    </dgm:pt>
    <dgm:pt modelId="{38426ECC-D1A6-44BC-B627-BF4C4322755D}" type="pres">
      <dgm:prSet presAssocID="{331537A3-55D8-4259-98D4-4601CEEE33A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24A4C60F-14B0-4E1F-A3D0-3C1EA0E1C9BE}" type="pres">
      <dgm:prSet presAssocID="{C9D893FE-7A9B-472A-9DFA-4E008912C39B}" presName="thickLine" presStyleLbl="alignNode1" presStyleIdx="0" presStyleCnt="1"/>
      <dgm:spPr/>
    </dgm:pt>
    <dgm:pt modelId="{44137E12-976C-4834-A2EB-89A18A676147}" type="pres">
      <dgm:prSet presAssocID="{C9D893FE-7A9B-472A-9DFA-4E008912C39B}" presName="horz1" presStyleCnt="0"/>
      <dgm:spPr/>
    </dgm:pt>
    <dgm:pt modelId="{2042BE28-DB37-4E17-9461-3CCC93A07D2F}" type="pres">
      <dgm:prSet presAssocID="{C9D893FE-7A9B-472A-9DFA-4E008912C39B}" presName="tx1" presStyleLbl="revTx" presStyleIdx="0" presStyleCnt="6"/>
      <dgm:spPr/>
      <dgm:t>
        <a:bodyPr/>
        <a:lstStyle/>
        <a:p>
          <a:endParaRPr lang="zh-CN" altLang="en-US"/>
        </a:p>
      </dgm:t>
    </dgm:pt>
    <dgm:pt modelId="{05839D06-FF0C-47BC-AC00-D0EE0A53FF44}" type="pres">
      <dgm:prSet presAssocID="{C9D893FE-7A9B-472A-9DFA-4E008912C39B}" presName="vert1" presStyleCnt="0"/>
      <dgm:spPr/>
    </dgm:pt>
    <dgm:pt modelId="{E01F02D0-6695-4954-B9AF-7D189D96457C}" type="pres">
      <dgm:prSet presAssocID="{0BA89C5C-629D-47CF-A777-F738A21B8998}" presName="vertSpace2a" presStyleCnt="0"/>
      <dgm:spPr/>
    </dgm:pt>
    <dgm:pt modelId="{3D48CD6C-EB97-4F05-B999-02577C9C1EC2}" type="pres">
      <dgm:prSet presAssocID="{0BA89C5C-629D-47CF-A777-F738A21B8998}" presName="horz2" presStyleCnt="0"/>
      <dgm:spPr/>
    </dgm:pt>
    <dgm:pt modelId="{9FB5EFDE-62B1-4586-87D8-90DC25F8F4C6}" type="pres">
      <dgm:prSet presAssocID="{0BA89C5C-629D-47CF-A777-F738A21B8998}" presName="horzSpace2" presStyleCnt="0"/>
      <dgm:spPr/>
    </dgm:pt>
    <dgm:pt modelId="{AF4A48F0-DBB6-4D6E-BB4B-429D6B46CBAF}" type="pres">
      <dgm:prSet presAssocID="{0BA89C5C-629D-47CF-A777-F738A21B8998}" presName="tx2" presStyleLbl="revTx" presStyleIdx="1" presStyleCnt="6"/>
      <dgm:spPr/>
      <dgm:t>
        <a:bodyPr/>
        <a:lstStyle/>
        <a:p>
          <a:endParaRPr lang="zh-CN" altLang="en-US"/>
        </a:p>
      </dgm:t>
    </dgm:pt>
    <dgm:pt modelId="{151BBCE9-3911-4C99-A5D1-BC02FD505541}" type="pres">
      <dgm:prSet presAssocID="{0BA89C5C-629D-47CF-A777-F738A21B8998}" presName="vert2" presStyleCnt="0"/>
      <dgm:spPr/>
    </dgm:pt>
    <dgm:pt modelId="{B9A1452D-9C3B-4110-A48A-89364F826366}" type="pres">
      <dgm:prSet presAssocID="{0BA89C5C-629D-47CF-A777-F738A21B8998}" presName="thinLine2b" presStyleLbl="callout" presStyleIdx="0" presStyleCnt="5"/>
      <dgm:spPr/>
    </dgm:pt>
    <dgm:pt modelId="{1C991A42-15D7-48D1-9037-BD9172A97863}" type="pres">
      <dgm:prSet presAssocID="{0BA89C5C-629D-47CF-A777-F738A21B8998}" presName="vertSpace2b" presStyleCnt="0"/>
      <dgm:spPr/>
    </dgm:pt>
    <dgm:pt modelId="{AFDD74C0-5B31-45C3-B82A-EAE5DBADB87C}" type="pres">
      <dgm:prSet presAssocID="{4B5ACFCC-4E0C-43CA-8068-3FD13DCE201E}" presName="horz2" presStyleCnt="0"/>
      <dgm:spPr/>
    </dgm:pt>
    <dgm:pt modelId="{2EA4948A-882C-4E52-9599-BF7050E491FA}" type="pres">
      <dgm:prSet presAssocID="{4B5ACFCC-4E0C-43CA-8068-3FD13DCE201E}" presName="horzSpace2" presStyleCnt="0"/>
      <dgm:spPr/>
    </dgm:pt>
    <dgm:pt modelId="{4FCCA737-64E6-4D47-97C1-335D6C0F7386}" type="pres">
      <dgm:prSet presAssocID="{4B5ACFCC-4E0C-43CA-8068-3FD13DCE201E}" presName="tx2" presStyleLbl="revTx" presStyleIdx="2" presStyleCnt="6"/>
      <dgm:spPr/>
      <dgm:t>
        <a:bodyPr/>
        <a:lstStyle/>
        <a:p>
          <a:endParaRPr lang="zh-CN" altLang="en-US"/>
        </a:p>
      </dgm:t>
    </dgm:pt>
    <dgm:pt modelId="{B58F5927-231E-4D70-A04A-D642F97DDE3A}" type="pres">
      <dgm:prSet presAssocID="{4B5ACFCC-4E0C-43CA-8068-3FD13DCE201E}" presName="vert2" presStyleCnt="0"/>
      <dgm:spPr/>
    </dgm:pt>
    <dgm:pt modelId="{3E28525C-9D97-472D-95B3-597B65449977}" type="pres">
      <dgm:prSet presAssocID="{4B5ACFCC-4E0C-43CA-8068-3FD13DCE201E}" presName="thinLine2b" presStyleLbl="callout" presStyleIdx="1" presStyleCnt="5"/>
      <dgm:spPr/>
    </dgm:pt>
    <dgm:pt modelId="{C3CC0C86-C4E2-4B1D-BA13-5644F6B22E96}" type="pres">
      <dgm:prSet presAssocID="{4B5ACFCC-4E0C-43CA-8068-3FD13DCE201E}" presName="vertSpace2b" presStyleCnt="0"/>
      <dgm:spPr/>
    </dgm:pt>
    <dgm:pt modelId="{44F5873B-6420-4713-9524-CA19D583D1E4}" type="pres">
      <dgm:prSet presAssocID="{0C88EEFB-E1BA-4758-B537-CC33EE2E7F87}" presName="horz2" presStyleCnt="0"/>
      <dgm:spPr/>
    </dgm:pt>
    <dgm:pt modelId="{5AFEAC1A-EB5C-46E2-A567-4464E6E4925B}" type="pres">
      <dgm:prSet presAssocID="{0C88EEFB-E1BA-4758-B537-CC33EE2E7F87}" presName="horzSpace2" presStyleCnt="0"/>
      <dgm:spPr/>
    </dgm:pt>
    <dgm:pt modelId="{FE844EBE-C5A1-4F81-9DFE-AB014EAF58D9}" type="pres">
      <dgm:prSet presAssocID="{0C88EEFB-E1BA-4758-B537-CC33EE2E7F87}" presName="tx2" presStyleLbl="revTx" presStyleIdx="3" presStyleCnt="6"/>
      <dgm:spPr/>
      <dgm:t>
        <a:bodyPr/>
        <a:lstStyle/>
        <a:p>
          <a:endParaRPr lang="zh-CN" altLang="en-US"/>
        </a:p>
      </dgm:t>
    </dgm:pt>
    <dgm:pt modelId="{02F5A459-99F5-402F-B122-875029560026}" type="pres">
      <dgm:prSet presAssocID="{0C88EEFB-E1BA-4758-B537-CC33EE2E7F87}" presName="vert2" presStyleCnt="0"/>
      <dgm:spPr/>
    </dgm:pt>
    <dgm:pt modelId="{258CC560-DD50-487E-AABD-1418042F440C}" type="pres">
      <dgm:prSet presAssocID="{0C88EEFB-E1BA-4758-B537-CC33EE2E7F87}" presName="thinLine2b" presStyleLbl="callout" presStyleIdx="2" presStyleCnt="5"/>
      <dgm:spPr/>
    </dgm:pt>
    <dgm:pt modelId="{392E9601-95AC-4C11-87F5-6F6C2B1E9CCD}" type="pres">
      <dgm:prSet presAssocID="{0C88EEFB-E1BA-4758-B537-CC33EE2E7F87}" presName="vertSpace2b" presStyleCnt="0"/>
      <dgm:spPr/>
    </dgm:pt>
    <dgm:pt modelId="{1AC3E6F4-7FCC-45A4-8C64-0898774BE338}" type="pres">
      <dgm:prSet presAssocID="{25F7F959-0FF8-49BD-B105-41CA203DF758}" presName="horz2" presStyleCnt="0"/>
      <dgm:spPr/>
    </dgm:pt>
    <dgm:pt modelId="{1A74016C-C317-4277-ADBB-EDF46059A0B3}" type="pres">
      <dgm:prSet presAssocID="{25F7F959-0FF8-49BD-B105-41CA203DF758}" presName="horzSpace2" presStyleCnt="0"/>
      <dgm:spPr/>
    </dgm:pt>
    <dgm:pt modelId="{0177323C-C741-4819-B157-0DF7C547F65E}" type="pres">
      <dgm:prSet presAssocID="{25F7F959-0FF8-49BD-B105-41CA203DF758}" presName="tx2" presStyleLbl="revTx" presStyleIdx="4" presStyleCnt="6"/>
      <dgm:spPr/>
      <dgm:t>
        <a:bodyPr/>
        <a:lstStyle/>
        <a:p>
          <a:endParaRPr lang="zh-CN" altLang="en-US"/>
        </a:p>
      </dgm:t>
    </dgm:pt>
    <dgm:pt modelId="{5615A788-4AF7-40B2-BD84-766A8E6E51FB}" type="pres">
      <dgm:prSet presAssocID="{25F7F959-0FF8-49BD-B105-41CA203DF758}" presName="vert2" presStyleCnt="0"/>
      <dgm:spPr/>
    </dgm:pt>
    <dgm:pt modelId="{F521EF7B-A810-4AE0-812C-AAD228764C36}" type="pres">
      <dgm:prSet presAssocID="{25F7F959-0FF8-49BD-B105-41CA203DF758}" presName="thinLine2b" presStyleLbl="callout" presStyleIdx="3" presStyleCnt="5"/>
      <dgm:spPr/>
    </dgm:pt>
    <dgm:pt modelId="{82CC9749-0F7F-4DDE-B36B-5987F52B26A2}" type="pres">
      <dgm:prSet presAssocID="{25F7F959-0FF8-49BD-B105-41CA203DF758}" presName="vertSpace2b" presStyleCnt="0"/>
      <dgm:spPr/>
    </dgm:pt>
    <dgm:pt modelId="{E50B089E-9230-45EC-90CC-AD7FB8946F0B}" type="pres">
      <dgm:prSet presAssocID="{65ABC5AC-B783-4C12-AB3D-7309440413AF}" presName="horz2" presStyleCnt="0"/>
      <dgm:spPr/>
    </dgm:pt>
    <dgm:pt modelId="{22AC9DEF-6E4F-425A-ACDB-60C73531805B}" type="pres">
      <dgm:prSet presAssocID="{65ABC5AC-B783-4C12-AB3D-7309440413AF}" presName="horzSpace2" presStyleCnt="0"/>
      <dgm:spPr/>
    </dgm:pt>
    <dgm:pt modelId="{0294562F-2A24-4120-AAA4-FC2A645C2001}" type="pres">
      <dgm:prSet presAssocID="{65ABC5AC-B783-4C12-AB3D-7309440413AF}" presName="tx2" presStyleLbl="revTx" presStyleIdx="5" presStyleCnt="6"/>
      <dgm:spPr/>
      <dgm:t>
        <a:bodyPr/>
        <a:lstStyle/>
        <a:p>
          <a:endParaRPr lang="zh-CN" altLang="en-US"/>
        </a:p>
      </dgm:t>
    </dgm:pt>
    <dgm:pt modelId="{4BD6D0B7-98D6-499A-B5A6-D27A118EE5CB}" type="pres">
      <dgm:prSet presAssocID="{65ABC5AC-B783-4C12-AB3D-7309440413AF}" presName="vert2" presStyleCnt="0"/>
      <dgm:spPr/>
    </dgm:pt>
    <dgm:pt modelId="{46856B40-CE53-493B-A0B7-0B6219C3D517}" type="pres">
      <dgm:prSet presAssocID="{65ABC5AC-B783-4C12-AB3D-7309440413AF}" presName="thinLine2b" presStyleLbl="callout" presStyleIdx="4" presStyleCnt="5"/>
      <dgm:spPr/>
    </dgm:pt>
    <dgm:pt modelId="{23165F25-6E67-4938-B518-D6B4BBBD5185}" type="pres">
      <dgm:prSet presAssocID="{65ABC5AC-B783-4C12-AB3D-7309440413AF}" presName="vertSpace2b" presStyleCnt="0"/>
      <dgm:spPr/>
    </dgm:pt>
  </dgm:ptLst>
  <dgm:cxnLst>
    <dgm:cxn modelId="{0DA8F539-7018-4BC9-BB82-D4098CCFEF70}" type="presOf" srcId="{4B5ACFCC-4E0C-43CA-8068-3FD13DCE201E}" destId="{4FCCA737-64E6-4D47-97C1-335D6C0F7386}" srcOrd="0" destOrd="0" presId="urn:microsoft.com/office/officeart/2008/layout/LinedList"/>
    <dgm:cxn modelId="{B2901444-728C-47F0-938F-3F94ED8CACA4}" srcId="{C9D893FE-7A9B-472A-9DFA-4E008912C39B}" destId="{0BA89C5C-629D-47CF-A777-F738A21B8998}" srcOrd="0" destOrd="0" parTransId="{6A1B9DAD-352B-46E4-82E3-0840A35FF63A}" sibTransId="{EDED29C4-B117-475F-8DDD-383EB8055ECB}"/>
    <dgm:cxn modelId="{972FFF40-1B29-46B7-AC47-078D07BFE4A9}" srcId="{C9D893FE-7A9B-472A-9DFA-4E008912C39B}" destId="{0C88EEFB-E1BA-4758-B537-CC33EE2E7F87}" srcOrd="2" destOrd="0" parTransId="{6CCC7605-FAA6-4E58-846A-F403E0608186}" sibTransId="{2555464F-612A-480D-9BC4-CC0E19990F82}"/>
    <dgm:cxn modelId="{F768FD47-E379-4CD0-B874-3C4588ABBB59}" srcId="{C9D893FE-7A9B-472A-9DFA-4E008912C39B}" destId="{65ABC5AC-B783-4C12-AB3D-7309440413AF}" srcOrd="4" destOrd="0" parTransId="{9D3E7452-CC89-4E85-A116-55736967E876}" sibTransId="{D4D2A21A-A37F-4A77-8BDC-03668E256F3A}"/>
    <dgm:cxn modelId="{2DD7E720-8EEF-4FDD-ACE4-54FB21F26BD8}" srcId="{C9D893FE-7A9B-472A-9DFA-4E008912C39B}" destId="{4B5ACFCC-4E0C-43CA-8068-3FD13DCE201E}" srcOrd="1" destOrd="0" parTransId="{C9F7EE23-608F-47BE-80F9-77B5A9BD2EC8}" sibTransId="{CEBB97BC-949B-479A-8C28-66490F4D43C4}"/>
    <dgm:cxn modelId="{8D3CA043-C304-4342-BE13-84C5CF6BAA0A}" type="presOf" srcId="{65ABC5AC-B783-4C12-AB3D-7309440413AF}" destId="{0294562F-2A24-4120-AAA4-FC2A645C2001}" srcOrd="0" destOrd="0" presId="urn:microsoft.com/office/officeart/2008/layout/LinedList"/>
    <dgm:cxn modelId="{EDECE1A6-E6E5-4BF9-B64C-5C4CCAF04052}" type="presOf" srcId="{C9D893FE-7A9B-472A-9DFA-4E008912C39B}" destId="{2042BE28-DB37-4E17-9461-3CCC93A07D2F}" srcOrd="0" destOrd="0" presId="urn:microsoft.com/office/officeart/2008/layout/LinedList"/>
    <dgm:cxn modelId="{9A2BB773-4EB7-4906-9078-9671692B238B}" srcId="{C9D893FE-7A9B-472A-9DFA-4E008912C39B}" destId="{25F7F959-0FF8-49BD-B105-41CA203DF758}" srcOrd="3" destOrd="0" parTransId="{64FBB946-1DAD-456F-9712-CDBD1AEF869E}" sibTransId="{6DF9EDFC-5B11-4BA0-BDB7-158B49CB864D}"/>
    <dgm:cxn modelId="{C3388E67-D193-426A-80CC-584C320D4CDC}" type="presOf" srcId="{0BA89C5C-629D-47CF-A777-F738A21B8998}" destId="{AF4A48F0-DBB6-4D6E-BB4B-429D6B46CBAF}" srcOrd="0" destOrd="0" presId="urn:microsoft.com/office/officeart/2008/layout/LinedList"/>
    <dgm:cxn modelId="{41003CEC-72D0-46A4-B7C3-A4A8033BA4CD}" type="presOf" srcId="{331537A3-55D8-4259-98D4-4601CEEE33A8}" destId="{38426ECC-D1A6-44BC-B627-BF4C4322755D}" srcOrd="0" destOrd="0" presId="urn:microsoft.com/office/officeart/2008/layout/LinedList"/>
    <dgm:cxn modelId="{77CCEB67-D23F-4614-9EC3-4FDAD6BBBDCE}" srcId="{331537A3-55D8-4259-98D4-4601CEEE33A8}" destId="{C9D893FE-7A9B-472A-9DFA-4E008912C39B}" srcOrd="0" destOrd="0" parTransId="{00701DA2-5A0C-48C7-A34E-FCD4D7601B7D}" sibTransId="{5ADF8DFF-7DBE-4897-882B-B9969B07D266}"/>
    <dgm:cxn modelId="{6F7FC684-2663-4F3F-A5C3-3EA5B9CC316F}" type="presOf" srcId="{25F7F959-0FF8-49BD-B105-41CA203DF758}" destId="{0177323C-C741-4819-B157-0DF7C547F65E}" srcOrd="0" destOrd="0" presId="urn:microsoft.com/office/officeart/2008/layout/LinedList"/>
    <dgm:cxn modelId="{E8AF2DCC-84D9-4F8E-AC03-EA1BE9DC1712}" type="presOf" srcId="{0C88EEFB-E1BA-4758-B537-CC33EE2E7F87}" destId="{FE844EBE-C5A1-4F81-9DFE-AB014EAF58D9}" srcOrd="0" destOrd="0" presId="urn:microsoft.com/office/officeart/2008/layout/LinedList"/>
    <dgm:cxn modelId="{2336CD7D-E50A-4378-9FE0-D2E8C55D2987}" type="presParOf" srcId="{38426ECC-D1A6-44BC-B627-BF4C4322755D}" destId="{24A4C60F-14B0-4E1F-A3D0-3C1EA0E1C9BE}" srcOrd="0" destOrd="0" presId="urn:microsoft.com/office/officeart/2008/layout/LinedList"/>
    <dgm:cxn modelId="{CA94B2FB-4A6C-4285-89B2-1EFB28658CCD}" type="presParOf" srcId="{38426ECC-D1A6-44BC-B627-BF4C4322755D}" destId="{44137E12-976C-4834-A2EB-89A18A676147}" srcOrd="1" destOrd="0" presId="urn:microsoft.com/office/officeart/2008/layout/LinedList"/>
    <dgm:cxn modelId="{012D0FD6-F042-48D2-9443-C33875D762F5}" type="presParOf" srcId="{44137E12-976C-4834-A2EB-89A18A676147}" destId="{2042BE28-DB37-4E17-9461-3CCC93A07D2F}" srcOrd="0" destOrd="0" presId="urn:microsoft.com/office/officeart/2008/layout/LinedList"/>
    <dgm:cxn modelId="{E80200A7-9A24-4448-A6D8-6CC3554D6789}" type="presParOf" srcId="{44137E12-976C-4834-A2EB-89A18A676147}" destId="{05839D06-FF0C-47BC-AC00-D0EE0A53FF44}" srcOrd="1" destOrd="0" presId="urn:microsoft.com/office/officeart/2008/layout/LinedList"/>
    <dgm:cxn modelId="{CA20A806-9C59-46E1-8C5B-0E5FECD6C2EF}" type="presParOf" srcId="{05839D06-FF0C-47BC-AC00-D0EE0A53FF44}" destId="{E01F02D0-6695-4954-B9AF-7D189D96457C}" srcOrd="0" destOrd="0" presId="urn:microsoft.com/office/officeart/2008/layout/LinedList"/>
    <dgm:cxn modelId="{447D3E06-84B1-4087-8974-977B12AB11C3}" type="presParOf" srcId="{05839D06-FF0C-47BC-AC00-D0EE0A53FF44}" destId="{3D48CD6C-EB97-4F05-B999-02577C9C1EC2}" srcOrd="1" destOrd="0" presId="urn:microsoft.com/office/officeart/2008/layout/LinedList"/>
    <dgm:cxn modelId="{A18C8BF9-2113-4684-B116-62D606DD6F87}" type="presParOf" srcId="{3D48CD6C-EB97-4F05-B999-02577C9C1EC2}" destId="{9FB5EFDE-62B1-4586-87D8-90DC25F8F4C6}" srcOrd="0" destOrd="0" presId="urn:microsoft.com/office/officeart/2008/layout/LinedList"/>
    <dgm:cxn modelId="{A106C402-90DA-4DA3-A121-F3BDDF40ACD1}" type="presParOf" srcId="{3D48CD6C-EB97-4F05-B999-02577C9C1EC2}" destId="{AF4A48F0-DBB6-4D6E-BB4B-429D6B46CBAF}" srcOrd="1" destOrd="0" presId="urn:microsoft.com/office/officeart/2008/layout/LinedList"/>
    <dgm:cxn modelId="{B3E0931B-7DD1-4D5A-84A4-C6EDB4C4A491}" type="presParOf" srcId="{3D48CD6C-EB97-4F05-B999-02577C9C1EC2}" destId="{151BBCE9-3911-4C99-A5D1-BC02FD505541}" srcOrd="2" destOrd="0" presId="urn:microsoft.com/office/officeart/2008/layout/LinedList"/>
    <dgm:cxn modelId="{7F2DB8BA-1270-4349-B182-FD70D229DA6A}" type="presParOf" srcId="{05839D06-FF0C-47BC-AC00-D0EE0A53FF44}" destId="{B9A1452D-9C3B-4110-A48A-89364F826366}" srcOrd="2" destOrd="0" presId="urn:microsoft.com/office/officeart/2008/layout/LinedList"/>
    <dgm:cxn modelId="{380968A5-F1B7-490E-9B96-7E1E09EDCB50}" type="presParOf" srcId="{05839D06-FF0C-47BC-AC00-D0EE0A53FF44}" destId="{1C991A42-15D7-48D1-9037-BD9172A97863}" srcOrd="3" destOrd="0" presId="urn:microsoft.com/office/officeart/2008/layout/LinedList"/>
    <dgm:cxn modelId="{2B9FC58A-AA15-477F-91F1-AB66676818ED}" type="presParOf" srcId="{05839D06-FF0C-47BC-AC00-D0EE0A53FF44}" destId="{AFDD74C0-5B31-45C3-B82A-EAE5DBADB87C}" srcOrd="4" destOrd="0" presId="urn:microsoft.com/office/officeart/2008/layout/LinedList"/>
    <dgm:cxn modelId="{33FA2BC4-9102-46AE-AAA0-E58734B94F79}" type="presParOf" srcId="{AFDD74C0-5B31-45C3-B82A-EAE5DBADB87C}" destId="{2EA4948A-882C-4E52-9599-BF7050E491FA}" srcOrd="0" destOrd="0" presId="urn:microsoft.com/office/officeart/2008/layout/LinedList"/>
    <dgm:cxn modelId="{1D2AA133-6FD4-4D20-A8D7-35D04434AB02}" type="presParOf" srcId="{AFDD74C0-5B31-45C3-B82A-EAE5DBADB87C}" destId="{4FCCA737-64E6-4D47-97C1-335D6C0F7386}" srcOrd="1" destOrd="0" presId="urn:microsoft.com/office/officeart/2008/layout/LinedList"/>
    <dgm:cxn modelId="{6EC07064-1660-43C0-AD80-7C95E6F7603A}" type="presParOf" srcId="{AFDD74C0-5B31-45C3-B82A-EAE5DBADB87C}" destId="{B58F5927-231E-4D70-A04A-D642F97DDE3A}" srcOrd="2" destOrd="0" presId="urn:microsoft.com/office/officeart/2008/layout/LinedList"/>
    <dgm:cxn modelId="{9DFE200A-DA49-4796-AF3F-5C438C097FB1}" type="presParOf" srcId="{05839D06-FF0C-47BC-AC00-D0EE0A53FF44}" destId="{3E28525C-9D97-472D-95B3-597B65449977}" srcOrd="5" destOrd="0" presId="urn:microsoft.com/office/officeart/2008/layout/LinedList"/>
    <dgm:cxn modelId="{D36C7898-2856-4D9F-8FB4-9465AE061883}" type="presParOf" srcId="{05839D06-FF0C-47BC-AC00-D0EE0A53FF44}" destId="{C3CC0C86-C4E2-4B1D-BA13-5644F6B22E96}" srcOrd="6" destOrd="0" presId="urn:microsoft.com/office/officeart/2008/layout/LinedList"/>
    <dgm:cxn modelId="{D2FB767F-1EE7-43D5-8FB0-89A7AF76872E}" type="presParOf" srcId="{05839D06-FF0C-47BC-AC00-D0EE0A53FF44}" destId="{44F5873B-6420-4713-9524-CA19D583D1E4}" srcOrd="7" destOrd="0" presId="urn:microsoft.com/office/officeart/2008/layout/LinedList"/>
    <dgm:cxn modelId="{5E7DA26F-D013-413A-A2C2-0D60F2B6394F}" type="presParOf" srcId="{44F5873B-6420-4713-9524-CA19D583D1E4}" destId="{5AFEAC1A-EB5C-46E2-A567-4464E6E4925B}" srcOrd="0" destOrd="0" presId="urn:microsoft.com/office/officeart/2008/layout/LinedList"/>
    <dgm:cxn modelId="{FCAF278E-DDC5-4934-A89C-B3F8228E693B}" type="presParOf" srcId="{44F5873B-6420-4713-9524-CA19D583D1E4}" destId="{FE844EBE-C5A1-4F81-9DFE-AB014EAF58D9}" srcOrd="1" destOrd="0" presId="urn:microsoft.com/office/officeart/2008/layout/LinedList"/>
    <dgm:cxn modelId="{B6E99B27-6043-4BD6-B7C5-1F505354D386}" type="presParOf" srcId="{44F5873B-6420-4713-9524-CA19D583D1E4}" destId="{02F5A459-99F5-402F-B122-875029560026}" srcOrd="2" destOrd="0" presId="urn:microsoft.com/office/officeart/2008/layout/LinedList"/>
    <dgm:cxn modelId="{EC663CAE-7616-400F-BCC9-6AB0CDEDD017}" type="presParOf" srcId="{05839D06-FF0C-47BC-AC00-D0EE0A53FF44}" destId="{258CC560-DD50-487E-AABD-1418042F440C}" srcOrd="8" destOrd="0" presId="urn:microsoft.com/office/officeart/2008/layout/LinedList"/>
    <dgm:cxn modelId="{B6789942-63E8-455E-8863-2166A3256569}" type="presParOf" srcId="{05839D06-FF0C-47BC-AC00-D0EE0A53FF44}" destId="{392E9601-95AC-4C11-87F5-6F6C2B1E9CCD}" srcOrd="9" destOrd="0" presId="urn:microsoft.com/office/officeart/2008/layout/LinedList"/>
    <dgm:cxn modelId="{4D8E14ED-A82A-459F-BA8B-A998FF53242C}" type="presParOf" srcId="{05839D06-FF0C-47BC-AC00-D0EE0A53FF44}" destId="{1AC3E6F4-7FCC-45A4-8C64-0898774BE338}" srcOrd="10" destOrd="0" presId="urn:microsoft.com/office/officeart/2008/layout/LinedList"/>
    <dgm:cxn modelId="{B5AD2407-BF80-4702-B096-E9425B7D0B35}" type="presParOf" srcId="{1AC3E6F4-7FCC-45A4-8C64-0898774BE338}" destId="{1A74016C-C317-4277-ADBB-EDF46059A0B3}" srcOrd="0" destOrd="0" presId="urn:microsoft.com/office/officeart/2008/layout/LinedList"/>
    <dgm:cxn modelId="{A7C7E8D0-1560-44F6-AC64-930DA426304F}" type="presParOf" srcId="{1AC3E6F4-7FCC-45A4-8C64-0898774BE338}" destId="{0177323C-C741-4819-B157-0DF7C547F65E}" srcOrd="1" destOrd="0" presId="urn:microsoft.com/office/officeart/2008/layout/LinedList"/>
    <dgm:cxn modelId="{D842A598-78F3-4F9A-9F7E-ACCFCD0EB4C2}" type="presParOf" srcId="{1AC3E6F4-7FCC-45A4-8C64-0898774BE338}" destId="{5615A788-4AF7-40B2-BD84-766A8E6E51FB}" srcOrd="2" destOrd="0" presId="urn:microsoft.com/office/officeart/2008/layout/LinedList"/>
    <dgm:cxn modelId="{BC2AB821-BF0F-4668-AF2C-53EF88064808}" type="presParOf" srcId="{05839D06-FF0C-47BC-AC00-D0EE0A53FF44}" destId="{F521EF7B-A810-4AE0-812C-AAD228764C36}" srcOrd="11" destOrd="0" presId="urn:microsoft.com/office/officeart/2008/layout/LinedList"/>
    <dgm:cxn modelId="{7D229F40-0ECE-45A1-8FF0-707E0450377C}" type="presParOf" srcId="{05839D06-FF0C-47BC-AC00-D0EE0A53FF44}" destId="{82CC9749-0F7F-4DDE-B36B-5987F52B26A2}" srcOrd="12" destOrd="0" presId="urn:microsoft.com/office/officeart/2008/layout/LinedList"/>
    <dgm:cxn modelId="{D9AA86A1-52E8-410E-A758-78731C57EED2}" type="presParOf" srcId="{05839D06-FF0C-47BC-AC00-D0EE0A53FF44}" destId="{E50B089E-9230-45EC-90CC-AD7FB8946F0B}" srcOrd="13" destOrd="0" presId="urn:microsoft.com/office/officeart/2008/layout/LinedList"/>
    <dgm:cxn modelId="{76835AE0-679A-4EE3-AB7A-BAA8BC80524D}" type="presParOf" srcId="{E50B089E-9230-45EC-90CC-AD7FB8946F0B}" destId="{22AC9DEF-6E4F-425A-ACDB-60C73531805B}" srcOrd="0" destOrd="0" presId="urn:microsoft.com/office/officeart/2008/layout/LinedList"/>
    <dgm:cxn modelId="{FECF344C-A9C1-4227-8D94-2A3795EA9B05}" type="presParOf" srcId="{E50B089E-9230-45EC-90CC-AD7FB8946F0B}" destId="{0294562F-2A24-4120-AAA4-FC2A645C2001}" srcOrd="1" destOrd="0" presId="urn:microsoft.com/office/officeart/2008/layout/LinedList"/>
    <dgm:cxn modelId="{0B2E73DF-2941-4A39-BFD0-60EA15E33085}" type="presParOf" srcId="{E50B089E-9230-45EC-90CC-AD7FB8946F0B}" destId="{4BD6D0B7-98D6-499A-B5A6-D27A118EE5CB}" srcOrd="2" destOrd="0" presId="urn:microsoft.com/office/officeart/2008/layout/LinedList"/>
    <dgm:cxn modelId="{88F1055A-50F3-441B-B157-DE4F618EF59A}" type="presParOf" srcId="{05839D06-FF0C-47BC-AC00-D0EE0A53FF44}" destId="{46856B40-CE53-493B-A0B7-0B6219C3D517}" srcOrd="14" destOrd="0" presId="urn:microsoft.com/office/officeart/2008/layout/LinedList"/>
    <dgm:cxn modelId="{988F012B-5B66-4E23-B54F-5DACA0C6AFEE}" type="presParOf" srcId="{05839D06-FF0C-47BC-AC00-D0EE0A53FF44}" destId="{23165F25-6E67-4938-B518-D6B4BBBD5185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1537A3-55D8-4259-98D4-4601CEEE33A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9D893FE-7A9B-472A-9DFA-4E008912C39B}">
      <dgm:prSet phldrT="[文本]" custT="1"/>
      <dgm:spPr/>
      <dgm:t>
        <a:bodyPr/>
        <a:lstStyle/>
        <a:p>
          <a:pPr algn="ctr"/>
          <a:r>
            <a:rPr lang="zh-CN" altLang="en-US" sz="1800" dirty="0" smtClean="0">
              <a:solidFill>
                <a:schemeClr val="accent1"/>
              </a:solidFill>
            </a:rPr>
            <a:t>缩聚反应</a:t>
          </a:r>
          <a:endParaRPr lang="en-US" altLang="zh-CN" sz="1800" dirty="0" smtClean="0">
            <a:solidFill>
              <a:schemeClr val="accent1"/>
            </a:solidFill>
          </a:endParaRPr>
        </a:p>
      </dgm:t>
    </dgm:pt>
    <dgm:pt modelId="{00701DA2-5A0C-48C7-A34E-FCD4D7601B7D}" cxnId="{77CCEB67-D23F-4614-9EC3-4FDAD6BBBDCE}" type="par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5ADF8DFF-7DBE-4897-882B-B9969B07D266}" cxnId="{77CCEB67-D23F-4614-9EC3-4FDAD6BBBDCE}" type="sib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0BA89C5C-629D-47CF-A777-F738A21B8998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二醇与二酸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6A1B9DAD-352B-46E4-82E3-0840A35FF63A}" cxnId="{B2901444-728C-47F0-938F-3F94ED8CACA4}" type="par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EDED29C4-B117-475F-8DDD-383EB8055ECB}" cxnId="{B2901444-728C-47F0-938F-3F94ED8CACA4}" type="sib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4B5ACFCC-4E0C-43CA-8068-3FD13DCE201E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羟基酸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C9F7EE23-608F-47BE-80F9-77B5A9BD2EC8}" cxnId="{2DD7E720-8EEF-4FDD-ACE4-54FB21F26BD8}" type="par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CEBB97BC-949B-479A-8C28-66490F4D43C4}" cxnId="{2DD7E720-8EEF-4FDD-ACE4-54FB21F26BD8}" type="sib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25F7F959-0FF8-49BD-B105-41CA203DF758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氨基酸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64FBB946-1DAD-456F-9712-CDBD1AEF869E}" cxnId="{9A2BB773-4EB7-4906-9078-9671692B238B}" type="parTrans">
      <dgm:prSet/>
      <dgm:spPr/>
      <dgm:t>
        <a:bodyPr/>
        <a:lstStyle/>
        <a:p>
          <a:endParaRPr lang="zh-CN" altLang="en-US">
            <a:solidFill>
              <a:schemeClr val="accent1"/>
            </a:solidFill>
          </a:endParaRPr>
        </a:p>
      </dgm:t>
    </dgm:pt>
    <dgm:pt modelId="{6DF9EDFC-5B11-4BA0-BDB7-158B49CB864D}" cxnId="{9A2BB773-4EB7-4906-9078-9671692B238B}" type="sibTrans">
      <dgm:prSet/>
      <dgm:spPr/>
      <dgm:t>
        <a:bodyPr/>
        <a:lstStyle/>
        <a:p>
          <a:endParaRPr lang="zh-CN" altLang="en-US">
            <a:solidFill>
              <a:schemeClr val="accent1"/>
            </a:solidFill>
          </a:endParaRPr>
        </a:p>
      </dgm:t>
    </dgm:pt>
    <dgm:pt modelId="{65ABC5AC-B783-4C12-AB3D-7309440413AF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甲醛与酚类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9D3E7452-CC89-4E85-A116-55736967E876}" cxnId="{F768FD47-E379-4CD0-B874-3C4588ABBB59}" type="parTrans">
      <dgm:prSet/>
      <dgm:spPr/>
      <dgm:t>
        <a:bodyPr/>
        <a:lstStyle/>
        <a:p>
          <a:endParaRPr lang="zh-CN" altLang="en-US">
            <a:solidFill>
              <a:schemeClr val="accent1"/>
            </a:solidFill>
          </a:endParaRPr>
        </a:p>
      </dgm:t>
    </dgm:pt>
    <dgm:pt modelId="{D4D2A21A-A37F-4A77-8BDC-03668E256F3A}" cxnId="{F768FD47-E379-4CD0-B874-3C4588ABBB59}" type="sibTrans">
      <dgm:prSet/>
      <dgm:spPr/>
      <dgm:t>
        <a:bodyPr/>
        <a:lstStyle/>
        <a:p>
          <a:endParaRPr lang="zh-CN" altLang="en-US">
            <a:solidFill>
              <a:schemeClr val="accent1"/>
            </a:solidFill>
          </a:endParaRPr>
        </a:p>
      </dgm:t>
    </dgm:pt>
    <dgm:pt modelId="{38426ECC-D1A6-44BC-B627-BF4C4322755D}" type="pres">
      <dgm:prSet presAssocID="{331537A3-55D8-4259-98D4-4601CEEE33A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24A4C60F-14B0-4E1F-A3D0-3C1EA0E1C9BE}" type="pres">
      <dgm:prSet presAssocID="{C9D893FE-7A9B-472A-9DFA-4E008912C39B}" presName="thickLine" presStyleLbl="alignNode1" presStyleIdx="0" presStyleCnt="1"/>
      <dgm:spPr/>
    </dgm:pt>
    <dgm:pt modelId="{44137E12-976C-4834-A2EB-89A18A676147}" type="pres">
      <dgm:prSet presAssocID="{C9D893FE-7A9B-472A-9DFA-4E008912C39B}" presName="horz1" presStyleCnt="0"/>
      <dgm:spPr/>
    </dgm:pt>
    <dgm:pt modelId="{2042BE28-DB37-4E17-9461-3CCC93A07D2F}" type="pres">
      <dgm:prSet presAssocID="{C9D893FE-7A9B-472A-9DFA-4E008912C39B}" presName="tx1" presStyleLbl="revTx" presStyleIdx="0" presStyleCnt="5"/>
      <dgm:spPr/>
      <dgm:t>
        <a:bodyPr/>
        <a:lstStyle/>
        <a:p>
          <a:endParaRPr lang="zh-CN" altLang="en-US"/>
        </a:p>
      </dgm:t>
    </dgm:pt>
    <dgm:pt modelId="{05839D06-FF0C-47BC-AC00-D0EE0A53FF44}" type="pres">
      <dgm:prSet presAssocID="{C9D893FE-7A9B-472A-9DFA-4E008912C39B}" presName="vert1" presStyleCnt="0"/>
      <dgm:spPr/>
    </dgm:pt>
    <dgm:pt modelId="{E01F02D0-6695-4954-B9AF-7D189D96457C}" type="pres">
      <dgm:prSet presAssocID="{0BA89C5C-629D-47CF-A777-F738A21B8998}" presName="vertSpace2a" presStyleCnt="0"/>
      <dgm:spPr/>
    </dgm:pt>
    <dgm:pt modelId="{3D48CD6C-EB97-4F05-B999-02577C9C1EC2}" type="pres">
      <dgm:prSet presAssocID="{0BA89C5C-629D-47CF-A777-F738A21B8998}" presName="horz2" presStyleCnt="0"/>
      <dgm:spPr/>
    </dgm:pt>
    <dgm:pt modelId="{9FB5EFDE-62B1-4586-87D8-90DC25F8F4C6}" type="pres">
      <dgm:prSet presAssocID="{0BA89C5C-629D-47CF-A777-F738A21B8998}" presName="horzSpace2" presStyleCnt="0"/>
      <dgm:spPr/>
    </dgm:pt>
    <dgm:pt modelId="{AF4A48F0-DBB6-4D6E-BB4B-429D6B46CBAF}" type="pres">
      <dgm:prSet presAssocID="{0BA89C5C-629D-47CF-A777-F738A21B8998}" presName="tx2" presStyleLbl="revTx" presStyleIdx="1" presStyleCnt="5"/>
      <dgm:spPr/>
      <dgm:t>
        <a:bodyPr/>
        <a:lstStyle/>
        <a:p>
          <a:endParaRPr lang="zh-CN" altLang="en-US"/>
        </a:p>
      </dgm:t>
    </dgm:pt>
    <dgm:pt modelId="{151BBCE9-3911-4C99-A5D1-BC02FD505541}" type="pres">
      <dgm:prSet presAssocID="{0BA89C5C-629D-47CF-A777-F738A21B8998}" presName="vert2" presStyleCnt="0"/>
      <dgm:spPr/>
    </dgm:pt>
    <dgm:pt modelId="{B9A1452D-9C3B-4110-A48A-89364F826366}" type="pres">
      <dgm:prSet presAssocID="{0BA89C5C-629D-47CF-A777-F738A21B8998}" presName="thinLine2b" presStyleLbl="callout" presStyleIdx="0" presStyleCnt="4"/>
      <dgm:spPr/>
    </dgm:pt>
    <dgm:pt modelId="{1C991A42-15D7-48D1-9037-BD9172A97863}" type="pres">
      <dgm:prSet presAssocID="{0BA89C5C-629D-47CF-A777-F738A21B8998}" presName="vertSpace2b" presStyleCnt="0"/>
      <dgm:spPr/>
    </dgm:pt>
    <dgm:pt modelId="{AFDD74C0-5B31-45C3-B82A-EAE5DBADB87C}" type="pres">
      <dgm:prSet presAssocID="{4B5ACFCC-4E0C-43CA-8068-3FD13DCE201E}" presName="horz2" presStyleCnt="0"/>
      <dgm:spPr/>
    </dgm:pt>
    <dgm:pt modelId="{2EA4948A-882C-4E52-9599-BF7050E491FA}" type="pres">
      <dgm:prSet presAssocID="{4B5ACFCC-4E0C-43CA-8068-3FD13DCE201E}" presName="horzSpace2" presStyleCnt="0"/>
      <dgm:spPr/>
    </dgm:pt>
    <dgm:pt modelId="{4FCCA737-64E6-4D47-97C1-335D6C0F7386}" type="pres">
      <dgm:prSet presAssocID="{4B5ACFCC-4E0C-43CA-8068-3FD13DCE201E}" presName="tx2" presStyleLbl="revTx" presStyleIdx="2" presStyleCnt="5"/>
      <dgm:spPr/>
      <dgm:t>
        <a:bodyPr/>
        <a:lstStyle/>
        <a:p>
          <a:endParaRPr lang="zh-CN" altLang="en-US"/>
        </a:p>
      </dgm:t>
    </dgm:pt>
    <dgm:pt modelId="{B58F5927-231E-4D70-A04A-D642F97DDE3A}" type="pres">
      <dgm:prSet presAssocID="{4B5ACFCC-4E0C-43CA-8068-3FD13DCE201E}" presName="vert2" presStyleCnt="0"/>
      <dgm:spPr/>
    </dgm:pt>
    <dgm:pt modelId="{3E28525C-9D97-472D-95B3-597B65449977}" type="pres">
      <dgm:prSet presAssocID="{4B5ACFCC-4E0C-43CA-8068-3FD13DCE201E}" presName="thinLine2b" presStyleLbl="callout" presStyleIdx="1" presStyleCnt="4"/>
      <dgm:spPr/>
    </dgm:pt>
    <dgm:pt modelId="{C3CC0C86-C4E2-4B1D-BA13-5644F6B22E96}" type="pres">
      <dgm:prSet presAssocID="{4B5ACFCC-4E0C-43CA-8068-3FD13DCE201E}" presName="vertSpace2b" presStyleCnt="0"/>
      <dgm:spPr/>
    </dgm:pt>
    <dgm:pt modelId="{1AC3E6F4-7FCC-45A4-8C64-0898774BE338}" type="pres">
      <dgm:prSet presAssocID="{25F7F959-0FF8-49BD-B105-41CA203DF758}" presName="horz2" presStyleCnt="0"/>
      <dgm:spPr/>
    </dgm:pt>
    <dgm:pt modelId="{1A74016C-C317-4277-ADBB-EDF46059A0B3}" type="pres">
      <dgm:prSet presAssocID="{25F7F959-0FF8-49BD-B105-41CA203DF758}" presName="horzSpace2" presStyleCnt="0"/>
      <dgm:spPr/>
    </dgm:pt>
    <dgm:pt modelId="{0177323C-C741-4819-B157-0DF7C547F65E}" type="pres">
      <dgm:prSet presAssocID="{25F7F959-0FF8-49BD-B105-41CA203DF758}" presName="tx2" presStyleLbl="revTx" presStyleIdx="3" presStyleCnt="5"/>
      <dgm:spPr/>
      <dgm:t>
        <a:bodyPr/>
        <a:lstStyle/>
        <a:p>
          <a:endParaRPr lang="zh-CN" altLang="en-US"/>
        </a:p>
      </dgm:t>
    </dgm:pt>
    <dgm:pt modelId="{5615A788-4AF7-40B2-BD84-766A8E6E51FB}" type="pres">
      <dgm:prSet presAssocID="{25F7F959-0FF8-49BD-B105-41CA203DF758}" presName="vert2" presStyleCnt="0"/>
      <dgm:spPr/>
    </dgm:pt>
    <dgm:pt modelId="{F521EF7B-A810-4AE0-812C-AAD228764C36}" type="pres">
      <dgm:prSet presAssocID="{25F7F959-0FF8-49BD-B105-41CA203DF758}" presName="thinLine2b" presStyleLbl="callout" presStyleIdx="2" presStyleCnt="4"/>
      <dgm:spPr/>
    </dgm:pt>
    <dgm:pt modelId="{82CC9749-0F7F-4DDE-B36B-5987F52B26A2}" type="pres">
      <dgm:prSet presAssocID="{25F7F959-0FF8-49BD-B105-41CA203DF758}" presName="vertSpace2b" presStyleCnt="0"/>
      <dgm:spPr/>
    </dgm:pt>
    <dgm:pt modelId="{E50B089E-9230-45EC-90CC-AD7FB8946F0B}" type="pres">
      <dgm:prSet presAssocID="{65ABC5AC-B783-4C12-AB3D-7309440413AF}" presName="horz2" presStyleCnt="0"/>
      <dgm:spPr/>
    </dgm:pt>
    <dgm:pt modelId="{22AC9DEF-6E4F-425A-ACDB-60C73531805B}" type="pres">
      <dgm:prSet presAssocID="{65ABC5AC-B783-4C12-AB3D-7309440413AF}" presName="horzSpace2" presStyleCnt="0"/>
      <dgm:spPr/>
    </dgm:pt>
    <dgm:pt modelId="{0294562F-2A24-4120-AAA4-FC2A645C2001}" type="pres">
      <dgm:prSet presAssocID="{65ABC5AC-B783-4C12-AB3D-7309440413AF}" presName="tx2" presStyleLbl="revTx" presStyleIdx="4" presStyleCnt="5"/>
      <dgm:spPr/>
      <dgm:t>
        <a:bodyPr/>
        <a:lstStyle/>
        <a:p>
          <a:endParaRPr lang="zh-CN" altLang="en-US"/>
        </a:p>
      </dgm:t>
    </dgm:pt>
    <dgm:pt modelId="{4BD6D0B7-98D6-499A-B5A6-D27A118EE5CB}" type="pres">
      <dgm:prSet presAssocID="{65ABC5AC-B783-4C12-AB3D-7309440413AF}" presName="vert2" presStyleCnt="0"/>
      <dgm:spPr/>
    </dgm:pt>
    <dgm:pt modelId="{46856B40-CE53-493B-A0B7-0B6219C3D517}" type="pres">
      <dgm:prSet presAssocID="{65ABC5AC-B783-4C12-AB3D-7309440413AF}" presName="thinLine2b" presStyleLbl="callout" presStyleIdx="3" presStyleCnt="4"/>
      <dgm:spPr/>
    </dgm:pt>
    <dgm:pt modelId="{23165F25-6E67-4938-B518-D6B4BBBD5185}" type="pres">
      <dgm:prSet presAssocID="{65ABC5AC-B783-4C12-AB3D-7309440413AF}" presName="vertSpace2b" presStyleCnt="0"/>
      <dgm:spPr/>
    </dgm:pt>
  </dgm:ptLst>
  <dgm:cxnLst>
    <dgm:cxn modelId="{0EAD971E-30D8-43A7-8B06-F548E708A3B8}" type="presOf" srcId="{65ABC5AC-B783-4C12-AB3D-7309440413AF}" destId="{0294562F-2A24-4120-AAA4-FC2A645C2001}" srcOrd="0" destOrd="0" presId="urn:microsoft.com/office/officeart/2008/layout/LinedList"/>
    <dgm:cxn modelId="{A54A4461-3E02-48BD-8B20-196EC5072FBA}" type="presOf" srcId="{0BA89C5C-629D-47CF-A777-F738A21B8998}" destId="{AF4A48F0-DBB6-4D6E-BB4B-429D6B46CBAF}" srcOrd="0" destOrd="0" presId="urn:microsoft.com/office/officeart/2008/layout/LinedList"/>
    <dgm:cxn modelId="{77CCEB67-D23F-4614-9EC3-4FDAD6BBBDCE}" srcId="{331537A3-55D8-4259-98D4-4601CEEE33A8}" destId="{C9D893FE-7A9B-472A-9DFA-4E008912C39B}" srcOrd="0" destOrd="0" parTransId="{00701DA2-5A0C-48C7-A34E-FCD4D7601B7D}" sibTransId="{5ADF8DFF-7DBE-4897-882B-B9969B07D266}"/>
    <dgm:cxn modelId="{1905F685-B9C7-4E33-B450-BC5B15A21BA1}" type="presOf" srcId="{25F7F959-0FF8-49BD-B105-41CA203DF758}" destId="{0177323C-C741-4819-B157-0DF7C547F65E}" srcOrd="0" destOrd="0" presId="urn:microsoft.com/office/officeart/2008/layout/LinedList"/>
    <dgm:cxn modelId="{9A2BB773-4EB7-4906-9078-9671692B238B}" srcId="{C9D893FE-7A9B-472A-9DFA-4E008912C39B}" destId="{25F7F959-0FF8-49BD-B105-41CA203DF758}" srcOrd="2" destOrd="0" parTransId="{64FBB946-1DAD-456F-9712-CDBD1AEF869E}" sibTransId="{6DF9EDFC-5B11-4BA0-BDB7-158B49CB864D}"/>
    <dgm:cxn modelId="{F768FD47-E379-4CD0-B874-3C4588ABBB59}" srcId="{C9D893FE-7A9B-472A-9DFA-4E008912C39B}" destId="{65ABC5AC-B783-4C12-AB3D-7309440413AF}" srcOrd="3" destOrd="0" parTransId="{9D3E7452-CC89-4E85-A116-55736967E876}" sibTransId="{D4D2A21A-A37F-4A77-8BDC-03668E256F3A}"/>
    <dgm:cxn modelId="{2DD7E720-8EEF-4FDD-ACE4-54FB21F26BD8}" srcId="{C9D893FE-7A9B-472A-9DFA-4E008912C39B}" destId="{4B5ACFCC-4E0C-43CA-8068-3FD13DCE201E}" srcOrd="1" destOrd="0" parTransId="{C9F7EE23-608F-47BE-80F9-77B5A9BD2EC8}" sibTransId="{CEBB97BC-949B-479A-8C28-66490F4D43C4}"/>
    <dgm:cxn modelId="{8FBB7B1A-FD84-4518-8729-9DA444EEE357}" type="presOf" srcId="{C9D893FE-7A9B-472A-9DFA-4E008912C39B}" destId="{2042BE28-DB37-4E17-9461-3CCC93A07D2F}" srcOrd="0" destOrd="0" presId="urn:microsoft.com/office/officeart/2008/layout/LinedList"/>
    <dgm:cxn modelId="{2DFD21E2-BDFE-4AF7-BCCF-61317372E532}" type="presOf" srcId="{4B5ACFCC-4E0C-43CA-8068-3FD13DCE201E}" destId="{4FCCA737-64E6-4D47-97C1-335D6C0F7386}" srcOrd="0" destOrd="0" presId="urn:microsoft.com/office/officeart/2008/layout/LinedList"/>
    <dgm:cxn modelId="{B2901444-728C-47F0-938F-3F94ED8CACA4}" srcId="{C9D893FE-7A9B-472A-9DFA-4E008912C39B}" destId="{0BA89C5C-629D-47CF-A777-F738A21B8998}" srcOrd="0" destOrd="0" parTransId="{6A1B9DAD-352B-46E4-82E3-0840A35FF63A}" sibTransId="{EDED29C4-B117-475F-8DDD-383EB8055ECB}"/>
    <dgm:cxn modelId="{2A2E4E5B-DB58-4842-BE1E-38155894E2C1}" type="presOf" srcId="{331537A3-55D8-4259-98D4-4601CEEE33A8}" destId="{38426ECC-D1A6-44BC-B627-BF4C4322755D}" srcOrd="0" destOrd="0" presId="urn:microsoft.com/office/officeart/2008/layout/LinedList"/>
    <dgm:cxn modelId="{4C8913B2-8F49-42AF-BDA6-9CF9E7FD50AE}" type="presParOf" srcId="{38426ECC-D1A6-44BC-B627-BF4C4322755D}" destId="{24A4C60F-14B0-4E1F-A3D0-3C1EA0E1C9BE}" srcOrd="0" destOrd="0" presId="urn:microsoft.com/office/officeart/2008/layout/LinedList"/>
    <dgm:cxn modelId="{2A46778F-911E-4005-9896-C11ED4144BF3}" type="presParOf" srcId="{38426ECC-D1A6-44BC-B627-BF4C4322755D}" destId="{44137E12-976C-4834-A2EB-89A18A676147}" srcOrd="1" destOrd="0" presId="urn:microsoft.com/office/officeart/2008/layout/LinedList"/>
    <dgm:cxn modelId="{14835150-DDF2-4F0E-8ED2-86972F44FED8}" type="presParOf" srcId="{44137E12-976C-4834-A2EB-89A18A676147}" destId="{2042BE28-DB37-4E17-9461-3CCC93A07D2F}" srcOrd="0" destOrd="0" presId="urn:microsoft.com/office/officeart/2008/layout/LinedList"/>
    <dgm:cxn modelId="{9C1229F6-4B9B-4E93-895F-91FC509F36F3}" type="presParOf" srcId="{44137E12-976C-4834-A2EB-89A18A676147}" destId="{05839D06-FF0C-47BC-AC00-D0EE0A53FF44}" srcOrd="1" destOrd="0" presId="urn:microsoft.com/office/officeart/2008/layout/LinedList"/>
    <dgm:cxn modelId="{EB4996E5-9C80-4339-BE9F-71775C037E85}" type="presParOf" srcId="{05839D06-FF0C-47BC-AC00-D0EE0A53FF44}" destId="{E01F02D0-6695-4954-B9AF-7D189D96457C}" srcOrd="0" destOrd="0" presId="urn:microsoft.com/office/officeart/2008/layout/LinedList"/>
    <dgm:cxn modelId="{5082B277-26CF-4BB1-B8AC-207DF70B705C}" type="presParOf" srcId="{05839D06-FF0C-47BC-AC00-D0EE0A53FF44}" destId="{3D48CD6C-EB97-4F05-B999-02577C9C1EC2}" srcOrd="1" destOrd="0" presId="urn:microsoft.com/office/officeart/2008/layout/LinedList"/>
    <dgm:cxn modelId="{E9E5F18A-6A58-4E49-9CCE-EA765D85493A}" type="presParOf" srcId="{3D48CD6C-EB97-4F05-B999-02577C9C1EC2}" destId="{9FB5EFDE-62B1-4586-87D8-90DC25F8F4C6}" srcOrd="0" destOrd="0" presId="urn:microsoft.com/office/officeart/2008/layout/LinedList"/>
    <dgm:cxn modelId="{61A69646-C38F-440F-A8DC-F01C4A63AD5B}" type="presParOf" srcId="{3D48CD6C-EB97-4F05-B999-02577C9C1EC2}" destId="{AF4A48F0-DBB6-4D6E-BB4B-429D6B46CBAF}" srcOrd="1" destOrd="0" presId="urn:microsoft.com/office/officeart/2008/layout/LinedList"/>
    <dgm:cxn modelId="{58056C74-5240-4D64-91F3-B9BA08168677}" type="presParOf" srcId="{3D48CD6C-EB97-4F05-B999-02577C9C1EC2}" destId="{151BBCE9-3911-4C99-A5D1-BC02FD505541}" srcOrd="2" destOrd="0" presId="urn:microsoft.com/office/officeart/2008/layout/LinedList"/>
    <dgm:cxn modelId="{8DE7E0FC-2CD0-43C4-BDA2-6A91658E6B74}" type="presParOf" srcId="{05839D06-FF0C-47BC-AC00-D0EE0A53FF44}" destId="{B9A1452D-9C3B-4110-A48A-89364F826366}" srcOrd="2" destOrd="0" presId="urn:microsoft.com/office/officeart/2008/layout/LinedList"/>
    <dgm:cxn modelId="{6FC738CA-881F-4943-9970-7F6DE66BB283}" type="presParOf" srcId="{05839D06-FF0C-47BC-AC00-D0EE0A53FF44}" destId="{1C991A42-15D7-48D1-9037-BD9172A97863}" srcOrd="3" destOrd="0" presId="urn:microsoft.com/office/officeart/2008/layout/LinedList"/>
    <dgm:cxn modelId="{72D67264-1DE1-4D6F-99C1-F36786B9851E}" type="presParOf" srcId="{05839D06-FF0C-47BC-AC00-D0EE0A53FF44}" destId="{AFDD74C0-5B31-45C3-B82A-EAE5DBADB87C}" srcOrd="4" destOrd="0" presId="urn:microsoft.com/office/officeart/2008/layout/LinedList"/>
    <dgm:cxn modelId="{7AB2FF9C-F0CD-4700-A8B0-996482632A21}" type="presParOf" srcId="{AFDD74C0-5B31-45C3-B82A-EAE5DBADB87C}" destId="{2EA4948A-882C-4E52-9599-BF7050E491FA}" srcOrd="0" destOrd="0" presId="urn:microsoft.com/office/officeart/2008/layout/LinedList"/>
    <dgm:cxn modelId="{9585B4EE-AEF7-477C-B20D-7A8977E37149}" type="presParOf" srcId="{AFDD74C0-5B31-45C3-B82A-EAE5DBADB87C}" destId="{4FCCA737-64E6-4D47-97C1-335D6C0F7386}" srcOrd="1" destOrd="0" presId="urn:microsoft.com/office/officeart/2008/layout/LinedList"/>
    <dgm:cxn modelId="{E518F55F-5551-4875-8032-243EF390ED88}" type="presParOf" srcId="{AFDD74C0-5B31-45C3-B82A-EAE5DBADB87C}" destId="{B58F5927-231E-4D70-A04A-D642F97DDE3A}" srcOrd="2" destOrd="0" presId="urn:microsoft.com/office/officeart/2008/layout/LinedList"/>
    <dgm:cxn modelId="{21256BC3-558E-4E2E-9FF3-867C4E7AC99C}" type="presParOf" srcId="{05839D06-FF0C-47BC-AC00-D0EE0A53FF44}" destId="{3E28525C-9D97-472D-95B3-597B65449977}" srcOrd="5" destOrd="0" presId="urn:microsoft.com/office/officeart/2008/layout/LinedList"/>
    <dgm:cxn modelId="{749A17A0-6E80-4FCB-BAEE-1FFABC779CE1}" type="presParOf" srcId="{05839D06-FF0C-47BC-AC00-D0EE0A53FF44}" destId="{C3CC0C86-C4E2-4B1D-BA13-5644F6B22E96}" srcOrd="6" destOrd="0" presId="urn:microsoft.com/office/officeart/2008/layout/LinedList"/>
    <dgm:cxn modelId="{3DC2028F-A481-4381-A80E-724CC160B943}" type="presParOf" srcId="{05839D06-FF0C-47BC-AC00-D0EE0A53FF44}" destId="{1AC3E6F4-7FCC-45A4-8C64-0898774BE338}" srcOrd="7" destOrd="0" presId="urn:microsoft.com/office/officeart/2008/layout/LinedList"/>
    <dgm:cxn modelId="{4DB7AFEE-C935-46F3-A59B-D62DE154BED7}" type="presParOf" srcId="{1AC3E6F4-7FCC-45A4-8C64-0898774BE338}" destId="{1A74016C-C317-4277-ADBB-EDF46059A0B3}" srcOrd="0" destOrd="0" presId="urn:microsoft.com/office/officeart/2008/layout/LinedList"/>
    <dgm:cxn modelId="{24081D68-3A7B-4A3E-80DC-21A559E985C5}" type="presParOf" srcId="{1AC3E6F4-7FCC-45A4-8C64-0898774BE338}" destId="{0177323C-C741-4819-B157-0DF7C547F65E}" srcOrd="1" destOrd="0" presId="urn:microsoft.com/office/officeart/2008/layout/LinedList"/>
    <dgm:cxn modelId="{C5CAE251-8CDF-4491-8C2F-DF2ED00CD5BA}" type="presParOf" srcId="{1AC3E6F4-7FCC-45A4-8C64-0898774BE338}" destId="{5615A788-4AF7-40B2-BD84-766A8E6E51FB}" srcOrd="2" destOrd="0" presId="urn:microsoft.com/office/officeart/2008/layout/LinedList"/>
    <dgm:cxn modelId="{DE778D4D-9317-4281-A6D5-663375680A2C}" type="presParOf" srcId="{05839D06-FF0C-47BC-AC00-D0EE0A53FF44}" destId="{F521EF7B-A810-4AE0-812C-AAD228764C36}" srcOrd="8" destOrd="0" presId="urn:microsoft.com/office/officeart/2008/layout/LinedList"/>
    <dgm:cxn modelId="{005BB689-92F7-482C-8583-F2E96CCEE6CE}" type="presParOf" srcId="{05839D06-FF0C-47BC-AC00-D0EE0A53FF44}" destId="{82CC9749-0F7F-4DDE-B36B-5987F52B26A2}" srcOrd="9" destOrd="0" presId="urn:microsoft.com/office/officeart/2008/layout/LinedList"/>
    <dgm:cxn modelId="{A45A6416-2531-4413-BD84-434F5126E8D6}" type="presParOf" srcId="{05839D06-FF0C-47BC-AC00-D0EE0A53FF44}" destId="{E50B089E-9230-45EC-90CC-AD7FB8946F0B}" srcOrd="10" destOrd="0" presId="urn:microsoft.com/office/officeart/2008/layout/LinedList"/>
    <dgm:cxn modelId="{F0308E00-DA27-42C3-A955-FD7B28019AC4}" type="presParOf" srcId="{E50B089E-9230-45EC-90CC-AD7FB8946F0B}" destId="{22AC9DEF-6E4F-425A-ACDB-60C73531805B}" srcOrd="0" destOrd="0" presId="urn:microsoft.com/office/officeart/2008/layout/LinedList"/>
    <dgm:cxn modelId="{68B02E28-20BB-4C9C-9C1A-8445F5786521}" type="presParOf" srcId="{E50B089E-9230-45EC-90CC-AD7FB8946F0B}" destId="{0294562F-2A24-4120-AAA4-FC2A645C2001}" srcOrd="1" destOrd="0" presId="urn:microsoft.com/office/officeart/2008/layout/LinedList"/>
    <dgm:cxn modelId="{71695689-45CC-42DD-B950-D799D72D1D22}" type="presParOf" srcId="{E50B089E-9230-45EC-90CC-AD7FB8946F0B}" destId="{4BD6D0B7-98D6-499A-B5A6-D27A118EE5CB}" srcOrd="2" destOrd="0" presId="urn:microsoft.com/office/officeart/2008/layout/LinedList"/>
    <dgm:cxn modelId="{5A95C357-A761-4022-911B-52E1F0AA4646}" type="presParOf" srcId="{05839D06-FF0C-47BC-AC00-D0EE0A53FF44}" destId="{46856B40-CE53-493B-A0B7-0B6219C3D517}" srcOrd="11" destOrd="0" presId="urn:microsoft.com/office/officeart/2008/layout/LinedList"/>
    <dgm:cxn modelId="{1DD836EE-17EA-4461-85FE-39AE86C7D90C}" type="presParOf" srcId="{05839D06-FF0C-47BC-AC00-D0EE0A53FF44}" destId="{23165F25-6E67-4938-B518-D6B4BBBD5185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31537A3-55D8-4259-98D4-4601CEEE33A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9D893FE-7A9B-472A-9DFA-4E008912C39B}">
      <dgm:prSet phldrT="[文本]" custT="1"/>
      <dgm:spPr/>
      <dgm:t>
        <a:bodyPr/>
        <a:lstStyle/>
        <a:p>
          <a:pPr algn="ctr"/>
          <a:r>
            <a:rPr lang="en-US" altLang="zh-CN" sz="1800" dirty="0" smtClean="0">
              <a:solidFill>
                <a:schemeClr val="accent1"/>
              </a:solidFill>
            </a:rPr>
            <a:t>1mol</a:t>
          </a:r>
          <a:r>
            <a:rPr lang="zh-CN" altLang="en-US" sz="1800" dirty="0" smtClean="0">
              <a:solidFill>
                <a:schemeClr val="accent1"/>
              </a:solidFill>
            </a:rPr>
            <a:t>基团消耗</a:t>
          </a:r>
          <a:r>
            <a:rPr lang="en-US" altLang="zh-CN" sz="1800" dirty="0" err="1" smtClean="0">
              <a:solidFill>
                <a:schemeClr val="accent1"/>
              </a:solidFill>
            </a:rPr>
            <a:t>NaOH</a:t>
          </a:r>
          <a:r>
            <a:rPr lang="zh-CN" altLang="en-US" sz="1800" dirty="0" smtClean="0">
              <a:solidFill>
                <a:schemeClr val="accent1"/>
              </a:solidFill>
            </a:rPr>
            <a:t>的物质的量</a:t>
          </a:r>
          <a:endParaRPr lang="en-US" altLang="zh-CN" sz="1800" dirty="0" smtClean="0">
            <a:solidFill>
              <a:schemeClr val="accent1"/>
            </a:solidFill>
          </a:endParaRPr>
        </a:p>
      </dgm:t>
    </dgm:pt>
    <dgm:pt modelId="{00701DA2-5A0C-48C7-A34E-FCD4D7601B7D}" cxnId="{77CCEB67-D23F-4614-9EC3-4FDAD6BBBDCE}" type="par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5ADF8DFF-7DBE-4897-882B-B9969B07D266}" cxnId="{77CCEB67-D23F-4614-9EC3-4FDAD6BBBDCE}" type="sib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0BA89C5C-629D-47CF-A777-F738A21B8998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酚羟基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6A1B9DAD-352B-46E4-82E3-0840A35FF63A}" cxnId="{B2901444-728C-47F0-938F-3F94ED8CACA4}" type="par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EDED29C4-B117-475F-8DDD-383EB8055ECB}" cxnId="{B2901444-728C-47F0-938F-3F94ED8CACA4}" type="sib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4B5ACFCC-4E0C-43CA-8068-3FD13DCE201E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羧基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C9F7EE23-608F-47BE-80F9-77B5A9BD2EC8}" cxnId="{2DD7E720-8EEF-4FDD-ACE4-54FB21F26BD8}" type="par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CEBB97BC-949B-479A-8C28-66490F4D43C4}" cxnId="{2DD7E720-8EEF-4FDD-ACE4-54FB21F26BD8}" type="sib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25F7F959-0FF8-49BD-B105-41CA203DF758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酯基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64FBB946-1DAD-456F-9712-CDBD1AEF869E}" cxnId="{9A2BB773-4EB7-4906-9078-9671692B238B}" type="parTrans">
      <dgm:prSet/>
      <dgm:spPr/>
      <dgm:t>
        <a:bodyPr/>
        <a:lstStyle/>
        <a:p>
          <a:endParaRPr lang="zh-CN" altLang="en-US">
            <a:solidFill>
              <a:schemeClr val="accent1"/>
            </a:solidFill>
          </a:endParaRPr>
        </a:p>
      </dgm:t>
    </dgm:pt>
    <dgm:pt modelId="{6DF9EDFC-5B11-4BA0-BDB7-158B49CB864D}" cxnId="{9A2BB773-4EB7-4906-9078-9671692B238B}" type="sibTrans">
      <dgm:prSet/>
      <dgm:spPr/>
      <dgm:t>
        <a:bodyPr/>
        <a:lstStyle/>
        <a:p>
          <a:endParaRPr lang="zh-CN" altLang="en-US">
            <a:solidFill>
              <a:schemeClr val="accent1"/>
            </a:solidFill>
          </a:endParaRPr>
        </a:p>
      </dgm:t>
    </dgm:pt>
    <dgm:pt modelId="{65ABC5AC-B783-4C12-AB3D-7309440413AF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醇酯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9D3E7452-CC89-4E85-A116-55736967E876}" cxnId="{F768FD47-E379-4CD0-B874-3C4588ABBB59}" type="parTrans">
      <dgm:prSet/>
      <dgm:spPr/>
      <dgm:t>
        <a:bodyPr/>
        <a:lstStyle/>
        <a:p>
          <a:endParaRPr lang="zh-CN" altLang="en-US">
            <a:solidFill>
              <a:schemeClr val="accent1"/>
            </a:solidFill>
          </a:endParaRPr>
        </a:p>
      </dgm:t>
    </dgm:pt>
    <dgm:pt modelId="{D4D2A21A-A37F-4A77-8BDC-03668E256F3A}" cxnId="{F768FD47-E379-4CD0-B874-3C4588ABBB59}" type="sibTrans">
      <dgm:prSet/>
      <dgm:spPr/>
      <dgm:t>
        <a:bodyPr/>
        <a:lstStyle/>
        <a:p>
          <a:endParaRPr lang="zh-CN" altLang="en-US">
            <a:solidFill>
              <a:schemeClr val="accent1"/>
            </a:solidFill>
          </a:endParaRPr>
        </a:p>
      </dgm:t>
    </dgm:pt>
    <dgm:pt modelId="{EF5F6095-F924-4D58-B3B7-E5EB61A19C79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卤素原子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2DD37C1C-7F46-493C-897D-AC9CA07DDBB5}" cxnId="{5CFCC903-B636-4D3D-ACEE-D99641C18AEE}" type="parTrans">
      <dgm:prSet/>
      <dgm:spPr/>
      <dgm:t>
        <a:bodyPr/>
        <a:lstStyle/>
        <a:p>
          <a:endParaRPr lang="zh-CN" altLang="en-US"/>
        </a:p>
      </dgm:t>
    </dgm:pt>
    <dgm:pt modelId="{DA48640F-7ABB-4DBE-8E51-7D3CD92E8D0A}" cxnId="{5CFCC903-B636-4D3D-ACEE-D99641C18AEE}" type="sibTrans">
      <dgm:prSet/>
      <dgm:spPr/>
      <dgm:t>
        <a:bodyPr/>
        <a:lstStyle/>
        <a:p>
          <a:endParaRPr lang="zh-CN" altLang="en-US"/>
        </a:p>
      </dgm:t>
    </dgm:pt>
    <dgm:pt modelId="{CFFAC9E3-24A6-4B4B-A68A-58F22F5435CA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酚酯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8C2F49D2-4335-4E82-B82C-5C0873FC98A6}" cxnId="{FC651198-497D-4BA8-8419-08981222BA21}" type="parTrans">
      <dgm:prSet/>
      <dgm:spPr/>
      <dgm:t>
        <a:bodyPr/>
        <a:lstStyle/>
        <a:p>
          <a:endParaRPr lang="zh-CN" altLang="en-US"/>
        </a:p>
      </dgm:t>
    </dgm:pt>
    <dgm:pt modelId="{C1547EAD-E5F4-4862-94EE-B0C354E471F8}" cxnId="{FC651198-497D-4BA8-8419-08981222BA21}" type="sibTrans">
      <dgm:prSet/>
      <dgm:spPr/>
      <dgm:t>
        <a:bodyPr/>
        <a:lstStyle/>
        <a:p>
          <a:endParaRPr lang="zh-CN" altLang="en-US"/>
        </a:p>
      </dgm:t>
    </dgm:pt>
    <dgm:pt modelId="{38426ECC-D1A6-44BC-B627-BF4C4322755D}" type="pres">
      <dgm:prSet presAssocID="{331537A3-55D8-4259-98D4-4601CEEE33A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24A4C60F-14B0-4E1F-A3D0-3C1EA0E1C9BE}" type="pres">
      <dgm:prSet presAssocID="{C9D893FE-7A9B-472A-9DFA-4E008912C39B}" presName="thickLine" presStyleLbl="alignNode1" presStyleIdx="0" presStyleCnt="1"/>
      <dgm:spPr/>
    </dgm:pt>
    <dgm:pt modelId="{44137E12-976C-4834-A2EB-89A18A676147}" type="pres">
      <dgm:prSet presAssocID="{C9D893FE-7A9B-472A-9DFA-4E008912C39B}" presName="horz1" presStyleCnt="0"/>
      <dgm:spPr/>
    </dgm:pt>
    <dgm:pt modelId="{2042BE28-DB37-4E17-9461-3CCC93A07D2F}" type="pres">
      <dgm:prSet presAssocID="{C9D893FE-7A9B-472A-9DFA-4E008912C39B}" presName="tx1" presStyleLbl="revTx" presStyleIdx="0" presStyleCnt="7"/>
      <dgm:spPr/>
      <dgm:t>
        <a:bodyPr/>
        <a:lstStyle/>
        <a:p>
          <a:endParaRPr lang="zh-CN" altLang="en-US"/>
        </a:p>
      </dgm:t>
    </dgm:pt>
    <dgm:pt modelId="{05839D06-FF0C-47BC-AC00-D0EE0A53FF44}" type="pres">
      <dgm:prSet presAssocID="{C9D893FE-7A9B-472A-9DFA-4E008912C39B}" presName="vert1" presStyleCnt="0"/>
      <dgm:spPr/>
    </dgm:pt>
    <dgm:pt modelId="{E01F02D0-6695-4954-B9AF-7D189D96457C}" type="pres">
      <dgm:prSet presAssocID="{0BA89C5C-629D-47CF-A777-F738A21B8998}" presName="vertSpace2a" presStyleCnt="0"/>
      <dgm:spPr/>
    </dgm:pt>
    <dgm:pt modelId="{3D48CD6C-EB97-4F05-B999-02577C9C1EC2}" type="pres">
      <dgm:prSet presAssocID="{0BA89C5C-629D-47CF-A777-F738A21B8998}" presName="horz2" presStyleCnt="0"/>
      <dgm:spPr/>
    </dgm:pt>
    <dgm:pt modelId="{9FB5EFDE-62B1-4586-87D8-90DC25F8F4C6}" type="pres">
      <dgm:prSet presAssocID="{0BA89C5C-629D-47CF-A777-F738A21B8998}" presName="horzSpace2" presStyleCnt="0"/>
      <dgm:spPr/>
    </dgm:pt>
    <dgm:pt modelId="{AF4A48F0-DBB6-4D6E-BB4B-429D6B46CBAF}" type="pres">
      <dgm:prSet presAssocID="{0BA89C5C-629D-47CF-A777-F738A21B8998}" presName="tx2" presStyleLbl="revTx" presStyleIdx="1" presStyleCnt="7"/>
      <dgm:spPr/>
      <dgm:t>
        <a:bodyPr/>
        <a:lstStyle/>
        <a:p>
          <a:endParaRPr lang="zh-CN" altLang="en-US"/>
        </a:p>
      </dgm:t>
    </dgm:pt>
    <dgm:pt modelId="{151BBCE9-3911-4C99-A5D1-BC02FD505541}" type="pres">
      <dgm:prSet presAssocID="{0BA89C5C-629D-47CF-A777-F738A21B8998}" presName="vert2" presStyleCnt="0"/>
      <dgm:spPr/>
    </dgm:pt>
    <dgm:pt modelId="{B9A1452D-9C3B-4110-A48A-89364F826366}" type="pres">
      <dgm:prSet presAssocID="{0BA89C5C-629D-47CF-A777-F738A21B8998}" presName="thinLine2b" presStyleLbl="callout" presStyleIdx="0" presStyleCnt="5"/>
      <dgm:spPr/>
    </dgm:pt>
    <dgm:pt modelId="{1C991A42-15D7-48D1-9037-BD9172A97863}" type="pres">
      <dgm:prSet presAssocID="{0BA89C5C-629D-47CF-A777-F738A21B8998}" presName="vertSpace2b" presStyleCnt="0"/>
      <dgm:spPr/>
    </dgm:pt>
    <dgm:pt modelId="{AFDD74C0-5B31-45C3-B82A-EAE5DBADB87C}" type="pres">
      <dgm:prSet presAssocID="{4B5ACFCC-4E0C-43CA-8068-3FD13DCE201E}" presName="horz2" presStyleCnt="0"/>
      <dgm:spPr/>
    </dgm:pt>
    <dgm:pt modelId="{2EA4948A-882C-4E52-9599-BF7050E491FA}" type="pres">
      <dgm:prSet presAssocID="{4B5ACFCC-4E0C-43CA-8068-3FD13DCE201E}" presName="horzSpace2" presStyleCnt="0"/>
      <dgm:spPr/>
    </dgm:pt>
    <dgm:pt modelId="{4FCCA737-64E6-4D47-97C1-335D6C0F7386}" type="pres">
      <dgm:prSet presAssocID="{4B5ACFCC-4E0C-43CA-8068-3FD13DCE201E}" presName="tx2" presStyleLbl="revTx" presStyleIdx="2" presStyleCnt="7"/>
      <dgm:spPr/>
      <dgm:t>
        <a:bodyPr/>
        <a:lstStyle/>
        <a:p>
          <a:endParaRPr lang="zh-CN" altLang="en-US"/>
        </a:p>
      </dgm:t>
    </dgm:pt>
    <dgm:pt modelId="{B58F5927-231E-4D70-A04A-D642F97DDE3A}" type="pres">
      <dgm:prSet presAssocID="{4B5ACFCC-4E0C-43CA-8068-3FD13DCE201E}" presName="vert2" presStyleCnt="0"/>
      <dgm:spPr/>
    </dgm:pt>
    <dgm:pt modelId="{3E28525C-9D97-472D-95B3-597B65449977}" type="pres">
      <dgm:prSet presAssocID="{4B5ACFCC-4E0C-43CA-8068-3FD13DCE201E}" presName="thinLine2b" presStyleLbl="callout" presStyleIdx="1" presStyleCnt="5"/>
      <dgm:spPr/>
    </dgm:pt>
    <dgm:pt modelId="{C3CC0C86-C4E2-4B1D-BA13-5644F6B22E96}" type="pres">
      <dgm:prSet presAssocID="{4B5ACFCC-4E0C-43CA-8068-3FD13DCE201E}" presName="vertSpace2b" presStyleCnt="0"/>
      <dgm:spPr/>
    </dgm:pt>
    <dgm:pt modelId="{1AC3E6F4-7FCC-45A4-8C64-0898774BE338}" type="pres">
      <dgm:prSet presAssocID="{25F7F959-0FF8-49BD-B105-41CA203DF758}" presName="horz2" presStyleCnt="0"/>
      <dgm:spPr/>
    </dgm:pt>
    <dgm:pt modelId="{1A74016C-C317-4277-ADBB-EDF46059A0B3}" type="pres">
      <dgm:prSet presAssocID="{25F7F959-0FF8-49BD-B105-41CA203DF758}" presName="horzSpace2" presStyleCnt="0"/>
      <dgm:spPr/>
    </dgm:pt>
    <dgm:pt modelId="{0177323C-C741-4819-B157-0DF7C547F65E}" type="pres">
      <dgm:prSet presAssocID="{25F7F959-0FF8-49BD-B105-41CA203DF758}" presName="tx2" presStyleLbl="revTx" presStyleIdx="3" presStyleCnt="7"/>
      <dgm:spPr/>
      <dgm:t>
        <a:bodyPr/>
        <a:lstStyle/>
        <a:p>
          <a:endParaRPr lang="zh-CN" altLang="en-US"/>
        </a:p>
      </dgm:t>
    </dgm:pt>
    <dgm:pt modelId="{5615A788-4AF7-40B2-BD84-766A8E6E51FB}" type="pres">
      <dgm:prSet presAssocID="{25F7F959-0FF8-49BD-B105-41CA203DF758}" presName="vert2" presStyleCnt="0"/>
      <dgm:spPr/>
    </dgm:pt>
    <dgm:pt modelId="{C00CC59D-DE1F-48CD-A1A5-3DD17BC4D105}" type="pres">
      <dgm:prSet presAssocID="{65ABC5AC-B783-4C12-AB3D-7309440413AF}" presName="horz3" presStyleCnt="0"/>
      <dgm:spPr/>
    </dgm:pt>
    <dgm:pt modelId="{4098D935-2F28-4C30-A4FF-4CC860D9F0E8}" type="pres">
      <dgm:prSet presAssocID="{65ABC5AC-B783-4C12-AB3D-7309440413AF}" presName="horzSpace3" presStyleCnt="0"/>
      <dgm:spPr/>
    </dgm:pt>
    <dgm:pt modelId="{425A7682-6DF7-4199-AD36-500BC473AF0D}" type="pres">
      <dgm:prSet presAssocID="{65ABC5AC-B783-4C12-AB3D-7309440413AF}" presName="tx3" presStyleLbl="revTx" presStyleIdx="4" presStyleCnt="7"/>
      <dgm:spPr/>
      <dgm:t>
        <a:bodyPr/>
        <a:lstStyle/>
        <a:p>
          <a:endParaRPr lang="zh-CN" altLang="en-US"/>
        </a:p>
      </dgm:t>
    </dgm:pt>
    <dgm:pt modelId="{8FB1E238-FB54-41A1-8156-047EAE22D438}" type="pres">
      <dgm:prSet presAssocID="{65ABC5AC-B783-4C12-AB3D-7309440413AF}" presName="vert3" presStyleCnt="0"/>
      <dgm:spPr/>
    </dgm:pt>
    <dgm:pt modelId="{6110E4CA-E436-4E11-8C1D-79ACC214E304}" type="pres">
      <dgm:prSet presAssocID="{D4D2A21A-A37F-4A77-8BDC-03668E256F3A}" presName="thinLine3" presStyleLbl="callout" presStyleIdx="2" presStyleCnt="5"/>
      <dgm:spPr/>
    </dgm:pt>
    <dgm:pt modelId="{33397AB6-1470-462E-A93C-D458C2DCA219}" type="pres">
      <dgm:prSet presAssocID="{CFFAC9E3-24A6-4B4B-A68A-58F22F5435CA}" presName="horz3" presStyleCnt="0"/>
      <dgm:spPr/>
    </dgm:pt>
    <dgm:pt modelId="{1FC973DF-EB22-4FB6-AEA5-EA3961FC9EFC}" type="pres">
      <dgm:prSet presAssocID="{CFFAC9E3-24A6-4B4B-A68A-58F22F5435CA}" presName="horzSpace3" presStyleCnt="0"/>
      <dgm:spPr/>
    </dgm:pt>
    <dgm:pt modelId="{1D9EA68F-4F11-48BF-82DF-BE1B92BF8D44}" type="pres">
      <dgm:prSet presAssocID="{CFFAC9E3-24A6-4B4B-A68A-58F22F5435CA}" presName="tx3" presStyleLbl="revTx" presStyleIdx="5" presStyleCnt="7"/>
      <dgm:spPr/>
      <dgm:t>
        <a:bodyPr/>
        <a:lstStyle/>
        <a:p>
          <a:endParaRPr lang="zh-CN" altLang="en-US"/>
        </a:p>
      </dgm:t>
    </dgm:pt>
    <dgm:pt modelId="{6EFB8FCB-232F-42D3-9490-A6C4FB7303DE}" type="pres">
      <dgm:prSet presAssocID="{CFFAC9E3-24A6-4B4B-A68A-58F22F5435CA}" presName="vert3" presStyleCnt="0"/>
      <dgm:spPr/>
    </dgm:pt>
    <dgm:pt modelId="{F521EF7B-A810-4AE0-812C-AAD228764C36}" type="pres">
      <dgm:prSet presAssocID="{25F7F959-0FF8-49BD-B105-41CA203DF758}" presName="thinLine2b" presStyleLbl="callout" presStyleIdx="3" presStyleCnt="5"/>
      <dgm:spPr/>
    </dgm:pt>
    <dgm:pt modelId="{82CC9749-0F7F-4DDE-B36B-5987F52B26A2}" type="pres">
      <dgm:prSet presAssocID="{25F7F959-0FF8-49BD-B105-41CA203DF758}" presName="vertSpace2b" presStyleCnt="0"/>
      <dgm:spPr/>
    </dgm:pt>
    <dgm:pt modelId="{4C73E281-4E4B-403A-A5BA-E26FE440AD82}" type="pres">
      <dgm:prSet presAssocID="{EF5F6095-F924-4D58-B3B7-E5EB61A19C79}" presName="horz2" presStyleCnt="0"/>
      <dgm:spPr/>
    </dgm:pt>
    <dgm:pt modelId="{6259EC51-588B-46A6-BA9E-56A1D95A6B96}" type="pres">
      <dgm:prSet presAssocID="{EF5F6095-F924-4D58-B3B7-E5EB61A19C79}" presName="horzSpace2" presStyleCnt="0"/>
      <dgm:spPr/>
    </dgm:pt>
    <dgm:pt modelId="{885C2CCB-5B33-492A-BF20-FBBA20D4080B}" type="pres">
      <dgm:prSet presAssocID="{EF5F6095-F924-4D58-B3B7-E5EB61A19C79}" presName="tx2" presStyleLbl="revTx" presStyleIdx="6" presStyleCnt="7"/>
      <dgm:spPr/>
      <dgm:t>
        <a:bodyPr/>
        <a:lstStyle/>
        <a:p>
          <a:endParaRPr lang="zh-CN" altLang="en-US"/>
        </a:p>
      </dgm:t>
    </dgm:pt>
    <dgm:pt modelId="{EA2A15AE-0600-4125-A288-4E40CEE381A7}" type="pres">
      <dgm:prSet presAssocID="{EF5F6095-F924-4D58-B3B7-E5EB61A19C79}" presName="vert2" presStyleCnt="0"/>
      <dgm:spPr/>
    </dgm:pt>
    <dgm:pt modelId="{CA40A443-AF40-43BA-B8A4-1DACD56B0698}" type="pres">
      <dgm:prSet presAssocID="{EF5F6095-F924-4D58-B3B7-E5EB61A19C79}" presName="thinLine2b" presStyleLbl="callout" presStyleIdx="4" presStyleCnt="5"/>
      <dgm:spPr/>
    </dgm:pt>
    <dgm:pt modelId="{AB852F77-03B6-43D3-9CE9-3D0AE0BE7D80}" type="pres">
      <dgm:prSet presAssocID="{EF5F6095-F924-4D58-B3B7-E5EB61A19C79}" presName="vertSpace2b" presStyleCnt="0"/>
      <dgm:spPr/>
    </dgm:pt>
  </dgm:ptLst>
  <dgm:cxnLst>
    <dgm:cxn modelId="{9A2BB773-4EB7-4906-9078-9671692B238B}" srcId="{C9D893FE-7A9B-472A-9DFA-4E008912C39B}" destId="{25F7F959-0FF8-49BD-B105-41CA203DF758}" srcOrd="2" destOrd="0" parTransId="{64FBB946-1DAD-456F-9712-CDBD1AEF869E}" sibTransId="{6DF9EDFC-5B11-4BA0-BDB7-158B49CB864D}"/>
    <dgm:cxn modelId="{40A324DF-28A6-4588-B137-5FA947613995}" type="presOf" srcId="{65ABC5AC-B783-4C12-AB3D-7309440413AF}" destId="{425A7682-6DF7-4199-AD36-500BC473AF0D}" srcOrd="0" destOrd="0" presId="urn:microsoft.com/office/officeart/2008/layout/LinedList"/>
    <dgm:cxn modelId="{2DD7E720-8EEF-4FDD-ACE4-54FB21F26BD8}" srcId="{C9D893FE-7A9B-472A-9DFA-4E008912C39B}" destId="{4B5ACFCC-4E0C-43CA-8068-3FD13DCE201E}" srcOrd="1" destOrd="0" parTransId="{C9F7EE23-608F-47BE-80F9-77B5A9BD2EC8}" sibTransId="{CEBB97BC-949B-479A-8C28-66490F4D43C4}"/>
    <dgm:cxn modelId="{45F4DBD8-6A4F-4E6A-A29D-125FB384F7BA}" type="presOf" srcId="{CFFAC9E3-24A6-4B4B-A68A-58F22F5435CA}" destId="{1D9EA68F-4F11-48BF-82DF-BE1B92BF8D44}" srcOrd="0" destOrd="0" presId="urn:microsoft.com/office/officeart/2008/layout/LinedList"/>
    <dgm:cxn modelId="{FA481182-9A27-4D55-8932-DAC338AA500B}" type="presOf" srcId="{4B5ACFCC-4E0C-43CA-8068-3FD13DCE201E}" destId="{4FCCA737-64E6-4D47-97C1-335D6C0F7386}" srcOrd="0" destOrd="0" presId="urn:microsoft.com/office/officeart/2008/layout/LinedList"/>
    <dgm:cxn modelId="{F768FD47-E379-4CD0-B874-3C4588ABBB59}" srcId="{25F7F959-0FF8-49BD-B105-41CA203DF758}" destId="{65ABC5AC-B783-4C12-AB3D-7309440413AF}" srcOrd="0" destOrd="0" parTransId="{9D3E7452-CC89-4E85-A116-55736967E876}" sibTransId="{D4D2A21A-A37F-4A77-8BDC-03668E256F3A}"/>
    <dgm:cxn modelId="{FC651198-497D-4BA8-8419-08981222BA21}" srcId="{25F7F959-0FF8-49BD-B105-41CA203DF758}" destId="{CFFAC9E3-24A6-4B4B-A68A-58F22F5435CA}" srcOrd="1" destOrd="0" parTransId="{8C2F49D2-4335-4E82-B82C-5C0873FC98A6}" sibTransId="{C1547EAD-E5F4-4862-94EE-B0C354E471F8}"/>
    <dgm:cxn modelId="{B2901444-728C-47F0-938F-3F94ED8CACA4}" srcId="{C9D893FE-7A9B-472A-9DFA-4E008912C39B}" destId="{0BA89C5C-629D-47CF-A777-F738A21B8998}" srcOrd="0" destOrd="0" parTransId="{6A1B9DAD-352B-46E4-82E3-0840A35FF63A}" sibTransId="{EDED29C4-B117-475F-8DDD-383EB8055ECB}"/>
    <dgm:cxn modelId="{5CFCC903-B636-4D3D-ACEE-D99641C18AEE}" srcId="{C9D893FE-7A9B-472A-9DFA-4E008912C39B}" destId="{EF5F6095-F924-4D58-B3B7-E5EB61A19C79}" srcOrd="3" destOrd="0" parTransId="{2DD37C1C-7F46-493C-897D-AC9CA07DDBB5}" sibTransId="{DA48640F-7ABB-4DBE-8E51-7D3CD92E8D0A}"/>
    <dgm:cxn modelId="{77CCEB67-D23F-4614-9EC3-4FDAD6BBBDCE}" srcId="{331537A3-55D8-4259-98D4-4601CEEE33A8}" destId="{C9D893FE-7A9B-472A-9DFA-4E008912C39B}" srcOrd="0" destOrd="0" parTransId="{00701DA2-5A0C-48C7-A34E-FCD4D7601B7D}" sibTransId="{5ADF8DFF-7DBE-4897-882B-B9969B07D266}"/>
    <dgm:cxn modelId="{705C7DFA-190D-41E5-B4E3-9C285937DA6E}" type="presOf" srcId="{331537A3-55D8-4259-98D4-4601CEEE33A8}" destId="{38426ECC-D1A6-44BC-B627-BF4C4322755D}" srcOrd="0" destOrd="0" presId="urn:microsoft.com/office/officeart/2008/layout/LinedList"/>
    <dgm:cxn modelId="{64337351-47CF-4DA6-8419-ABBE17ED546E}" type="presOf" srcId="{0BA89C5C-629D-47CF-A777-F738A21B8998}" destId="{AF4A48F0-DBB6-4D6E-BB4B-429D6B46CBAF}" srcOrd="0" destOrd="0" presId="urn:microsoft.com/office/officeart/2008/layout/LinedList"/>
    <dgm:cxn modelId="{B8C65889-0FD7-4098-A461-2DC7AC598EC5}" type="presOf" srcId="{C9D893FE-7A9B-472A-9DFA-4E008912C39B}" destId="{2042BE28-DB37-4E17-9461-3CCC93A07D2F}" srcOrd="0" destOrd="0" presId="urn:microsoft.com/office/officeart/2008/layout/LinedList"/>
    <dgm:cxn modelId="{395CF8A4-2270-4C5B-89A7-4C4671776515}" type="presOf" srcId="{EF5F6095-F924-4D58-B3B7-E5EB61A19C79}" destId="{885C2CCB-5B33-492A-BF20-FBBA20D4080B}" srcOrd="0" destOrd="0" presId="urn:microsoft.com/office/officeart/2008/layout/LinedList"/>
    <dgm:cxn modelId="{BC451727-F846-469D-AD78-6702816BEEF8}" type="presOf" srcId="{25F7F959-0FF8-49BD-B105-41CA203DF758}" destId="{0177323C-C741-4819-B157-0DF7C547F65E}" srcOrd="0" destOrd="0" presId="urn:microsoft.com/office/officeart/2008/layout/LinedList"/>
    <dgm:cxn modelId="{65AD4763-3C28-40BC-906E-5490BC10AA6D}" type="presParOf" srcId="{38426ECC-D1A6-44BC-B627-BF4C4322755D}" destId="{24A4C60F-14B0-4E1F-A3D0-3C1EA0E1C9BE}" srcOrd="0" destOrd="0" presId="urn:microsoft.com/office/officeart/2008/layout/LinedList"/>
    <dgm:cxn modelId="{D5AD9347-1CDA-430C-9ED0-9DB76F6EFC48}" type="presParOf" srcId="{38426ECC-D1A6-44BC-B627-BF4C4322755D}" destId="{44137E12-976C-4834-A2EB-89A18A676147}" srcOrd="1" destOrd="0" presId="urn:microsoft.com/office/officeart/2008/layout/LinedList"/>
    <dgm:cxn modelId="{98B53954-9D8F-4C83-8D7B-1AC6A0BBAC12}" type="presParOf" srcId="{44137E12-976C-4834-A2EB-89A18A676147}" destId="{2042BE28-DB37-4E17-9461-3CCC93A07D2F}" srcOrd="0" destOrd="0" presId="urn:microsoft.com/office/officeart/2008/layout/LinedList"/>
    <dgm:cxn modelId="{41F399D4-90A7-4B29-89DE-88DA0EEFD801}" type="presParOf" srcId="{44137E12-976C-4834-A2EB-89A18A676147}" destId="{05839D06-FF0C-47BC-AC00-D0EE0A53FF44}" srcOrd="1" destOrd="0" presId="urn:microsoft.com/office/officeart/2008/layout/LinedList"/>
    <dgm:cxn modelId="{E403548F-4D72-47C9-8AFF-44FBDA1D1B67}" type="presParOf" srcId="{05839D06-FF0C-47BC-AC00-D0EE0A53FF44}" destId="{E01F02D0-6695-4954-B9AF-7D189D96457C}" srcOrd="0" destOrd="0" presId="urn:microsoft.com/office/officeart/2008/layout/LinedList"/>
    <dgm:cxn modelId="{CD4723DB-75B2-476F-A64A-1AFA951BCD29}" type="presParOf" srcId="{05839D06-FF0C-47BC-AC00-D0EE0A53FF44}" destId="{3D48CD6C-EB97-4F05-B999-02577C9C1EC2}" srcOrd="1" destOrd="0" presId="urn:microsoft.com/office/officeart/2008/layout/LinedList"/>
    <dgm:cxn modelId="{B215B70B-BC8F-44D9-8C76-E3AF9E79076C}" type="presParOf" srcId="{3D48CD6C-EB97-4F05-B999-02577C9C1EC2}" destId="{9FB5EFDE-62B1-4586-87D8-90DC25F8F4C6}" srcOrd="0" destOrd="0" presId="urn:microsoft.com/office/officeart/2008/layout/LinedList"/>
    <dgm:cxn modelId="{48553886-2555-4A5B-A764-95A1D8AA0F66}" type="presParOf" srcId="{3D48CD6C-EB97-4F05-B999-02577C9C1EC2}" destId="{AF4A48F0-DBB6-4D6E-BB4B-429D6B46CBAF}" srcOrd="1" destOrd="0" presId="urn:microsoft.com/office/officeart/2008/layout/LinedList"/>
    <dgm:cxn modelId="{5AF445BE-4592-4437-8C18-7FAAED6B0CBC}" type="presParOf" srcId="{3D48CD6C-EB97-4F05-B999-02577C9C1EC2}" destId="{151BBCE9-3911-4C99-A5D1-BC02FD505541}" srcOrd="2" destOrd="0" presId="urn:microsoft.com/office/officeart/2008/layout/LinedList"/>
    <dgm:cxn modelId="{6C8A49E4-E8C2-4F9C-A7F9-F3508C3E83D2}" type="presParOf" srcId="{05839D06-FF0C-47BC-AC00-D0EE0A53FF44}" destId="{B9A1452D-9C3B-4110-A48A-89364F826366}" srcOrd="2" destOrd="0" presId="urn:microsoft.com/office/officeart/2008/layout/LinedList"/>
    <dgm:cxn modelId="{22563457-4FBB-4A53-BD4E-2905FE2ADF9D}" type="presParOf" srcId="{05839D06-FF0C-47BC-AC00-D0EE0A53FF44}" destId="{1C991A42-15D7-48D1-9037-BD9172A97863}" srcOrd="3" destOrd="0" presId="urn:microsoft.com/office/officeart/2008/layout/LinedList"/>
    <dgm:cxn modelId="{D80705EB-FAD9-4691-95FA-3BC8BA0DFE31}" type="presParOf" srcId="{05839D06-FF0C-47BC-AC00-D0EE0A53FF44}" destId="{AFDD74C0-5B31-45C3-B82A-EAE5DBADB87C}" srcOrd="4" destOrd="0" presId="urn:microsoft.com/office/officeart/2008/layout/LinedList"/>
    <dgm:cxn modelId="{3BF3FCE9-07A5-4689-BCE7-1D18EE954EAD}" type="presParOf" srcId="{AFDD74C0-5B31-45C3-B82A-EAE5DBADB87C}" destId="{2EA4948A-882C-4E52-9599-BF7050E491FA}" srcOrd="0" destOrd="0" presId="urn:microsoft.com/office/officeart/2008/layout/LinedList"/>
    <dgm:cxn modelId="{C98A8C60-0FE5-4EA5-B4FF-C85F6BCCF311}" type="presParOf" srcId="{AFDD74C0-5B31-45C3-B82A-EAE5DBADB87C}" destId="{4FCCA737-64E6-4D47-97C1-335D6C0F7386}" srcOrd="1" destOrd="0" presId="urn:microsoft.com/office/officeart/2008/layout/LinedList"/>
    <dgm:cxn modelId="{96BCD4D7-CD92-40FD-AD7E-10AF0261D78D}" type="presParOf" srcId="{AFDD74C0-5B31-45C3-B82A-EAE5DBADB87C}" destId="{B58F5927-231E-4D70-A04A-D642F97DDE3A}" srcOrd="2" destOrd="0" presId="urn:microsoft.com/office/officeart/2008/layout/LinedList"/>
    <dgm:cxn modelId="{D21CC598-0114-44F3-8DF0-6F5B1172F411}" type="presParOf" srcId="{05839D06-FF0C-47BC-AC00-D0EE0A53FF44}" destId="{3E28525C-9D97-472D-95B3-597B65449977}" srcOrd="5" destOrd="0" presId="urn:microsoft.com/office/officeart/2008/layout/LinedList"/>
    <dgm:cxn modelId="{CEFCDCAB-CB7A-4DB3-94B9-B5DAE01B361F}" type="presParOf" srcId="{05839D06-FF0C-47BC-AC00-D0EE0A53FF44}" destId="{C3CC0C86-C4E2-4B1D-BA13-5644F6B22E96}" srcOrd="6" destOrd="0" presId="urn:microsoft.com/office/officeart/2008/layout/LinedList"/>
    <dgm:cxn modelId="{04F272C5-827C-4D9C-AE96-D01960364335}" type="presParOf" srcId="{05839D06-FF0C-47BC-AC00-D0EE0A53FF44}" destId="{1AC3E6F4-7FCC-45A4-8C64-0898774BE338}" srcOrd="7" destOrd="0" presId="urn:microsoft.com/office/officeart/2008/layout/LinedList"/>
    <dgm:cxn modelId="{E82CF22E-AC46-401B-BC23-97E02C5ED265}" type="presParOf" srcId="{1AC3E6F4-7FCC-45A4-8C64-0898774BE338}" destId="{1A74016C-C317-4277-ADBB-EDF46059A0B3}" srcOrd="0" destOrd="0" presId="urn:microsoft.com/office/officeart/2008/layout/LinedList"/>
    <dgm:cxn modelId="{E70A1D1B-6BCB-4AA2-90AC-2075F72B67A2}" type="presParOf" srcId="{1AC3E6F4-7FCC-45A4-8C64-0898774BE338}" destId="{0177323C-C741-4819-B157-0DF7C547F65E}" srcOrd="1" destOrd="0" presId="urn:microsoft.com/office/officeart/2008/layout/LinedList"/>
    <dgm:cxn modelId="{D6E24006-3DD8-44B3-BCAF-ABD4C2C1986F}" type="presParOf" srcId="{1AC3E6F4-7FCC-45A4-8C64-0898774BE338}" destId="{5615A788-4AF7-40B2-BD84-766A8E6E51FB}" srcOrd="2" destOrd="0" presId="urn:microsoft.com/office/officeart/2008/layout/LinedList"/>
    <dgm:cxn modelId="{C315A0A9-83BD-4882-9B7E-0A2A8E6E72E7}" type="presParOf" srcId="{5615A788-4AF7-40B2-BD84-766A8E6E51FB}" destId="{C00CC59D-DE1F-48CD-A1A5-3DD17BC4D105}" srcOrd="0" destOrd="0" presId="urn:microsoft.com/office/officeart/2008/layout/LinedList"/>
    <dgm:cxn modelId="{A679E33D-2303-497C-9E70-93FBF0B04E28}" type="presParOf" srcId="{C00CC59D-DE1F-48CD-A1A5-3DD17BC4D105}" destId="{4098D935-2F28-4C30-A4FF-4CC860D9F0E8}" srcOrd="0" destOrd="0" presId="urn:microsoft.com/office/officeart/2008/layout/LinedList"/>
    <dgm:cxn modelId="{33D34075-78B6-4E50-94D0-58B5C78C0638}" type="presParOf" srcId="{C00CC59D-DE1F-48CD-A1A5-3DD17BC4D105}" destId="{425A7682-6DF7-4199-AD36-500BC473AF0D}" srcOrd="1" destOrd="0" presId="urn:microsoft.com/office/officeart/2008/layout/LinedList"/>
    <dgm:cxn modelId="{5290CA4A-2A1B-4B01-BB2E-A24CA94B459A}" type="presParOf" srcId="{C00CC59D-DE1F-48CD-A1A5-3DD17BC4D105}" destId="{8FB1E238-FB54-41A1-8156-047EAE22D438}" srcOrd="2" destOrd="0" presId="urn:microsoft.com/office/officeart/2008/layout/LinedList"/>
    <dgm:cxn modelId="{D5055C3D-B223-4243-8361-DCC673FD289B}" type="presParOf" srcId="{5615A788-4AF7-40B2-BD84-766A8E6E51FB}" destId="{6110E4CA-E436-4E11-8C1D-79ACC214E304}" srcOrd="1" destOrd="0" presId="urn:microsoft.com/office/officeart/2008/layout/LinedList"/>
    <dgm:cxn modelId="{0237CC66-30CA-4474-890B-A8E232D6FFAD}" type="presParOf" srcId="{5615A788-4AF7-40B2-BD84-766A8E6E51FB}" destId="{33397AB6-1470-462E-A93C-D458C2DCA219}" srcOrd="2" destOrd="0" presId="urn:microsoft.com/office/officeart/2008/layout/LinedList"/>
    <dgm:cxn modelId="{61A87394-A576-4690-9E72-44D741BFCC31}" type="presParOf" srcId="{33397AB6-1470-462E-A93C-D458C2DCA219}" destId="{1FC973DF-EB22-4FB6-AEA5-EA3961FC9EFC}" srcOrd="0" destOrd="0" presId="urn:microsoft.com/office/officeart/2008/layout/LinedList"/>
    <dgm:cxn modelId="{A46227DD-105E-4415-898C-827DEEE25542}" type="presParOf" srcId="{33397AB6-1470-462E-A93C-D458C2DCA219}" destId="{1D9EA68F-4F11-48BF-82DF-BE1B92BF8D44}" srcOrd="1" destOrd="0" presId="urn:microsoft.com/office/officeart/2008/layout/LinedList"/>
    <dgm:cxn modelId="{913DEB70-2DA2-46B9-B4D3-BC8B4A2ED62E}" type="presParOf" srcId="{33397AB6-1470-462E-A93C-D458C2DCA219}" destId="{6EFB8FCB-232F-42D3-9490-A6C4FB7303DE}" srcOrd="2" destOrd="0" presId="urn:microsoft.com/office/officeart/2008/layout/LinedList"/>
    <dgm:cxn modelId="{04E9230E-5627-49CA-83DF-D8458DFE4FA9}" type="presParOf" srcId="{05839D06-FF0C-47BC-AC00-D0EE0A53FF44}" destId="{F521EF7B-A810-4AE0-812C-AAD228764C36}" srcOrd="8" destOrd="0" presId="urn:microsoft.com/office/officeart/2008/layout/LinedList"/>
    <dgm:cxn modelId="{BA2EA382-BD0A-4C41-8A67-0CBA488067E7}" type="presParOf" srcId="{05839D06-FF0C-47BC-AC00-D0EE0A53FF44}" destId="{82CC9749-0F7F-4DDE-B36B-5987F52B26A2}" srcOrd="9" destOrd="0" presId="urn:microsoft.com/office/officeart/2008/layout/LinedList"/>
    <dgm:cxn modelId="{F59273A3-AE11-430F-8E01-BC38A4BC94E6}" type="presParOf" srcId="{05839D06-FF0C-47BC-AC00-D0EE0A53FF44}" destId="{4C73E281-4E4B-403A-A5BA-E26FE440AD82}" srcOrd="10" destOrd="0" presId="urn:microsoft.com/office/officeart/2008/layout/LinedList"/>
    <dgm:cxn modelId="{FBA1108D-68D5-4C58-B72A-E6AA15404695}" type="presParOf" srcId="{4C73E281-4E4B-403A-A5BA-E26FE440AD82}" destId="{6259EC51-588B-46A6-BA9E-56A1D95A6B96}" srcOrd="0" destOrd="0" presId="urn:microsoft.com/office/officeart/2008/layout/LinedList"/>
    <dgm:cxn modelId="{38B1291E-DA6A-4356-B138-5AEFF142B826}" type="presParOf" srcId="{4C73E281-4E4B-403A-A5BA-E26FE440AD82}" destId="{885C2CCB-5B33-492A-BF20-FBBA20D4080B}" srcOrd="1" destOrd="0" presId="urn:microsoft.com/office/officeart/2008/layout/LinedList"/>
    <dgm:cxn modelId="{8919ADBF-901C-4B35-8759-7A19621EF3F0}" type="presParOf" srcId="{4C73E281-4E4B-403A-A5BA-E26FE440AD82}" destId="{EA2A15AE-0600-4125-A288-4E40CEE381A7}" srcOrd="2" destOrd="0" presId="urn:microsoft.com/office/officeart/2008/layout/LinedList"/>
    <dgm:cxn modelId="{E06CCB9F-9578-4EF2-9DEF-9C8E4FE9F3AE}" type="presParOf" srcId="{05839D06-FF0C-47BC-AC00-D0EE0A53FF44}" destId="{CA40A443-AF40-43BA-B8A4-1DACD56B0698}" srcOrd="11" destOrd="0" presId="urn:microsoft.com/office/officeart/2008/layout/LinedList"/>
    <dgm:cxn modelId="{4D1E6649-1FFF-4314-BBD4-016F5436AA08}" type="presParOf" srcId="{05839D06-FF0C-47BC-AC00-D0EE0A53FF44}" destId="{AB852F77-03B6-43D3-9CE9-3D0AE0BE7D80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31537A3-55D8-4259-98D4-4601CEEE33A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C9D893FE-7A9B-472A-9DFA-4E008912C39B}">
      <dgm:prSet phldrT="[文本]" custT="1"/>
      <dgm:spPr/>
      <dgm:t>
        <a:bodyPr/>
        <a:lstStyle/>
        <a:p>
          <a:pPr algn="ctr"/>
          <a:r>
            <a:rPr lang="en-US" altLang="zh-CN" sz="1800" dirty="0" smtClean="0">
              <a:solidFill>
                <a:schemeClr val="accent1"/>
              </a:solidFill>
            </a:rPr>
            <a:t>1mol</a:t>
          </a:r>
          <a:r>
            <a:rPr lang="zh-CN" altLang="en-US" sz="1800" dirty="0" smtClean="0">
              <a:solidFill>
                <a:schemeClr val="accent1"/>
              </a:solidFill>
            </a:rPr>
            <a:t>基团与溴水反应消耗</a:t>
          </a:r>
          <a:r>
            <a:rPr lang="en-US" altLang="zh-CN" sz="1800" dirty="0" smtClean="0">
              <a:solidFill>
                <a:schemeClr val="accent1"/>
              </a:solidFill>
            </a:rPr>
            <a:t>Br</a:t>
          </a:r>
          <a:r>
            <a:rPr lang="en-US" altLang="zh-CN" sz="1800" baseline="-25000" dirty="0" smtClean="0">
              <a:solidFill>
                <a:schemeClr val="accent1"/>
              </a:solidFill>
            </a:rPr>
            <a:t>2</a:t>
          </a:r>
          <a:r>
            <a:rPr lang="zh-CN" altLang="en-US" sz="1800" dirty="0" smtClean="0">
              <a:solidFill>
                <a:schemeClr val="accent1"/>
              </a:solidFill>
            </a:rPr>
            <a:t>的物质的量</a:t>
          </a:r>
          <a:endParaRPr lang="en-US" altLang="zh-CN" sz="1800" dirty="0" smtClean="0">
            <a:solidFill>
              <a:schemeClr val="accent1"/>
            </a:solidFill>
          </a:endParaRPr>
        </a:p>
      </dgm:t>
    </dgm:pt>
    <dgm:pt modelId="{00701DA2-5A0C-48C7-A34E-FCD4D7601B7D}" cxnId="{77CCEB67-D23F-4614-9EC3-4FDAD6BBBDCE}" type="par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5ADF8DFF-7DBE-4897-882B-B9969B07D266}" cxnId="{77CCEB67-D23F-4614-9EC3-4FDAD6BBBDCE}" type="sib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0BA89C5C-629D-47CF-A777-F738A21B8998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加成反应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6A1B9DAD-352B-46E4-82E3-0840A35FF63A}" cxnId="{B2901444-728C-47F0-938F-3F94ED8CACA4}" type="par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EDED29C4-B117-475F-8DDD-383EB8055ECB}" cxnId="{B2901444-728C-47F0-938F-3F94ED8CACA4}" type="sib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4B5ACFCC-4E0C-43CA-8068-3FD13DCE201E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碳碳双键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C9F7EE23-608F-47BE-80F9-77B5A9BD2EC8}" cxnId="{2DD7E720-8EEF-4FDD-ACE4-54FB21F26BD8}" type="par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CEBB97BC-949B-479A-8C28-66490F4D43C4}" cxnId="{2DD7E720-8EEF-4FDD-ACE4-54FB21F26BD8}" type="sibTrans">
      <dgm:prSet/>
      <dgm:spPr/>
      <dgm:t>
        <a:bodyPr/>
        <a:lstStyle/>
        <a:p>
          <a:endParaRPr lang="zh-CN" altLang="en-US" sz="1800">
            <a:solidFill>
              <a:schemeClr val="accent1"/>
            </a:solidFill>
          </a:endParaRPr>
        </a:p>
      </dgm:t>
    </dgm:pt>
    <dgm:pt modelId="{25F7F959-0FF8-49BD-B105-41CA203DF758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碳碳三键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64FBB946-1DAD-456F-9712-CDBD1AEF869E}" cxnId="{9A2BB773-4EB7-4906-9078-9671692B238B}" type="parTrans">
      <dgm:prSet/>
      <dgm:spPr/>
      <dgm:t>
        <a:bodyPr/>
        <a:lstStyle/>
        <a:p>
          <a:endParaRPr lang="zh-CN" altLang="en-US">
            <a:solidFill>
              <a:schemeClr val="accent1"/>
            </a:solidFill>
          </a:endParaRPr>
        </a:p>
      </dgm:t>
    </dgm:pt>
    <dgm:pt modelId="{6DF9EDFC-5B11-4BA0-BDB7-158B49CB864D}" cxnId="{9A2BB773-4EB7-4906-9078-9671692B238B}" type="sibTrans">
      <dgm:prSet/>
      <dgm:spPr/>
      <dgm:t>
        <a:bodyPr/>
        <a:lstStyle/>
        <a:p>
          <a:endParaRPr lang="zh-CN" altLang="en-US">
            <a:solidFill>
              <a:schemeClr val="accent1"/>
            </a:solidFill>
          </a:endParaRPr>
        </a:p>
      </dgm:t>
    </dgm:pt>
    <dgm:pt modelId="{65ABC5AC-B783-4C12-AB3D-7309440413AF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取代反应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9D3E7452-CC89-4E85-A116-55736967E876}" cxnId="{F768FD47-E379-4CD0-B874-3C4588ABBB59}" type="parTrans">
      <dgm:prSet/>
      <dgm:spPr/>
      <dgm:t>
        <a:bodyPr/>
        <a:lstStyle/>
        <a:p>
          <a:endParaRPr lang="zh-CN" altLang="en-US">
            <a:solidFill>
              <a:schemeClr val="accent1"/>
            </a:solidFill>
          </a:endParaRPr>
        </a:p>
      </dgm:t>
    </dgm:pt>
    <dgm:pt modelId="{D4D2A21A-A37F-4A77-8BDC-03668E256F3A}" cxnId="{F768FD47-E379-4CD0-B874-3C4588ABBB59}" type="sibTrans">
      <dgm:prSet/>
      <dgm:spPr/>
      <dgm:t>
        <a:bodyPr/>
        <a:lstStyle/>
        <a:p>
          <a:endParaRPr lang="zh-CN" altLang="en-US">
            <a:solidFill>
              <a:schemeClr val="accent1"/>
            </a:solidFill>
          </a:endParaRPr>
        </a:p>
      </dgm:t>
    </dgm:pt>
    <dgm:pt modelId="{3598869C-9649-480B-8C92-B94A490987E7}">
      <dgm:prSet phldrT="[文本]" custT="1"/>
      <dgm:spPr/>
      <dgm:t>
        <a:bodyPr/>
        <a:lstStyle/>
        <a:p>
          <a:r>
            <a:rPr lang="zh-CN" altLang="en-US" sz="1800" dirty="0" smtClean="0">
              <a:solidFill>
                <a:schemeClr val="accent1"/>
              </a:solidFill>
            </a:rPr>
            <a:t>酚羟基的邻、对位</a:t>
          </a:r>
          <a:endParaRPr lang="zh-CN" altLang="en-US" sz="1800" dirty="0">
            <a:solidFill>
              <a:schemeClr val="accent1"/>
            </a:solidFill>
          </a:endParaRPr>
        </a:p>
      </dgm:t>
    </dgm:pt>
    <dgm:pt modelId="{F5D7DB29-A315-40A4-A18C-6F4E6AF960C9}" cxnId="{A0F348A3-DC19-4A3E-B01B-0F0D76642745}" type="parTrans">
      <dgm:prSet/>
      <dgm:spPr/>
      <dgm:t>
        <a:bodyPr/>
        <a:lstStyle/>
        <a:p>
          <a:endParaRPr lang="zh-CN" altLang="en-US"/>
        </a:p>
      </dgm:t>
    </dgm:pt>
    <dgm:pt modelId="{3E9BBEBE-963E-4D1E-BAEE-660859678F53}" cxnId="{A0F348A3-DC19-4A3E-B01B-0F0D76642745}" type="sibTrans">
      <dgm:prSet/>
      <dgm:spPr/>
      <dgm:t>
        <a:bodyPr/>
        <a:lstStyle/>
        <a:p>
          <a:endParaRPr lang="zh-CN" altLang="en-US"/>
        </a:p>
      </dgm:t>
    </dgm:pt>
    <dgm:pt modelId="{38426ECC-D1A6-44BC-B627-BF4C4322755D}" type="pres">
      <dgm:prSet presAssocID="{331537A3-55D8-4259-98D4-4601CEEE33A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24A4C60F-14B0-4E1F-A3D0-3C1EA0E1C9BE}" type="pres">
      <dgm:prSet presAssocID="{C9D893FE-7A9B-472A-9DFA-4E008912C39B}" presName="thickLine" presStyleLbl="alignNode1" presStyleIdx="0" presStyleCnt="1"/>
      <dgm:spPr/>
    </dgm:pt>
    <dgm:pt modelId="{44137E12-976C-4834-A2EB-89A18A676147}" type="pres">
      <dgm:prSet presAssocID="{C9D893FE-7A9B-472A-9DFA-4E008912C39B}" presName="horz1" presStyleCnt="0"/>
      <dgm:spPr/>
    </dgm:pt>
    <dgm:pt modelId="{2042BE28-DB37-4E17-9461-3CCC93A07D2F}" type="pres">
      <dgm:prSet presAssocID="{C9D893FE-7A9B-472A-9DFA-4E008912C39B}" presName="tx1" presStyleLbl="revTx" presStyleIdx="0" presStyleCnt="6"/>
      <dgm:spPr/>
      <dgm:t>
        <a:bodyPr/>
        <a:lstStyle/>
        <a:p>
          <a:endParaRPr lang="zh-CN" altLang="en-US"/>
        </a:p>
      </dgm:t>
    </dgm:pt>
    <dgm:pt modelId="{05839D06-FF0C-47BC-AC00-D0EE0A53FF44}" type="pres">
      <dgm:prSet presAssocID="{C9D893FE-7A9B-472A-9DFA-4E008912C39B}" presName="vert1" presStyleCnt="0"/>
      <dgm:spPr/>
    </dgm:pt>
    <dgm:pt modelId="{E01F02D0-6695-4954-B9AF-7D189D96457C}" type="pres">
      <dgm:prSet presAssocID="{0BA89C5C-629D-47CF-A777-F738A21B8998}" presName="vertSpace2a" presStyleCnt="0"/>
      <dgm:spPr/>
    </dgm:pt>
    <dgm:pt modelId="{3D48CD6C-EB97-4F05-B999-02577C9C1EC2}" type="pres">
      <dgm:prSet presAssocID="{0BA89C5C-629D-47CF-A777-F738A21B8998}" presName="horz2" presStyleCnt="0"/>
      <dgm:spPr/>
    </dgm:pt>
    <dgm:pt modelId="{9FB5EFDE-62B1-4586-87D8-90DC25F8F4C6}" type="pres">
      <dgm:prSet presAssocID="{0BA89C5C-629D-47CF-A777-F738A21B8998}" presName="horzSpace2" presStyleCnt="0"/>
      <dgm:spPr/>
    </dgm:pt>
    <dgm:pt modelId="{AF4A48F0-DBB6-4D6E-BB4B-429D6B46CBAF}" type="pres">
      <dgm:prSet presAssocID="{0BA89C5C-629D-47CF-A777-F738A21B8998}" presName="tx2" presStyleLbl="revTx" presStyleIdx="1" presStyleCnt="6"/>
      <dgm:spPr/>
      <dgm:t>
        <a:bodyPr/>
        <a:lstStyle/>
        <a:p>
          <a:endParaRPr lang="zh-CN" altLang="en-US"/>
        </a:p>
      </dgm:t>
    </dgm:pt>
    <dgm:pt modelId="{151BBCE9-3911-4C99-A5D1-BC02FD505541}" type="pres">
      <dgm:prSet presAssocID="{0BA89C5C-629D-47CF-A777-F738A21B8998}" presName="vert2" presStyleCnt="0"/>
      <dgm:spPr/>
    </dgm:pt>
    <dgm:pt modelId="{96100F77-5F81-46A7-9AC4-389D13F22F01}" type="pres">
      <dgm:prSet presAssocID="{4B5ACFCC-4E0C-43CA-8068-3FD13DCE201E}" presName="horz3" presStyleCnt="0"/>
      <dgm:spPr/>
    </dgm:pt>
    <dgm:pt modelId="{1F9E95AF-EF42-4E33-A617-1B7F9C6CAEE4}" type="pres">
      <dgm:prSet presAssocID="{4B5ACFCC-4E0C-43CA-8068-3FD13DCE201E}" presName="horzSpace3" presStyleCnt="0"/>
      <dgm:spPr/>
    </dgm:pt>
    <dgm:pt modelId="{757196C3-9D1C-4290-9F5F-3D481A955A33}" type="pres">
      <dgm:prSet presAssocID="{4B5ACFCC-4E0C-43CA-8068-3FD13DCE201E}" presName="tx3" presStyleLbl="revTx" presStyleIdx="2" presStyleCnt="6"/>
      <dgm:spPr/>
      <dgm:t>
        <a:bodyPr/>
        <a:lstStyle/>
        <a:p>
          <a:endParaRPr lang="zh-CN" altLang="en-US"/>
        </a:p>
      </dgm:t>
    </dgm:pt>
    <dgm:pt modelId="{39E4B371-DE1C-4A0B-8A9A-5FCAAEA3B267}" type="pres">
      <dgm:prSet presAssocID="{4B5ACFCC-4E0C-43CA-8068-3FD13DCE201E}" presName="vert3" presStyleCnt="0"/>
      <dgm:spPr/>
    </dgm:pt>
    <dgm:pt modelId="{7A678510-A544-4059-8E51-1A10B5512712}" type="pres">
      <dgm:prSet presAssocID="{CEBB97BC-949B-479A-8C28-66490F4D43C4}" presName="thinLine3" presStyleLbl="callout" presStyleIdx="0" presStyleCnt="3"/>
      <dgm:spPr/>
    </dgm:pt>
    <dgm:pt modelId="{487DA8A0-2C22-4728-B240-8B8F72E1B614}" type="pres">
      <dgm:prSet presAssocID="{25F7F959-0FF8-49BD-B105-41CA203DF758}" presName="horz3" presStyleCnt="0"/>
      <dgm:spPr/>
    </dgm:pt>
    <dgm:pt modelId="{90DDC0B9-AB98-41E5-8AD1-BA1126C745B2}" type="pres">
      <dgm:prSet presAssocID="{25F7F959-0FF8-49BD-B105-41CA203DF758}" presName="horzSpace3" presStyleCnt="0"/>
      <dgm:spPr/>
    </dgm:pt>
    <dgm:pt modelId="{DC8503E1-3F0A-4D7E-9F9E-4E15733E16AC}" type="pres">
      <dgm:prSet presAssocID="{25F7F959-0FF8-49BD-B105-41CA203DF758}" presName="tx3" presStyleLbl="revTx" presStyleIdx="3" presStyleCnt="6"/>
      <dgm:spPr/>
      <dgm:t>
        <a:bodyPr/>
        <a:lstStyle/>
        <a:p>
          <a:endParaRPr lang="zh-CN" altLang="en-US"/>
        </a:p>
      </dgm:t>
    </dgm:pt>
    <dgm:pt modelId="{CB62B105-68FE-4D0D-BC51-5A604E4D091D}" type="pres">
      <dgm:prSet presAssocID="{25F7F959-0FF8-49BD-B105-41CA203DF758}" presName="vert3" presStyleCnt="0"/>
      <dgm:spPr/>
    </dgm:pt>
    <dgm:pt modelId="{B9A1452D-9C3B-4110-A48A-89364F826366}" type="pres">
      <dgm:prSet presAssocID="{0BA89C5C-629D-47CF-A777-F738A21B8998}" presName="thinLine2b" presStyleLbl="callout" presStyleIdx="1" presStyleCnt="3"/>
      <dgm:spPr/>
    </dgm:pt>
    <dgm:pt modelId="{1C991A42-15D7-48D1-9037-BD9172A97863}" type="pres">
      <dgm:prSet presAssocID="{0BA89C5C-629D-47CF-A777-F738A21B8998}" presName="vertSpace2b" presStyleCnt="0"/>
      <dgm:spPr/>
    </dgm:pt>
    <dgm:pt modelId="{E50B089E-9230-45EC-90CC-AD7FB8946F0B}" type="pres">
      <dgm:prSet presAssocID="{65ABC5AC-B783-4C12-AB3D-7309440413AF}" presName="horz2" presStyleCnt="0"/>
      <dgm:spPr/>
    </dgm:pt>
    <dgm:pt modelId="{22AC9DEF-6E4F-425A-ACDB-60C73531805B}" type="pres">
      <dgm:prSet presAssocID="{65ABC5AC-B783-4C12-AB3D-7309440413AF}" presName="horzSpace2" presStyleCnt="0"/>
      <dgm:spPr/>
    </dgm:pt>
    <dgm:pt modelId="{0294562F-2A24-4120-AAA4-FC2A645C2001}" type="pres">
      <dgm:prSet presAssocID="{65ABC5AC-B783-4C12-AB3D-7309440413AF}" presName="tx2" presStyleLbl="revTx" presStyleIdx="4" presStyleCnt="6"/>
      <dgm:spPr/>
      <dgm:t>
        <a:bodyPr/>
        <a:lstStyle/>
        <a:p>
          <a:endParaRPr lang="zh-CN" altLang="en-US"/>
        </a:p>
      </dgm:t>
    </dgm:pt>
    <dgm:pt modelId="{4BD6D0B7-98D6-499A-B5A6-D27A118EE5CB}" type="pres">
      <dgm:prSet presAssocID="{65ABC5AC-B783-4C12-AB3D-7309440413AF}" presName="vert2" presStyleCnt="0"/>
      <dgm:spPr/>
    </dgm:pt>
    <dgm:pt modelId="{FABCE5CB-5052-4FE5-B7D2-327259D89B04}" type="pres">
      <dgm:prSet presAssocID="{3598869C-9649-480B-8C92-B94A490987E7}" presName="horz3" presStyleCnt="0"/>
      <dgm:spPr/>
    </dgm:pt>
    <dgm:pt modelId="{5DA3DB9F-B74A-4145-BC75-44C0415BA655}" type="pres">
      <dgm:prSet presAssocID="{3598869C-9649-480B-8C92-B94A490987E7}" presName="horzSpace3" presStyleCnt="0"/>
      <dgm:spPr/>
    </dgm:pt>
    <dgm:pt modelId="{6F287996-32A7-47A3-B60B-E6CC8E259F3D}" type="pres">
      <dgm:prSet presAssocID="{3598869C-9649-480B-8C92-B94A490987E7}" presName="tx3" presStyleLbl="revTx" presStyleIdx="5" presStyleCnt="6"/>
      <dgm:spPr/>
      <dgm:t>
        <a:bodyPr/>
        <a:lstStyle/>
        <a:p>
          <a:endParaRPr lang="zh-CN" altLang="en-US"/>
        </a:p>
      </dgm:t>
    </dgm:pt>
    <dgm:pt modelId="{7CB09E6F-1444-4450-A4E8-4088C75AB2E5}" type="pres">
      <dgm:prSet presAssocID="{3598869C-9649-480B-8C92-B94A490987E7}" presName="vert3" presStyleCnt="0"/>
      <dgm:spPr/>
    </dgm:pt>
    <dgm:pt modelId="{46856B40-CE53-493B-A0B7-0B6219C3D517}" type="pres">
      <dgm:prSet presAssocID="{65ABC5AC-B783-4C12-AB3D-7309440413AF}" presName="thinLine2b" presStyleLbl="callout" presStyleIdx="2" presStyleCnt="3"/>
      <dgm:spPr/>
    </dgm:pt>
    <dgm:pt modelId="{23165F25-6E67-4938-B518-D6B4BBBD5185}" type="pres">
      <dgm:prSet presAssocID="{65ABC5AC-B783-4C12-AB3D-7309440413AF}" presName="vertSpace2b" presStyleCnt="0"/>
      <dgm:spPr/>
    </dgm:pt>
  </dgm:ptLst>
  <dgm:cxnLst>
    <dgm:cxn modelId="{EA01DD8B-45E9-4349-9771-CAD38244DE56}" type="presOf" srcId="{25F7F959-0FF8-49BD-B105-41CA203DF758}" destId="{DC8503E1-3F0A-4D7E-9F9E-4E15733E16AC}" srcOrd="0" destOrd="0" presId="urn:microsoft.com/office/officeart/2008/layout/LinedList"/>
    <dgm:cxn modelId="{99D08C9C-B132-455A-8258-A9189A9C38D8}" type="presOf" srcId="{331537A3-55D8-4259-98D4-4601CEEE33A8}" destId="{38426ECC-D1A6-44BC-B627-BF4C4322755D}" srcOrd="0" destOrd="0" presId="urn:microsoft.com/office/officeart/2008/layout/LinedList"/>
    <dgm:cxn modelId="{302B7373-0ADA-4FB6-B2A2-6234C6B24B45}" type="presOf" srcId="{3598869C-9649-480B-8C92-B94A490987E7}" destId="{6F287996-32A7-47A3-B60B-E6CC8E259F3D}" srcOrd="0" destOrd="0" presId="urn:microsoft.com/office/officeart/2008/layout/LinedList"/>
    <dgm:cxn modelId="{B2901444-728C-47F0-938F-3F94ED8CACA4}" srcId="{C9D893FE-7A9B-472A-9DFA-4E008912C39B}" destId="{0BA89C5C-629D-47CF-A777-F738A21B8998}" srcOrd="0" destOrd="0" parTransId="{6A1B9DAD-352B-46E4-82E3-0840A35FF63A}" sibTransId="{EDED29C4-B117-475F-8DDD-383EB8055ECB}"/>
    <dgm:cxn modelId="{5A34CFD8-185D-40D9-BC9B-834DFC1E4DE2}" type="presOf" srcId="{C9D893FE-7A9B-472A-9DFA-4E008912C39B}" destId="{2042BE28-DB37-4E17-9461-3CCC93A07D2F}" srcOrd="0" destOrd="0" presId="urn:microsoft.com/office/officeart/2008/layout/LinedList"/>
    <dgm:cxn modelId="{F768FD47-E379-4CD0-B874-3C4588ABBB59}" srcId="{C9D893FE-7A9B-472A-9DFA-4E008912C39B}" destId="{65ABC5AC-B783-4C12-AB3D-7309440413AF}" srcOrd="1" destOrd="0" parTransId="{9D3E7452-CC89-4E85-A116-55736967E876}" sibTransId="{D4D2A21A-A37F-4A77-8BDC-03668E256F3A}"/>
    <dgm:cxn modelId="{A0F348A3-DC19-4A3E-B01B-0F0D76642745}" srcId="{65ABC5AC-B783-4C12-AB3D-7309440413AF}" destId="{3598869C-9649-480B-8C92-B94A490987E7}" srcOrd="0" destOrd="0" parTransId="{F5D7DB29-A315-40A4-A18C-6F4E6AF960C9}" sibTransId="{3E9BBEBE-963E-4D1E-BAEE-660859678F53}"/>
    <dgm:cxn modelId="{2DD7E720-8EEF-4FDD-ACE4-54FB21F26BD8}" srcId="{0BA89C5C-629D-47CF-A777-F738A21B8998}" destId="{4B5ACFCC-4E0C-43CA-8068-3FD13DCE201E}" srcOrd="0" destOrd="0" parTransId="{C9F7EE23-608F-47BE-80F9-77B5A9BD2EC8}" sibTransId="{CEBB97BC-949B-479A-8C28-66490F4D43C4}"/>
    <dgm:cxn modelId="{E0A0CF61-C78F-41B2-B1C1-9D7FA40EE547}" type="presOf" srcId="{4B5ACFCC-4E0C-43CA-8068-3FD13DCE201E}" destId="{757196C3-9D1C-4290-9F5F-3D481A955A33}" srcOrd="0" destOrd="0" presId="urn:microsoft.com/office/officeart/2008/layout/LinedList"/>
    <dgm:cxn modelId="{30A41669-CABD-48D7-A8AE-871CC816B862}" type="presOf" srcId="{0BA89C5C-629D-47CF-A777-F738A21B8998}" destId="{AF4A48F0-DBB6-4D6E-BB4B-429D6B46CBAF}" srcOrd="0" destOrd="0" presId="urn:microsoft.com/office/officeart/2008/layout/LinedList"/>
    <dgm:cxn modelId="{FDB7F479-6073-491D-9996-33F8D6BEFD97}" type="presOf" srcId="{65ABC5AC-B783-4C12-AB3D-7309440413AF}" destId="{0294562F-2A24-4120-AAA4-FC2A645C2001}" srcOrd="0" destOrd="0" presId="urn:microsoft.com/office/officeart/2008/layout/LinedList"/>
    <dgm:cxn modelId="{9A2BB773-4EB7-4906-9078-9671692B238B}" srcId="{0BA89C5C-629D-47CF-A777-F738A21B8998}" destId="{25F7F959-0FF8-49BD-B105-41CA203DF758}" srcOrd="1" destOrd="0" parTransId="{64FBB946-1DAD-456F-9712-CDBD1AEF869E}" sibTransId="{6DF9EDFC-5B11-4BA0-BDB7-158B49CB864D}"/>
    <dgm:cxn modelId="{77CCEB67-D23F-4614-9EC3-4FDAD6BBBDCE}" srcId="{331537A3-55D8-4259-98D4-4601CEEE33A8}" destId="{C9D893FE-7A9B-472A-9DFA-4E008912C39B}" srcOrd="0" destOrd="0" parTransId="{00701DA2-5A0C-48C7-A34E-FCD4D7601B7D}" sibTransId="{5ADF8DFF-7DBE-4897-882B-B9969B07D266}"/>
    <dgm:cxn modelId="{B45C8BD0-2BFC-4F22-8E8A-686E81A27569}" type="presParOf" srcId="{38426ECC-D1A6-44BC-B627-BF4C4322755D}" destId="{24A4C60F-14B0-4E1F-A3D0-3C1EA0E1C9BE}" srcOrd="0" destOrd="0" presId="urn:microsoft.com/office/officeart/2008/layout/LinedList"/>
    <dgm:cxn modelId="{78465689-8413-4D2C-966C-D81BED61C09D}" type="presParOf" srcId="{38426ECC-D1A6-44BC-B627-BF4C4322755D}" destId="{44137E12-976C-4834-A2EB-89A18A676147}" srcOrd="1" destOrd="0" presId="urn:microsoft.com/office/officeart/2008/layout/LinedList"/>
    <dgm:cxn modelId="{10E91245-BD91-45F2-8019-A2DD46F27767}" type="presParOf" srcId="{44137E12-976C-4834-A2EB-89A18A676147}" destId="{2042BE28-DB37-4E17-9461-3CCC93A07D2F}" srcOrd="0" destOrd="0" presId="urn:microsoft.com/office/officeart/2008/layout/LinedList"/>
    <dgm:cxn modelId="{EAE1693E-8199-4EF5-8C93-264107BAC43D}" type="presParOf" srcId="{44137E12-976C-4834-A2EB-89A18A676147}" destId="{05839D06-FF0C-47BC-AC00-D0EE0A53FF44}" srcOrd="1" destOrd="0" presId="urn:microsoft.com/office/officeart/2008/layout/LinedList"/>
    <dgm:cxn modelId="{A13EBC6B-0814-4196-B720-AF48EB52799B}" type="presParOf" srcId="{05839D06-FF0C-47BC-AC00-D0EE0A53FF44}" destId="{E01F02D0-6695-4954-B9AF-7D189D96457C}" srcOrd="0" destOrd="0" presId="urn:microsoft.com/office/officeart/2008/layout/LinedList"/>
    <dgm:cxn modelId="{3AE94520-4D46-434C-B909-4AD0BE9A4F9E}" type="presParOf" srcId="{05839D06-FF0C-47BC-AC00-D0EE0A53FF44}" destId="{3D48CD6C-EB97-4F05-B999-02577C9C1EC2}" srcOrd="1" destOrd="0" presId="urn:microsoft.com/office/officeart/2008/layout/LinedList"/>
    <dgm:cxn modelId="{0402B49B-84AE-4A42-ABAE-120B64EC7F26}" type="presParOf" srcId="{3D48CD6C-EB97-4F05-B999-02577C9C1EC2}" destId="{9FB5EFDE-62B1-4586-87D8-90DC25F8F4C6}" srcOrd="0" destOrd="0" presId="urn:microsoft.com/office/officeart/2008/layout/LinedList"/>
    <dgm:cxn modelId="{F1EDF22E-3728-453F-BA81-BD95CF1647CE}" type="presParOf" srcId="{3D48CD6C-EB97-4F05-B999-02577C9C1EC2}" destId="{AF4A48F0-DBB6-4D6E-BB4B-429D6B46CBAF}" srcOrd="1" destOrd="0" presId="urn:microsoft.com/office/officeart/2008/layout/LinedList"/>
    <dgm:cxn modelId="{56AA34CB-AF4A-4880-91B6-CC82238419AE}" type="presParOf" srcId="{3D48CD6C-EB97-4F05-B999-02577C9C1EC2}" destId="{151BBCE9-3911-4C99-A5D1-BC02FD505541}" srcOrd="2" destOrd="0" presId="urn:microsoft.com/office/officeart/2008/layout/LinedList"/>
    <dgm:cxn modelId="{738A46A1-B1CB-4080-8200-E529FE15DEEC}" type="presParOf" srcId="{151BBCE9-3911-4C99-A5D1-BC02FD505541}" destId="{96100F77-5F81-46A7-9AC4-389D13F22F01}" srcOrd="0" destOrd="0" presId="urn:microsoft.com/office/officeart/2008/layout/LinedList"/>
    <dgm:cxn modelId="{B180EC7C-C4BD-4AD0-92FA-E766EDB3A4E5}" type="presParOf" srcId="{96100F77-5F81-46A7-9AC4-389D13F22F01}" destId="{1F9E95AF-EF42-4E33-A617-1B7F9C6CAEE4}" srcOrd="0" destOrd="0" presId="urn:microsoft.com/office/officeart/2008/layout/LinedList"/>
    <dgm:cxn modelId="{8BE1781F-7F35-4F86-A453-5FD374F680A1}" type="presParOf" srcId="{96100F77-5F81-46A7-9AC4-389D13F22F01}" destId="{757196C3-9D1C-4290-9F5F-3D481A955A33}" srcOrd="1" destOrd="0" presId="urn:microsoft.com/office/officeart/2008/layout/LinedList"/>
    <dgm:cxn modelId="{29985FCA-2920-4572-A654-45FF62306069}" type="presParOf" srcId="{96100F77-5F81-46A7-9AC4-389D13F22F01}" destId="{39E4B371-DE1C-4A0B-8A9A-5FCAAEA3B267}" srcOrd="2" destOrd="0" presId="urn:microsoft.com/office/officeart/2008/layout/LinedList"/>
    <dgm:cxn modelId="{A38992A9-E3EF-4B36-910E-9B163242C1C1}" type="presParOf" srcId="{151BBCE9-3911-4C99-A5D1-BC02FD505541}" destId="{7A678510-A544-4059-8E51-1A10B5512712}" srcOrd="1" destOrd="0" presId="urn:microsoft.com/office/officeart/2008/layout/LinedList"/>
    <dgm:cxn modelId="{A4356608-2D52-4934-929A-15DA5099A3C8}" type="presParOf" srcId="{151BBCE9-3911-4C99-A5D1-BC02FD505541}" destId="{487DA8A0-2C22-4728-B240-8B8F72E1B614}" srcOrd="2" destOrd="0" presId="urn:microsoft.com/office/officeart/2008/layout/LinedList"/>
    <dgm:cxn modelId="{57123B79-BDE7-434F-8BCE-44FEEC3B59E1}" type="presParOf" srcId="{487DA8A0-2C22-4728-B240-8B8F72E1B614}" destId="{90DDC0B9-AB98-41E5-8AD1-BA1126C745B2}" srcOrd="0" destOrd="0" presId="urn:microsoft.com/office/officeart/2008/layout/LinedList"/>
    <dgm:cxn modelId="{F158834F-7F09-48F0-9DBE-A85071899D48}" type="presParOf" srcId="{487DA8A0-2C22-4728-B240-8B8F72E1B614}" destId="{DC8503E1-3F0A-4D7E-9F9E-4E15733E16AC}" srcOrd="1" destOrd="0" presId="urn:microsoft.com/office/officeart/2008/layout/LinedList"/>
    <dgm:cxn modelId="{23E76224-50F7-4866-BCB6-5B597D8167A9}" type="presParOf" srcId="{487DA8A0-2C22-4728-B240-8B8F72E1B614}" destId="{CB62B105-68FE-4D0D-BC51-5A604E4D091D}" srcOrd="2" destOrd="0" presId="urn:microsoft.com/office/officeart/2008/layout/LinedList"/>
    <dgm:cxn modelId="{D618A385-18E7-4F8D-A7AB-916281392AE9}" type="presParOf" srcId="{05839D06-FF0C-47BC-AC00-D0EE0A53FF44}" destId="{B9A1452D-9C3B-4110-A48A-89364F826366}" srcOrd="2" destOrd="0" presId="urn:microsoft.com/office/officeart/2008/layout/LinedList"/>
    <dgm:cxn modelId="{48C16F91-C408-47BC-AAD7-16794DFF9CE1}" type="presParOf" srcId="{05839D06-FF0C-47BC-AC00-D0EE0A53FF44}" destId="{1C991A42-15D7-48D1-9037-BD9172A97863}" srcOrd="3" destOrd="0" presId="urn:microsoft.com/office/officeart/2008/layout/LinedList"/>
    <dgm:cxn modelId="{B720F59F-6161-4981-A214-807EF46AB0EA}" type="presParOf" srcId="{05839D06-FF0C-47BC-AC00-D0EE0A53FF44}" destId="{E50B089E-9230-45EC-90CC-AD7FB8946F0B}" srcOrd="4" destOrd="0" presId="urn:microsoft.com/office/officeart/2008/layout/LinedList"/>
    <dgm:cxn modelId="{23EE7461-5C04-4DAA-BB2F-E72C9D4F1C52}" type="presParOf" srcId="{E50B089E-9230-45EC-90CC-AD7FB8946F0B}" destId="{22AC9DEF-6E4F-425A-ACDB-60C73531805B}" srcOrd="0" destOrd="0" presId="urn:microsoft.com/office/officeart/2008/layout/LinedList"/>
    <dgm:cxn modelId="{F81BA8BD-2009-4A8A-B909-E5D7BEF1082B}" type="presParOf" srcId="{E50B089E-9230-45EC-90CC-AD7FB8946F0B}" destId="{0294562F-2A24-4120-AAA4-FC2A645C2001}" srcOrd="1" destOrd="0" presId="urn:microsoft.com/office/officeart/2008/layout/LinedList"/>
    <dgm:cxn modelId="{2E4701AE-0E3C-40AB-B7D0-DD5ED836F016}" type="presParOf" srcId="{E50B089E-9230-45EC-90CC-AD7FB8946F0B}" destId="{4BD6D0B7-98D6-499A-B5A6-D27A118EE5CB}" srcOrd="2" destOrd="0" presId="urn:microsoft.com/office/officeart/2008/layout/LinedList"/>
    <dgm:cxn modelId="{A5F66AFC-E895-4B5E-A303-8DDF387F63B1}" type="presParOf" srcId="{4BD6D0B7-98D6-499A-B5A6-D27A118EE5CB}" destId="{FABCE5CB-5052-4FE5-B7D2-327259D89B04}" srcOrd="0" destOrd="0" presId="urn:microsoft.com/office/officeart/2008/layout/LinedList"/>
    <dgm:cxn modelId="{7C4531CA-5039-435C-8872-E4EB513A20B3}" type="presParOf" srcId="{FABCE5CB-5052-4FE5-B7D2-327259D89B04}" destId="{5DA3DB9F-B74A-4145-BC75-44C0415BA655}" srcOrd="0" destOrd="0" presId="urn:microsoft.com/office/officeart/2008/layout/LinedList"/>
    <dgm:cxn modelId="{F8FE79CC-CD98-4220-9B80-4E7AAB1571F1}" type="presParOf" srcId="{FABCE5CB-5052-4FE5-B7D2-327259D89B04}" destId="{6F287996-32A7-47A3-B60B-E6CC8E259F3D}" srcOrd="1" destOrd="0" presId="urn:microsoft.com/office/officeart/2008/layout/LinedList"/>
    <dgm:cxn modelId="{D7001E03-04AA-4A4A-B497-26320663A666}" type="presParOf" srcId="{FABCE5CB-5052-4FE5-B7D2-327259D89B04}" destId="{7CB09E6F-1444-4450-A4E8-4088C75AB2E5}" srcOrd="2" destOrd="0" presId="urn:microsoft.com/office/officeart/2008/layout/LinedList"/>
    <dgm:cxn modelId="{6637FEC6-413C-46C8-91DB-0151338A387A}" type="presParOf" srcId="{05839D06-FF0C-47BC-AC00-D0EE0A53FF44}" destId="{46856B40-CE53-493B-A0B7-0B6219C3D517}" srcOrd="5" destOrd="0" presId="urn:microsoft.com/office/officeart/2008/layout/LinedList"/>
    <dgm:cxn modelId="{C2A97098-28FE-4FBA-9C82-018785D65063}" type="presParOf" srcId="{05839D06-FF0C-47BC-AC00-D0EE0A53FF44}" destId="{23165F25-6E67-4938-B518-D6B4BBBD5185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A4C60F-14B0-4E1F-A3D0-3C1EA0E1C9BE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2BE28-DB37-4E17-9461-3CCC93A07D2F}">
      <dsp:nvSpPr>
        <dsp:cNvPr id="0" name=""/>
        <dsp:cNvSpPr/>
      </dsp:nvSpPr>
      <dsp:spPr>
        <a:xfrm>
          <a:off x="0" y="0"/>
          <a:ext cx="1625600" cy="5035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氧化反应</a:t>
          </a:r>
          <a:endParaRPr lang="en-US" altLang="zh-CN" sz="1800" kern="1200" dirty="0" smtClean="0">
            <a:solidFill>
              <a:schemeClr val="accent1"/>
            </a:solidFill>
          </a:endParaRP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（</a:t>
          </a:r>
          <a:r>
            <a:rPr lang="en-US" altLang="zh-CN" sz="1800" kern="1200" dirty="0" smtClean="0">
              <a:solidFill>
                <a:schemeClr val="accent1"/>
              </a:solidFill>
            </a:rPr>
            <a:t>KMnO4)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0" y="0"/>
        <a:ext cx="1625600" cy="5035405"/>
      </dsp:txXfrm>
    </dsp:sp>
    <dsp:sp modelId="{AF4A48F0-DBB6-4D6E-BB4B-429D6B46CBAF}">
      <dsp:nvSpPr>
        <dsp:cNvPr id="0" name=""/>
        <dsp:cNvSpPr/>
      </dsp:nvSpPr>
      <dsp:spPr>
        <a:xfrm>
          <a:off x="1747520" y="47452"/>
          <a:ext cx="6380480" cy="949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碳碳双键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1747520" y="47452"/>
        <a:ext cx="6380480" cy="949055"/>
      </dsp:txXfrm>
    </dsp:sp>
    <dsp:sp modelId="{B9A1452D-9C3B-4110-A48A-89364F826366}">
      <dsp:nvSpPr>
        <dsp:cNvPr id="0" name=""/>
        <dsp:cNvSpPr/>
      </dsp:nvSpPr>
      <dsp:spPr>
        <a:xfrm>
          <a:off x="1625599" y="996508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CCA737-64E6-4D47-97C1-335D6C0F7386}">
      <dsp:nvSpPr>
        <dsp:cNvPr id="0" name=""/>
        <dsp:cNvSpPr/>
      </dsp:nvSpPr>
      <dsp:spPr>
        <a:xfrm>
          <a:off x="1747520" y="1043961"/>
          <a:ext cx="6380480" cy="949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碳碳三键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1747520" y="1043961"/>
        <a:ext cx="6380480" cy="949055"/>
      </dsp:txXfrm>
    </dsp:sp>
    <dsp:sp modelId="{3E28525C-9D97-472D-95B3-597B65449977}">
      <dsp:nvSpPr>
        <dsp:cNvPr id="0" name=""/>
        <dsp:cNvSpPr/>
      </dsp:nvSpPr>
      <dsp:spPr>
        <a:xfrm>
          <a:off x="1625599" y="1993017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844EBE-C5A1-4F81-9DFE-AB014EAF58D9}">
      <dsp:nvSpPr>
        <dsp:cNvPr id="0" name=""/>
        <dsp:cNvSpPr/>
      </dsp:nvSpPr>
      <dsp:spPr>
        <a:xfrm>
          <a:off x="1747520" y="2040470"/>
          <a:ext cx="6380480" cy="949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苯环侧链碳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1747520" y="2040470"/>
        <a:ext cx="6380480" cy="949055"/>
      </dsp:txXfrm>
    </dsp:sp>
    <dsp:sp modelId="{258CC560-DD50-487E-AABD-1418042F440C}">
      <dsp:nvSpPr>
        <dsp:cNvPr id="0" name=""/>
        <dsp:cNvSpPr/>
      </dsp:nvSpPr>
      <dsp:spPr>
        <a:xfrm>
          <a:off x="1625599" y="2989525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77323C-C741-4819-B157-0DF7C547F65E}">
      <dsp:nvSpPr>
        <dsp:cNvPr id="0" name=""/>
        <dsp:cNvSpPr/>
      </dsp:nvSpPr>
      <dsp:spPr>
        <a:xfrm>
          <a:off x="1747520" y="3036978"/>
          <a:ext cx="6380480" cy="949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羟基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1747520" y="3036978"/>
        <a:ext cx="6380480" cy="949055"/>
      </dsp:txXfrm>
    </dsp:sp>
    <dsp:sp modelId="{F521EF7B-A810-4AE0-812C-AAD228764C36}">
      <dsp:nvSpPr>
        <dsp:cNvPr id="0" name=""/>
        <dsp:cNvSpPr/>
      </dsp:nvSpPr>
      <dsp:spPr>
        <a:xfrm>
          <a:off x="1625599" y="3986034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562F-2A24-4120-AAA4-FC2A645C2001}">
      <dsp:nvSpPr>
        <dsp:cNvPr id="0" name=""/>
        <dsp:cNvSpPr/>
      </dsp:nvSpPr>
      <dsp:spPr>
        <a:xfrm>
          <a:off x="1747520" y="4033487"/>
          <a:ext cx="6380480" cy="9490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醛基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1747520" y="4033487"/>
        <a:ext cx="6380480" cy="949055"/>
      </dsp:txXfrm>
    </dsp:sp>
    <dsp:sp modelId="{46856B40-CE53-493B-A0B7-0B6219C3D517}">
      <dsp:nvSpPr>
        <dsp:cNvPr id="0" name=""/>
        <dsp:cNvSpPr/>
      </dsp:nvSpPr>
      <dsp:spPr>
        <a:xfrm>
          <a:off x="1625599" y="4982543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A4C60F-14B0-4E1F-A3D0-3C1EA0E1C9BE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2BE28-DB37-4E17-9461-3CCC93A07D2F}">
      <dsp:nvSpPr>
        <dsp:cNvPr id="0" name=""/>
        <dsp:cNvSpPr/>
      </dsp:nvSpPr>
      <dsp:spPr>
        <a:xfrm>
          <a:off x="0" y="0"/>
          <a:ext cx="1625600" cy="5035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缩聚反应</a:t>
          </a:r>
          <a:endParaRPr lang="en-US" altLang="zh-CN" sz="1800" kern="1200" dirty="0" smtClean="0">
            <a:solidFill>
              <a:schemeClr val="accent1"/>
            </a:solidFill>
          </a:endParaRPr>
        </a:p>
      </dsp:txBody>
      <dsp:txXfrm>
        <a:off x="0" y="0"/>
        <a:ext cx="1625600" cy="5035405"/>
      </dsp:txXfrm>
    </dsp:sp>
    <dsp:sp modelId="{AF4A48F0-DBB6-4D6E-BB4B-429D6B46CBAF}">
      <dsp:nvSpPr>
        <dsp:cNvPr id="0" name=""/>
        <dsp:cNvSpPr/>
      </dsp:nvSpPr>
      <dsp:spPr>
        <a:xfrm>
          <a:off x="1747520" y="59193"/>
          <a:ext cx="6380480" cy="1183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二醇与二酸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1747520" y="59193"/>
        <a:ext cx="6380480" cy="1183861"/>
      </dsp:txXfrm>
    </dsp:sp>
    <dsp:sp modelId="{B9A1452D-9C3B-4110-A48A-89364F826366}">
      <dsp:nvSpPr>
        <dsp:cNvPr id="0" name=""/>
        <dsp:cNvSpPr/>
      </dsp:nvSpPr>
      <dsp:spPr>
        <a:xfrm>
          <a:off x="1625599" y="1243054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CCA737-64E6-4D47-97C1-335D6C0F7386}">
      <dsp:nvSpPr>
        <dsp:cNvPr id="0" name=""/>
        <dsp:cNvSpPr/>
      </dsp:nvSpPr>
      <dsp:spPr>
        <a:xfrm>
          <a:off x="1747520" y="1302247"/>
          <a:ext cx="6380480" cy="1183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羟基酸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1747520" y="1302247"/>
        <a:ext cx="6380480" cy="1183861"/>
      </dsp:txXfrm>
    </dsp:sp>
    <dsp:sp modelId="{3E28525C-9D97-472D-95B3-597B65449977}">
      <dsp:nvSpPr>
        <dsp:cNvPr id="0" name=""/>
        <dsp:cNvSpPr/>
      </dsp:nvSpPr>
      <dsp:spPr>
        <a:xfrm>
          <a:off x="1625599" y="2486108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77323C-C741-4819-B157-0DF7C547F65E}">
      <dsp:nvSpPr>
        <dsp:cNvPr id="0" name=""/>
        <dsp:cNvSpPr/>
      </dsp:nvSpPr>
      <dsp:spPr>
        <a:xfrm>
          <a:off x="1747520" y="2545301"/>
          <a:ext cx="6380480" cy="1183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氨基酸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1747520" y="2545301"/>
        <a:ext cx="6380480" cy="1183861"/>
      </dsp:txXfrm>
    </dsp:sp>
    <dsp:sp modelId="{F521EF7B-A810-4AE0-812C-AAD228764C36}">
      <dsp:nvSpPr>
        <dsp:cNvPr id="0" name=""/>
        <dsp:cNvSpPr/>
      </dsp:nvSpPr>
      <dsp:spPr>
        <a:xfrm>
          <a:off x="1625599" y="3729162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562F-2A24-4120-AAA4-FC2A645C2001}">
      <dsp:nvSpPr>
        <dsp:cNvPr id="0" name=""/>
        <dsp:cNvSpPr/>
      </dsp:nvSpPr>
      <dsp:spPr>
        <a:xfrm>
          <a:off x="1747520" y="3788355"/>
          <a:ext cx="6380480" cy="1183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甲醛与酚类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1747520" y="3788355"/>
        <a:ext cx="6380480" cy="1183861"/>
      </dsp:txXfrm>
    </dsp:sp>
    <dsp:sp modelId="{46856B40-CE53-493B-A0B7-0B6219C3D517}">
      <dsp:nvSpPr>
        <dsp:cNvPr id="0" name=""/>
        <dsp:cNvSpPr/>
      </dsp:nvSpPr>
      <dsp:spPr>
        <a:xfrm>
          <a:off x="1625599" y="4972216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A4C60F-14B0-4E1F-A3D0-3C1EA0E1C9BE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2BE28-DB37-4E17-9461-3CCC93A07D2F}">
      <dsp:nvSpPr>
        <dsp:cNvPr id="0" name=""/>
        <dsp:cNvSpPr/>
      </dsp:nvSpPr>
      <dsp:spPr>
        <a:xfrm>
          <a:off x="0" y="0"/>
          <a:ext cx="1625600" cy="5035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>
              <a:solidFill>
                <a:schemeClr val="accent1"/>
              </a:solidFill>
            </a:rPr>
            <a:t>1mol</a:t>
          </a:r>
          <a:r>
            <a:rPr lang="zh-CN" altLang="en-US" sz="1800" kern="1200" dirty="0" smtClean="0">
              <a:solidFill>
                <a:schemeClr val="accent1"/>
              </a:solidFill>
            </a:rPr>
            <a:t>基团消耗</a:t>
          </a:r>
          <a:r>
            <a:rPr lang="en-US" altLang="zh-CN" sz="1800" kern="1200" dirty="0" err="1" smtClean="0">
              <a:solidFill>
                <a:schemeClr val="accent1"/>
              </a:solidFill>
            </a:rPr>
            <a:t>NaOH</a:t>
          </a:r>
          <a:r>
            <a:rPr lang="zh-CN" altLang="en-US" sz="1800" kern="1200" dirty="0" smtClean="0">
              <a:solidFill>
                <a:schemeClr val="accent1"/>
              </a:solidFill>
            </a:rPr>
            <a:t>的物质的量</a:t>
          </a:r>
          <a:endParaRPr lang="en-US" altLang="zh-CN" sz="1800" kern="1200" dirty="0" smtClean="0">
            <a:solidFill>
              <a:schemeClr val="accent1"/>
            </a:solidFill>
          </a:endParaRPr>
        </a:p>
      </dsp:txBody>
      <dsp:txXfrm>
        <a:off x="0" y="0"/>
        <a:ext cx="1625600" cy="5035405"/>
      </dsp:txXfrm>
    </dsp:sp>
    <dsp:sp modelId="{AF4A48F0-DBB6-4D6E-BB4B-429D6B46CBAF}">
      <dsp:nvSpPr>
        <dsp:cNvPr id="0" name=""/>
        <dsp:cNvSpPr/>
      </dsp:nvSpPr>
      <dsp:spPr>
        <a:xfrm>
          <a:off x="1747520" y="59193"/>
          <a:ext cx="3129280" cy="1183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酚羟基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1747520" y="59193"/>
        <a:ext cx="3129280" cy="1183861"/>
      </dsp:txXfrm>
    </dsp:sp>
    <dsp:sp modelId="{B9A1452D-9C3B-4110-A48A-89364F826366}">
      <dsp:nvSpPr>
        <dsp:cNvPr id="0" name=""/>
        <dsp:cNvSpPr/>
      </dsp:nvSpPr>
      <dsp:spPr>
        <a:xfrm>
          <a:off x="1625600" y="1243054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CCA737-64E6-4D47-97C1-335D6C0F7386}">
      <dsp:nvSpPr>
        <dsp:cNvPr id="0" name=""/>
        <dsp:cNvSpPr/>
      </dsp:nvSpPr>
      <dsp:spPr>
        <a:xfrm>
          <a:off x="1747520" y="1302247"/>
          <a:ext cx="3129280" cy="1183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羧基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1747520" y="1302247"/>
        <a:ext cx="3129280" cy="1183861"/>
      </dsp:txXfrm>
    </dsp:sp>
    <dsp:sp modelId="{3E28525C-9D97-472D-95B3-597B65449977}">
      <dsp:nvSpPr>
        <dsp:cNvPr id="0" name=""/>
        <dsp:cNvSpPr/>
      </dsp:nvSpPr>
      <dsp:spPr>
        <a:xfrm>
          <a:off x="1625600" y="2486108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77323C-C741-4819-B157-0DF7C547F65E}">
      <dsp:nvSpPr>
        <dsp:cNvPr id="0" name=""/>
        <dsp:cNvSpPr/>
      </dsp:nvSpPr>
      <dsp:spPr>
        <a:xfrm>
          <a:off x="1747520" y="2545301"/>
          <a:ext cx="3129280" cy="1183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酯基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1747520" y="2545301"/>
        <a:ext cx="3129280" cy="1183861"/>
      </dsp:txXfrm>
    </dsp:sp>
    <dsp:sp modelId="{425A7682-6DF7-4199-AD36-500BC473AF0D}">
      <dsp:nvSpPr>
        <dsp:cNvPr id="0" name=""/>
        <dsp:cNvSpPr/>
      </dsp:nvSpPr>
      <dsp:spPr>
        <a:xfrm>
          <a:off x="4998720" y="2545301"/>
          <a:ext cx="3129280" cy="591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醇酯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4998720" y="2545301"/>
        <a:ext cx="3129280" cy="591930"/>
      </dsp:txXfrm>
    </dsp:sp>
    <dsp:sp modelId="{6110E4CA-E436-4E11-8C1D-79ACC214E304}">
      <dsp:nvSpPr>
        <dsp:cNvPr id="0" name=""/>
        <dsp:cNvSpPr/>
      </dsp:nvSpPr>
      <dsp:spPr>
        <a:xfrm>
          <a:off x="4876800" y="3137231"/>
          <a:ext cx="31292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9EA68F-4F11-48BF-82DF-BE1B92BF8D44}">
      <dsp:nvSpPr>
        <dsp:cNvPr id="0" name=""/>
        <dsp:cNvSpPr/>
      </dsp:nvSpPr>
      <dsp:spPr>
        <a:xfrm>
          <a:off x="4998720" y="3137231"/>
          <a:ext cx="3129280" cy="5919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酚酯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4998720" y="3137231"/>
        <a:ext cx="3129280" cy="591930"/>
      </dsp:txXfrm>
    </dsp:sp>
    <dsp:sp modelId="{F521EF7B-A810-4AE0-812C-AAD228764C36}">
      <dsp:nvSpPr>
        <dsp:cNvPr id="0" name=""/>
        <dsp:cNvSpPr/>
      </dsp:nvSpPr>
      <dsp:spPr>
        <a:xfrm>
          <a:off x="1625600" y="3729162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5C2CCB-5B33-492A-BF20-FBBA20D4080B}">
      <dsp:nvSpPr>
        <dsp:cNvPr id="0" name=""/>
        <dsp:cNvSpPr/>
      </dsp:nvSpPr>
      <dsp:spPr>
        <a:xfrm>
          <a:off x="1747520" y="3788355"/>
          <a:ext cx="3129280" cy="11838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卤素原子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1747520" y="3788355"/>
        <a:ext cx="3129280" cy="1183861"/>
      </dsp:txXfrm>
    </dsp:sp>
    <dsp:sp modelId="{CA40A443-AF40-43BA-B8A4-1DACD56B0698}">
      <dsp:nvSpPr>
        <dsp:cNvPr id="0" name=""/>
        <dsp:cNvSpPr/>
      </dsp:nvSpPr>
      <dsp:spPr>
        <a:xfrm>
          <a:off x="1625600" y="4972216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A4C60F-14B0-4E1F-A3D0-3C1EA0E1C9BE}">
      <dsp:nvSpPr>
        <dsp:cNvPr id="0" name=""/>
        <dsp:cNvSpPr/>
      </dsp:nvSpPr>
      <dsp:spPr>
        <a:xfrm>
          <a:off x="0" y="0"/>
          <a:ext cx="8128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2BE28-DB37-4E17-9461-3CCC93A07D2F}">
      <dsp:nvSpPr>
        <dsp:cNvPr id="0" name=""/>
        <dsp:cNvSpPr/>
      </dsp:nvSpPr>
      <dsp:spPr>
        <a:xfrm>
          <a:off x="0" y="0"/>
          <a:ext cx="1625600" cy="50354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800" kern="1200" dirty="0" smtClean="0">
              <a:solidFill>
                <a:schemeClr val="accent1"/>
              </a:solidFill>
            </a:rPr>
            <a:t>1mol</a:t>
          </a:r>
          <a:r>
            <a:rPr lang="zh-CN" altLang="en-US" sz="1800" kern="1200" dirty="0" smtClean="0">
              <a:solidFill>
                <a:schemeClr val="accent1"/>
              </a:solidFill>
            </a:rPr>
            <a:t>基团与溴水反应消耗</a:t>
          </a:r>
          <a:r>
            <a:rPr lang="en-US" altLang="zh-CN" sz="1800" kern="1200" dirty="0" smtClean="0">
              <a:solidFill>
                <a:schemeClr val="accent1"/>
              </a:solidFill>
            </a:rPr>
            <a:t>Br</a:t>
          </a:r>
          <a:r>
            <a:rPr lang="en-US" altLang="zh-CN" sz="1800" kern="1200" baseline="-25000" dirty="0" smtClean="0">
              <a:solidFill>
                <a:schemeClr val="accent1"/>
              </a:solidFill>
            </a:rPr>
            <a:t>2</a:t>
          </a:r>
          <a:r>
            <a:rPr lang="zh-CN" altLang="en-US" sz="1800" kern="1200" dirty="0" smtClean="0">
              <a:solidFill>
                <a:schemeClr val="accent1"/>
              </a:solidFill>
            </a:rPr>
            <a:t>的物质的量</a:t>
          </a:r>
          <a:endParaRPr lang="en-US" altLang="zh-CN" sz="1800" kern="1200" dirty="0" smtClean="0">
            <a:solidFill>
              <a:schemeClr val="accent1"/>
            </a:solidFill>
          </a:endParaRPr>
        </a:p>
      </dsp:txBody>
      <dsp:txXfrm>
        <a:off x="0" y="0"/>
        <a:ext cx="1625600" cy="5035405"/>
      </dsp:txXfrm>
    </dsp:sp>
    <dsp:sp modelId="{AF4A48F0-DBB6-4D6E-BB4B-429D6B46CBAF}">
      <dsp:nvSpPr>
        <dsp:cNvPr id="0" name=""/>
        <dsp:cNvSpPr/>
      </dsp:nvSpPr>
      <dsp:spPr>
        <a:xfrm>
          <a:off x="1747520" y="117033"/>
          <a:ext cx="3129280" cy="23406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加成反应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1747520" y="117033"/>
        <a:ext cx="3129280" cy="2340676"/>
      </dsp:txXfrm>
    </dsp:sp>
    <dsp:sp modelId="{757196C3-9D1C-4290-9F5F-3D481A955A33}">
      <dsp:nvSpPr>
        <dsp:cNvPr id="0" name=""/>
        <dsp:cNvSpPr/>
      </dsp:nvSpPr>
      <dsp:spPr>
        <a:xfrm>
          <a:off x="4998720" y="117033"/>
          <a:ext cx="3129280" cy="1170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碳碳双键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4998720" y="117033"/>
        <a:ext cx="3129280" cy="1170338"/>
      </dsp:txXfrm>
    </dsp:sp>
    <dsp:sp modelId="{7A678510-A544-4059-8E51-1A10B5512712}">
      <dsp:nvSpPr>
        <dsp:cNvPr id="0" name=""/>
        <dsp:cNvSpPr/>
      </dsp:nvSpPr>
      <dsp:spPr>
        <a:xfrm>
          <a:off x="4876800" y="1287372"/>
          <a:ext cx="31292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8503E1-3F0A-4D7E-9F9E-4E15733E16AC}">
      <dsp:nvSpPr>
        <dsp:cNvPr id="0" name=""/>
        <dsp:cNvSpPr/>
      </dsp:nvSpPr>
      <dsp:spPr>
        <a:xfrm>
          <a:off x="4998720" y="1287372"/>
          <a:ext cx="3129280" cy="1170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碳碳三键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4998720" y="1287372"/>
        <a:ext cx="3129280" cy="1170338"/>
      </dsp:txXfrm>
    </dsp:sp>
    <dsp:sp modelId="{B9A1452D-9C3B-4110-A48A-89364F826366}">
      <dsp:nvSpPr>
        <dsp:cNvPr id="0" name=""/>
        <dsp:cNvSpPr/>
      </dsp:nvSpPr>
      <dsp:spPr>
        <a:xfrm>
          <a:off x="1625600" y="245771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562F-2A24-4120-AAA4-FC2A645C2001}">
      <dsp:nvSpPr>
        <dsp:cNvPr id="0" name=""/>
        <dsp:cNvSpPr/>
      </dsp:nvSpPr>
      <dsp:spPr>
        <a:xfrm>
          <a:off x="1747520" y="2574744"/>
          <a:ext cx="3129280" cy="23406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取代反应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1747520" y="2574744"/>
        <a:ext cx="3129280" cy="2340676"/>
      </dsp:txXfrm>
    </dsp:sp>
    <dsp:sp modelId="{6F287996-32A7-47A3-B60B-E6CC8E259F3D}">
      <dsp:nvSpPr>
        <dsp:cNvPr id="0" name=""/>
        <dsp:cNvSpPr/>
      </dsp:nvSpPr>
      <dsp:spPr>
        <a:xfrm>
          <a:off x="4998720" y="2574744"/>
          <a:ext cx="3129280" cy="23406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800" kern="1200" dirty="0" smtClean="0">
              <a:solidFill>
                <a:schemeClr val="accent1"/>
              </a:solidFill>
            </a:rPr>
            <a:t>酚羟基的邻、对位</a:t>
          </a:r>
          <a:endParaRPr lang="zh-CN" altLang="en-US" sz="1800" kern="1200" dirty="0">
            <a:solidFill>
              <a:schemeClr val="accent1"/>
            </a:solidFill>
          </a:endParaRPr>
        </a:p>
      </dsp:txBody>
      <dsp:txXfrm>
        <a:off x="4998720" y="2574744"/>
        <a:ext cx="3129280" cy="2340676"/>
      </dsp:txXfrm>
    </dsp:sp>
    <dsp:sp modelId="{46856B40-CE53-493B-A0B7-0B6219C3D517}">
      <dsp:nvSpPr>
        <dsp:cNvPr id="0" name=""/>
        <dsp:cNvSpPr/>
      </dsp:nvSpPr>
      <dsp:spPr>
        <a:xfrm>
          <a:off x="1625600" y="4915420"/>
          <a:ext cx="65024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49F9D-53AB-4ADE-88C2-83C6840B885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266C9-EC95-48BD-8D48-4E43F36BA1E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06CF4-FA77-4E71-BDBB-B62F97D4831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EA511-84E0-4AE0-9842-AB0E10994BF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7EA511-84E0-4AE0-9842-AB0E10994BF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1" name="副标题 2"/>
          <p:cNvSpPr>
            <a:spLocks noGrp="1"/>
          </p:cNvSpPr>
          <p:nvPr userDrawn="1">
            <p:ph type="subTitle" idx="1"/>
          </p:nvPr>
        </p:nvSpPr>
        <p:spPr>
          <a:xfrm>
            <a:off x="669925" y="4917172"/>
            <a:ext cx="6251063" cy="558799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zh-CN" altLang="en-US" dirty="0"/>
          </a:p>
        </p:txBody>
      </p:sp>
      <p:sp>
        <p:nvSpPr>
          <p:cNvPr id="9802" name="标题 1"/>
          <p:cNvSpPr>
            <a:spLocks noGrp="1"/>
          </p:cNvSpPr>
          <p:nvPr userDrawn="1">
            <p:ph type="ctrTitle"/>
          </p:nvPr>
        </p:nvSpPr>
        <p:spPr>
          <a:xfrm>
            <a:off x="669925" y="3684477"/>
            <a:ext cx="6251063" cy="1327310"/>
          </a:xfrm>
        </p:spPr>
        <p:txBody>
          <a:bodyPr anchor="ctr">
            <a:normAutofit/>
          </a:bodyPr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258" name="矩形 257"/>
          <p:cNvSpPr/>
          <p:nvPr userDrawn="1"/>
        </p:nvSpPr>
        <p:spPr>
          <a:xfrm>
            <a:off x="669925" y="3497828"/>
            <a:ext cx="6251063" cy="9571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3" name="组合 12"/>
          <p:cNvGrpSpPr/>
          <p:nvPr userDrawn="1"/>
        </p:nvGrpSpPr>
        <p:grpSpPr>
          <a:xfrm>
            <a:off x="7202961" y="1200770"/>
            <a:ext cx="4185447" cy="4108467"/>
            <a:chOff x="3990983" y="1563392"/>
            <a:chExt cx="4185447" cy="4108467"/>
          </a:xfrm>
        </p:grpSpPr>
        <p:grpSp>
          <p:nvGrpSpPr>
            <p:cNvPr id="15" name="组合 14"/>
            <p:cNvGrpSpPr/>
            <p:nvPr/>
          </p:nvGrpSpPr>
          <p:grpSpPr>
            <a:xfrm>
              <a:off x="4101458" y="1653440"/>
              <a:ext cx="4002716" cy="3942145"/>
              <a:chOff x="8809631" y="1360739"/>
              <a:chExt cx="4002716" cy="3942145"/>
            </a:xfrm>
          </p:grpSpPr>
          <p:sp>
            <p:nvSpPr>
              <p:cNvPr id="97" name="Freeform 229"/>
              <p:cNvSpPr/>
              <p:nvPr/>
            </p:nvSpPr>
            <p:spPr bwMode="auto">
              <a:xfrm>
                <a:off x="11732169" y="2341648"/>
                <a:ext cx="482883" cy="1179447"/>
              </a:xfrm>
              <a:custGeom>
                <a:avLst/>
                <a:gdLst>
                  <a:gd name="T0" fmla="*/ 7 w 287"/>
                  <a:gd name="T1" fmla="*/ 417 h 701"/>
                  <a:gd name="T2" fmla="*/ 230 w 287"/>
                  <a:gd name="T3" fmla="*/ 701 h 701"/>
                  <a:gd name="T4" fmla="*/ 287 w 287"/>
                  <a:gd name="T5" fmla="*/ 310 h 701"/>
                  <a:gd name="T6" fmla="*/ 0 w 287"/>
                  <a:gd name="T7" fmla="*/ 0 h 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7" h="701">
                    <a:moveTo>
                      <a:pt x="7" y="417"/>
                    </a:moveTo>
                    <a:lnTo>
                      <a:pt x="230" y="701"/>
                    </a:lnTo>
                    <a:lnTo>
                      <a:pt x="287" y="31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98" name="Freeform 226"/>
              <p:cNvSpPr/>
              <p:nvPr/>
            </p:nvSpPr>
            <p:spPr bwMode="auto">
              <a:xfrm>
                <a:off x="10424851" y="1360739"/>
                <a:ext cx="1467158" cy="3428976"/>
              </a:xfrm>
              <a:custGeom>
                <a:avLst/>
                <a:gdLst>
                  <a:gd name="T0" fmla="*/ 853 w 872"/>
                  <a:gd name="T1" fmla="*/ 2038 h 2038"/>
                  <a:gd name="T2" fmla="*/ 500 w 872"/>
                  <a:gd name="T3" fmla="*/ 1597 h 2038"/>
                  <a:gd name="T4" fmla="*/ 265 w 872"/>
                  <a:gd name="T5" fmla="*/ 1723 h 2038"/>
                  <a:gd name="T6" fmla="*/ 225 w 872"/>
                  <a:gd name="T7" fmla="*/ 1758 h 2038"/>
                  <a:gd name="T8" fmla="*/ 242 w 872"/>
                  <a:gd name="T9" fmla="*/ 2023 h 2038"/>
                  <a:gd name="T10" fmla="*/ 872 w 872"/>
                  <a:gd name="T11" fmla="*/ 2023 h 2038"/>
                  <a:gd name="T12" fmla="*/ 493 w 872"/>
                  <a:gd name="T13" fmla="*/ 1173 h 2038"/>
                  <a:gd name="T14" fmla="*/ 749 w 872"/>
                  <a:gd name="T15" fmla="*/ 533 h 2038"/>
                  <a:gd name="T16" fmla="*/ 772 w 872"/>
                  <a:gd name="T17" fmla="*/ 986 h 2038"/>
                  <a:gd name="T18" fmla="*/ 498 w 872"/>
                  <a:gd name="T19" fmla="*/ 1133 h 2038"/>
                  <a:gd name="T20" fmla="*/ 443 w 872"/>
                  <a:gd name="T21" fmla="*/ 796 h 2038"/>
                  <a:gd name="T22" fmla="*/ 725 w 872"/>
                  <a:gd name="T23" fmla="*/ 536 h 2038"/>
                  <a:gd name="T24" fmla="*/ 0 w 872"/>
                  <a:gd name="T25" fmla="*/ 0 h 20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72" h="2038">
                    <a:moveTo>
                      <a:pt x="853" y="2038"/>
                    </a:moveTo>
                    <a:lnTo>
                      <a:pt x="500" y="1597"/>
                    </a:lnTo>
                    <a:lnTo>
                      <a:pt x="265" y="1723"/>
                    </a:lnTo>
                    <a:lnTo>
                      <a:pt x="225" y="1758"/>
                    </a:lnTo>
                    <a:lnTo>
                      <a:pt x="242" y="2023"/>
                    </a:lnTo>
                    <a:lnTo>
                      <a:pt x="872" y="2023"/>
                    </a:lnTo>
                    <a:lnTo>
                      <a:pt x="493" y="1173"/>
                    </a:lnTo>
                    <a:lnTo>
                      <a:pt x="749" y="533"/>
                    </a:lnTo>
                    <a:lnTo>
                      <a:pt x="772" y="986"/>
                    </a:lnTo>
                    <a:lnTo>
                      <a:pt x="498" y="1133"/>
                    </a:lnTo>
                    <a:lnTo>
                      <a:pt x="443" y="796"/>
                    </a:lnTo>
                    <a:lnTo>
                      <a:pt x="725" y="53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99" name="Line 224"/>
              <p:cNvSpPr>
                <a:spLocks noChangeShapeType="1"/>
              </p:cNvSpPr>
              <p:nvPr/>
            </p:nvSpPr>
            <p:spPr bwMode="auto">
              <a:xfrm flipH="1">
                <a:off x="9798953" y="2074128"/>
                <a:ext cx="1033068" cy="713389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0" name="Freeform 217"/>
              <p:cNvSpPr/>
              <p:nvPr/>
            </p:nvSpPr>
            <p:spPr bwMode="auto">
              <a:xfrm>
                <a:off x="8809631" y="1392707"/>
                <a:ext cx="3923638" cy="3834464"/>
              </a:xfrm>
              <a:custGeom>
                <a:avLst/>
                <a:gdLst>
                  <a:gd name="T0" fmla="*/ 974 w 2332"/>
                  <a:gd name="T1" fmla="*/ 0 h 2279"/>
                  <a:gd name="T2" fmla="*/ 1581 w 2332"/>
                  <a:gd name="T3" fmla="*/ 81 h 2279"/>
                  <a:gd name="T4" fmla="*/ 2059 w 2332"/>
                  <a:gd name="T5" fmla="*/ 360 h 2279"/>
                  <a:gd name="T6" fmla="*/ 2332 w 2332"/>
                  <a:gd name="T7" fmla="*/ 820 h 2279"/>
                  <a:gd name="T8" fmla="*/ 2249 w 2332"/>
                  <a:gd name="T9" fmla="*/ 1718 h 2279"/>
                  <a:gd name="T10" fmla="*/ 1652 w 2332"/>
                  <a:gd name="T11" fmla="*/ 2279 h 2279"/>
                  <a:gd name="T12" fmla="*/ 714 w 2332"/>
                  <a:gd name="T13" fmla="*/ 2279 h 2279"/>
                  <a:gd name="T14" fmla="*/ 57 w 2332"/>
                  <a:gd name="T15" fmla="*/ 1649 h 2279"/>
                  <a:gd name="T16" fmla="*/ 0 w 2332"/>
                  <a:gd name="T17" fmla="*/ 967 h 2279"/>
                  <a:gd name="T18" fmla="*/ 221 w 2332"/>
                  <a:gd name="T19" fmla="*/ 448 h 2279"/>
                  <a:gd name="T20" fmla="*/ 974 w 2332"/>
                  <a:gd name="T21" fmla="*/ 0 h 2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32" h="2279">
                    <a:moveTo>
                      <a:pt x="974" y="0"/>
                    </a:moveTo>
                    <a:lnTo>
                      <a:pt x="1581" y="81"/>
                    </a:lnTo>
                    <a:lnTo>
                      <a:pt x="2059" y="360"/>
                    </a:lnTo>
                    <a:lnTo>
                      <a:pt x="2332" y="820"/>
                    </a:lnTo>
                    <a:lnTo>
                      <a:pt x="2249" y="1718"/>
                    </a:lnTo>
                    <a:lnTo>
                      <a:pt x="1652" y="2279"/>
                    </a:lnTo>
                    <a:lnTo>
                      <a:pt x="714" y="2279"/>
                    </a:lnTo>
                    <a:lnTo>
                      <a:pt x="57" y="1649"/>
                    </a:lnTo>
                    <a:lnTo>
                      <a:pt x="0" y="967"/>
                    </a:lnTo>
                    <a:lnTo>
                      <a:pt x="221" y="448"/>
                    </a:lnTo>
                    <a:lnTo>
                      <a:pt x="974" y="0"/>
                    </a:lnTo>
                    <a:close/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1" name="Freeform 218"/>
              <p:cNvSpPr/>
              <p:nvPr/>
            </p:nvSpPr>
            <p:spPr bwMode="auto">
              <a:xfrm>
                <a:off x="9181468" y="1820067"/>
                <a:ext cx="3630879" cy="3407104"/>
              </a:xfrm>
              <a:custGeom>
                <a:avLst/>
                <a:gdLst>
                  <a:gd name="T0" fmla="*/ 0 w 2158"/>
                  <a:gd name="T1" fmla="*/ 194 h 2025"/>
                  <a:gd name="T2" fmla="*/ 651 w 2158"/>
                  <a:gd name="T3" fmla="*/ 0 h 2025"/>
                  <a:gd name="T4" fmla="*/ 981 w 2158"/>
                  <a:gd name="T5" fmla="*/ 151 h 2025"/>
                  <a:gd name="T6" fmla="*/ 1452 w 2158"/>
                  <a:gd name="T7" fmla="*/ 284 h 2025"/>
                  <a:gd name="T8" fmla="*/ 2158 w 2158"/>
                  <a:gd name="T9" fmla="*/ 578 h 2025"/>
                  <a:gd name="T10" fmla="*/ 1746 w 2158"/>
                  <a:gd name="T11" fmla="*/ 966 h 2025"/>
                  <a:gd name="T12" fmla="*/ 2059 w 2158"/>
                  <a:gd name="T13" fmla="*/ 1464 h 2025"/>
                  <a:gd name="T14" fmla="*/ 1618 w 2158"/>
                  <a:gd name="T15" fmla="*/ 1724 h 2025"/>
                  <a:gd name="T16" fmla="*/ 528 w 2158"/>
                  <a:gd name="T17" fmla="*/ 2025 h 20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58" h="2025">
                    <a:moveTo>
                      <a:pt x="0" y="194"/>
                    </a:moveTo>
                    <a:lnTo>
                      <a:pt x="651" y="0"/>
                    </a:lnTo>
                    <a:lnTo>
                      <a:pt x="981" y="151"/>
                    </a:lnTo>
                    <a:lnTo>
                      <a:pt x="1452" y="284"/>
                    </a:lnTo>
                    <a:lnTo>
                      <a:pt x="2158" y="578"/>
                    </a:lnTo>
                    <a:lnTo>
                      <a:pt x="1746" y="966"/>
                    </a:lnTo>
                    <a:lnTo>
                      <a:pt x="2059" y="1464"/>
                    </a:lnTo>
                    <a:lnTo>
                      <a:pt x="1618" y="1724"/>
                    </a:lnTo>
                    <a:lnTo>
                      <a:pt x="528" y="2025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2" name="Freeform 219"/>
              <p:cNvSpPr/>
              <p:nvPr/>
            </p:nvSpPr>
            <p:spPr bwMode="auto">
              <a:xfrm>
                <a:off x="9181468" y="1397754"/>
                <a:ext cx="2937681" cy="3873162"/>
              </a:xfrm>
              <a:custGeom>
                <a:avLst/>
                <a:gdLst>
                  <a:gd name="T0" fmla="*/ 0 w 1746"/>
                  <a:gd name="T1" fmla="*/ 469 h 2302"/>
                  <a:gd name="T2" fmla="*/ 192 w 1746"/>
                  <a:gd name="T3" fmla="*/ 739 h 2302"/>
                  <a:gd name="T4" fmla="*/ 945 w 1746"/>
                  <a:gd name="T5" fmla="*/ 417 h 2302"/>
                  <a:gd name="T6" fmla="*/ 888 w 1746"/>
                  <a:gd name="T7" fmla="*/ 739 h 2302"/>
                  <a:gd name="T8" fmla="*/ 981 w 1746"/>
                  <a:gd name="T9" fmla="*/ 1729 h 2302"/>
                  <a:gd name="T10" fmla="*/ 1618 w 1746"/>
                  <a:gd name="T11" fmla="*/ 1975 h 2302"/>
                  <a:gd name="T12" fmla="*/ 1746 w 1746"/>
                  <a:gd name="T13" fmla="*/ 1236 h 2302"/>
                  <a:gd name="T14" fmla="*/ 1452 w 1746"/>
                  <a:gd name="T15" fmla="*/ 535 h 2302"/>
                  <a:gd name="T16" fmla="*/ 898 w 1746"/>
                  <a:gd name="T17" fmla="*/ 753 h 2302"/>
                  <a:gd name="T18" fmla="*/ 1220 w 1746"/>
                  <a:gd name="T19" fmla="*/ 1137 h 2302"/>
                  <a:gd name="T20" fmla="*/ 950 w 1746"/>
                  <a:gd name="T21" fmla="*/ 1717 h 2302"/>
                  <a:gd name="T22" fmla="*/ 945 w 1746"/>
                  <a:gd name="T23" fmla="*/ 1729 h 2302"/>
                  <a:gd name="T24" fmla="*/ 481 w 1746"/>
                  <a:gd name="T25" fmla="*/ 2302 h 2302"/>
                  <a:gd name="T26" fmla="*/ 239 w 1746"/>
                  <a:gd name="T27" fmla="*/ 1137 h 2302"/>
                  <a:gd name="T28" fmla="*/ 945 w 1746"/>
                  <a:gd name="T29" fmla="*/ 398 h 2302"/>
                  <a:gd name="T30" fmla="*/ 774 w 1746"/>
                  <a:gd name="T31" fmla="*/ 0 h 2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46" h="2302">
                    <a:moveTo>
                      <a:pt x="0" y="469"/>
                    </a:moveTo>
                    <a:lnTo>
                      <a:pt x="192" y="739"/>
                    </a:lnTo>
                    <a:lnTo>
                      <a:pt x="945" y="417"/>
                    </a:lnTo>
                    <a:lnTo>
                      <a:pt x="888" y="739"/>
                    </a:lnTo>
                    <a:lnTo>
                      <a:pt x="981" y="1729"/>
                    </a:lnTo>
                    <a:lnTo>
                      <a:pt x="1618" y="1975"/>
                    </a:lnTo>
                    <a:lnTo>
                      <a:pt x="1746" y="1236"/>
                    </a:lnTo>
                    <a:lnTo>
                      <a:pt x="1452" y="535"/>
                    </a:lnTo>
                    <a:lnTo>
                      <a:pt x="898" y="753"/>
                    </a:lnTo>
                    <a:lnTo>
                      <a:pt x="1220" y="1137"/>
                    </a:lnTo>
                    <a:lnTo>
                      <a:pt x="950" y="1717"/>
                    </a:lnTo>
                    <a:lnTo>
                      <a:pt x="945" y="1729"/>
                    </a:lnTo>
                    <a:lnTo>
                      <a:pt x="481" y="2302"/>
                    </a:lnTo>
                    <a:lnTo>
                      <a:pt x="239" y="1137"/>
                    </a:lnTo>
                    <a:lnTo>
                      <a:pt x="945" y="398"/>
                    </a:lnTo>
                    <a:lnTo>
                      <a:pt x="774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3" name="Freeform 220"/>
              <p:cNvSpPr/>
              <p:nvPr/>
            </p:nvSpPr>
            <p:spPr bwMode="auto">
              <a:xfrm>
                <a:off x="8809631" y="2664692"/>
                <a:ext cx="1918073" cy="1845725"/>
              </a:xfrm>
              <a:custGeom>
                <a:avLst/>
                <a:gdLst>
                  <a:gd name="T0" fmla="*/ 469 w 1140"/>
                  <a:gd name="T1" fmla="*/ 327 h 1097"/>
                  <a:gd name="T2" fmla="*/ 588 w 1140"/>
                  <a:gd name="T3" fmla="*/ 52 h 1097"/>
                  <a:gd name="T4" fmla="*/ 389 w 1140"/>
                  <a:gd name="T5" fmla="*/ 0 h 1097"/>
                  <a:gd name="T6" fmla="*/ 0 w 1140"/>
                  <a:gd name="T7" fmla="*/ 211 h 1097"/>
                  <a:gd name="T8" fmla="*/ 263 w 1140"/>
                  <a:gd name="T9" fmla="*/ 453 h 1097"/>
                  <a:gd name="T10" fmla="*/ 71 w 1140"/>
                  <a:gd name="T11" fmla="*/ 905 h 1097"/>
                  <a:gd name="T12" fmla="*/ 541 w 1140"/>
                  <a:gd name="T13" fmla="*/ 948 h 1097"/>
                  <a:gd name="T14" fmla="*/ 770 w 1140"/>
                  <a:gd name="T15" fmla="*/ 1097 h 1097"/>
                  <a:gd name="T16" fmla="*/ 1140 w 1140"/>
                  <a:gd name="T17" fmla="*/ 983 h 1097"/>
                  <a:gd name="T18" fmla="*/ 541 w 1140"/>
                  <a:gd name="T19" fmla="*/ 917 h 10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40" h="1097">
                    <a:moveTo>
                      <a:pt x="469" y="327"/>
                    </a:moveTo>
                    <a:lnTo>
                      <a:pt x="588" y="52"/>
                    </a:lnTo>
                    <a:lnTo>
                      <a:pt x="389" y="0"/>
                    </a:lnTo>
                    <a:lnTo>
                      <a:pt x="0" y="211"/>
                    </a:lnTo>
                    <a:lnTo>
                      <a:pt x="263" y="453"/>
                    </a:lnTo>
                    <a:lnTo>
                      <a:pt x="71" y="905"/>
                    </a:lnTo>
                    <a:lnTo>
                      <a:pt x="541" y="948"/>
                    </a:lnTo>
                    <a:lnTo>
                      <a:pt x="770" y="1097"/>
                    </a:lnTo>
                    <a:lnTo>
                      <a:pt x="1140" y="983"/>
                    </a:lnTo>
                    <a:lnTo>
                      <a:pt x="541" y="917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4" name="Freeform 221"/>
              <p:cNvSpPr/>
              <p:nvPr/>
            </p:nvSpPr>
            <p:spPr bwMode="auto">
              <a:xfrm>
                <a:off x="8841599" y="2592344"/>
                <a:ext cx="686468" cy="718436"/>
              </a:xfrm>
              <a:custGeom>
                <a:avLst/>
                <a:gdLst>
                  <a:gd name="T0" fmla="*/ 375 w 408"/>
                  <a:gd name="T1" fmla="*/ 0 h 427"/>
                  <a:gd name="T2" fmla="*/ 408 w 408"/>
                  <a:gd name="T3" fmla="*/ 427 h 427"/>
                  <a:gd name="T4" fmla="*/ 0 w 408"/>
                  <a:gd name="T5" fmla="*/ 275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8" h="427">
                    <a:moveTo>
                      <a:pt x="375" y="0"/>
                    </a:moveTo>
                    <a:lnTo>
                      <a:pt x="408" y="427"/>
                    </a:lnTo>
                    <a:lnTo>
                      <a:pt x="0" y="275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5" name="Freeform 222"/>
              <p:cNvSpPr/>
              <p:nvPr/>
            </p:nvSpPr>
            <p:spPr bwMode="auto">
              <a:xfrm>
                <a:off x="9528067" y="1392707"/>
                <a:ext cx="2686985" cy="1199637"/>
              </a:xfrm>
              <a:custGeom>
                <a:avLst/>
                <a:gdLst>
                  <a:gd name="T0" fmla="*/ 0 w 1597"/>
                  <a:gd name="T1" fmla="*/ 713 h 713"/>
                  <a:gd name="T2" fmla="*/ 424 w 1597"/>
                  <a:gd name="T3" fmla="*/ 261 h 713"/>
                  <a:gd name="T4" fmla="*/ 547 w 1597"/>
                  <a:gd name="T5" fmla="*/ 0 h 713"/>
                  <a:gd name="T6" fmla="*/ 566 w 1597"/>
                  <a:gd name="T7" fmla="*/ 10 h 713"/>
                  <a:gd name="T8" fmla="*/ 1057 w 1597"/>
                  <a:gd name="T9" fmla="*/ 254 h 713"/>
                  <a:gd name="T10" fmla="*/ 1154 w 1597"/>
                  <a:gd name="T11" fmla="*/ 81 h 713"/>
                  <a:gd name="T12" fmla="*/ 1265 w 1597"/>
                  <a:gd name="T13" fmla="*/ 500 h 713"/>
                  <a:gd name="T14" fmla="*/ 1597 w 1597"/>
                  <a:gd name="T15" fmla="*/ 358 h 7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97" h="713">
                    <a:moveTo>
                      <a:pt x="0" y="713"/>
                    </a:moveTo>
                    <a:lnTo>
                      <a:pt x="424" y="261"/>
                    </a:lnTo>
                    <a:lnTo>
                      <a:pt x="547" y="0"/>
                    </a:lnTo>
                    <a:lnTo>
                      <a:pt x="566" y="10"/>
                    </a:lnTo>
                    <a:lnTo>
                      <a:pt x="1057" y="254"/>
                    </a:lnTo>
                    <a:lnTo>
                      <a:pt x="1154" y="81"/>
                    </a:lnTo>
                    <a:lnTo>
                      <a:pt x="1265" y="500"/>
                    </a:lnTo>
                    <a:lnTo>
                      <a:pt x="1597" y="358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6" name="Freeform 223"/>
              <p:cNvSpPr/>
              <p:nvPr/>
            </p:nvSpPr>
            <p:spPr bwMode="auto">
              <a:xfrm>
                <a:off x="9554988" y="2664692"/>
                <a:ext cx="1277033" cy="1653917"/>
              </a:xfrm>
              <a:custGeom>
                <a:avLst/>
                <a:gdLst>
                  <a:gd name="T0" fmla="*/ 0 w 759"/>
                  <a:gd name="T1" fmla="*/ 398 h 983"/>
                  <a:gd name="T2" fmla="*/ 759 w 759"/>
                  <a:gd name="T3" fmla="*/ 983 h 983"/>
                  <a:gd name="T4" fmla="*/ 552 w 759"/>
                  <a:gd name="T5" fmla="*/ 512 h 983"/>
                  <a:gd name="T6" fmla="*/ 759 w 759"/>
                  <a:gd name="T7" fmla="*/ 448 h 983"/>
                  <a:gd name="T8" fmla="*/ 652 w 759"/>
                  <a:gd name="T9" fmla="*/ 0 h 983"/>
                  <a:gd name="T10" fmla="*/ 34 w 759"/>
                  <a:gd name="T11" fmla="*/ 384 h 983"/>
                  <a:gd name="T12" fmla="*/ 541 w 759"/>
                  <a:gd name="T13" fmla="*/ 512 h 9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9" h="983">
                    <a:moveTo>
                      <a:pt x="0" y="398"/>
                    </a:moveTo>
                    <a:lnTo>
                      <a:pt x="759" y="983"/>
                    </a:lnTo>
                    <a:lnTo>
                      <a:pt x="552" y="512"/>
                    </a:lnTo>
                    <a:lnTo>
                      <a:pt x="759" y="448"/>
                    </a:lnTo>
                    <a:lnTo>
                      <a:pt x="652" y="0"/>
                    </a:lnTo>
                    <a:lnTo>
                      <a:pt x="34" y="384"/>
                    </a:lnTo>
                    <a:lnTo>
                      <a:pt x="541" y="512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7" name="Freeform 225"/>
              <p:cNvSpPr/>
              <p:nvPr/>
            </p:nvSpPr>
            <p:spPr bwMode="auto">
              <a:xfrm>
                <a:off x="11309856" y="3334335"/>
                <a:ext cx="780689" cy="489613"/>
              </a:xfrm>
              <a:custGeom>
                <a:avLst/>
                <a:gdLst>
                  <a:gd name="T0" fmla="*/ 0 w 464"/>
                  <a:gd name="T1" fmla="*/ 0 h 291"/>
                  <a:gd name="T2" fmla="*/ 296 w 464"/>
                  <a:gd name="T3" fmla="*/ 291 h 291"/>
                  <a:gd name="T4" fmla="*/ 464 w 464"/>
                  <a:gd name="T5" fmla="*/ 95 h 291"/>
                  <a:gd name="T6" fmla="*/ 0 w 464"/>
                  <a:gd name="T7" fmla="*/ 0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4" h="291">
                    <a:moveTo>
                      <a:pt x="0" y="0"/>
                    </a:moveTo>
                    <a:lnTo>
                      <a:pt x="296" y="291"/>
                    </a:lnTo>
                    <a:lnTo>
                      <a:pt x="464" y="9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8" name="Freeform 227"/>
              <p:cNvSpPr/>
              <p:nvPr/>
            </p:nvSpPr>
            <p:spPr bwMode="auto">
              <a:xfrm>
                <a:off x="8949280" y="3374716"/>
                <a:ext cx="1196272" cy="1928168"/>
              </a:xfrm>
              <a:custGeom>
                <a:avLst/>
                <a:gdLst>
                  <a:gd name="T0" fmla="*/ 711 w 711"/>
                  <a:gd name="T1" fmla="*/ 689 h 1146"/>
                  <a:gd name="T2" fmla="*/ 628 w 711"/>
                  <a:gd name="T3" fmla="*/ 1146 h 1146"/>
                  <a:gd name="T4" fmla="*/ 469 w 711"/>
                  <a:gd name="T5" fmla="*/ 533 h 1146"/>
                  <a:gd name="T6" fmla="*/ 280 w 711"/>
                  <a:gd name="T7" fmla="*/ 303 h 1146"/>
                  <a:gd name="T8" fmla="*/ 0 w 711"/>
                  <a:gd name="T9" fmla="*/ 452 h 1146"/>
                  <a:gd name="T10" fmla="*/ 344 w 711"/>
                  <a:gd name="T11" fmla="*/ 0 h 1146"/>
                  <a:gd name="T12" fmla="*/ 299 w 711"/>
                  <a:gd name="T13" fmla="*/ 291 h 1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1" h="1146">
                    <a:moveTo>
                      <a:pt x="711" y="689"/>
                    </a:moveTo>
                    <a:lnTo>
                      <a:pt x="628" y="1146"/>
                    </a:lnTo>
                    <a:lnTo>
                      <a:pt x="469" y="533"/>
                    </a:lnTo>
                    <a:lnTo>
                      <a:pt x="280" y="303"/>
                    </a:lnTo>
                    <a:lnTo>
                      <a:pt x="0" y="452"/>
                    </a:lnTo>
                    <a:lnTo>
                      <a:pt x="344" y="0"/>
                    </a:lnTo>
                    <a:lnTo>
                      <a:pt x="299" y="291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9" name="Line 228"/>
              <p:cNvSpPr>
                <a:spLocks noChangeShapeType="1"/>
              </p:cNvSpPr>
              <p:nvPr/>
            </p:nvSpPr>
            <p:spPr bwMode="auto">
              <a:xfrm flipH="1" flipV="1">
                <a:off x="9607146" y="3374716"/>
                <a:ext cx="1224875" cy="75713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0" name="Line 230"/>
              <p:cNvSpPr>
                <a:spLocks noChangeShapeType="1"/>
              </p:cNvSpPr>
              <p:nvPr/>
            </p:nvSpPr>
            <p:spPr bwMode="auto">
              <a:xfrm flipH="1">
                <a:off x="12171307" y="2787516"/>
                <a:ext cx="498026" cy="80761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1" name="Freeform 231"/>
              <p:cNvSpPr/>
              <p:nvPr/>
            </p:nvSpPr>
            <p:spPr bwMode="auto">
              <a:xfrm>
                <a:off x="11923976" y="3521095"/>
                <a:ext cx="291076" cy="1268620"/>
              </a:xfrm>
              <a:custGeom>
                <a:avLst/>
                <a:gdLst>
                  <a:gd name="T0" fmla="*/ 0 w 173"/>
                  <a:gd name="T1" fmla="*/ 754 h 754"/>
                  <a:gd name="T2" fmla="*/ 173 w 173"/>
                  <a:gd name="T3" fmla="*/ 308 h 754"/>
                  <a:gd name="T4" fmla="*/ 116 w 173"/>
                  <a:gd name="T5" fmla="*/ 0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3" h="754">
                    <a:moveTo>
                      <a:pt x="0" y="754"/>
                    </a:moveTo>
                    <a:lnTo>
                      <a:pt x="173" y="308"/>
                    </a:lnTo>
                    <a:lnTo>
                      <a:pt x="116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2" name="Line 232"/>
              <p:cNvSpPr>
                <a:spLocks noChangeShapeType="1"/>
              </p:cNvSpPr>
              <p:nvPr/>
            </p:nvSpPr>
            <p:spPr bwMode="auto">
              <a:xfrm flipH="1" flipV="1">
                <a:off x="12215052" y="4039311"/>
                <a:ext cx="454281" cy="279298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3" name="Line 233"/>
              <p:cNvSpPr>
                <a:spLocks noChangeShapeType="1"/>
              </p:cNvSpPr>
              <p:nvPr/>
            </p:nvSpPr>
            <p:spPr bwMode="auto">
              <a:xfrm>
                <a:off x="11819660" y="3852552"/>
                <a:ext cx="72348" cy="937164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4" name="Line 234"/>
              <p:cNvSpPr>
                <a:spLocks noChangeShapeType="1"/>
              </p:cNvSpPr>
              <p:nvPr/>
            </p:nvSpPr>
            <p:spPr bwMode="auto">
              <a:xfrm flipH="1">
                <a:off x="9962157" y="4789715"/>
                <a:ext cx="844625" cy="513169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5" name="Line 235"/>
              <p:cNvSpPr>
                <a:spLocks noChangeShapeType="1"/>
              </p:cNvSpPr>
              <p:nvPr/>
            </p:nvSpPr>
            <p:spPr bwMode="auto">
              <a:xfrm flipH="1">
                <a:off x="10727704" y="2684882"/>
                <a:ext cx="457646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6" name="Line 236"/>
              <p:cNvSpPr>
                <a:spLocks noChangeShapeType="1"/>
              </p:cNvSpPr>
              <p:nvPr/>
            </p:nvSpPr>
            <p:spPr bwMode="auto">
              <a:xfrm flipH="1">
                <a:off x="10870718" y="3310780"/>
                <a:ext cx="314631" cy="99269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</p:grpSp>
        <p:sp>
          <p:nvSpPr>
            <p:cNvPr id="16" name="Oval 255"/>
            <p:cNvSpPr>
              <a:spLocks noChangeArrowheads="1"/>
            </p:cNvSpPr>
            <p:nvPr/>
          </p:nvSpPr>
          <p:spPr bwMode="auto">
            <a:xfrm>
              <a:off x="6533178" y="2091795"/>
              <a:ext cx="136284" cy="13628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17" name="Oval 256"/>
            <p:cNvSpPr>
              <a:spLocks noChangeArrowheads="1"/>
            </p:cNvSpPr>
            <p:nvPr/>
          </p:nvSpPr>
          <p:spPr bwMode="auto">
            <a:xfrm>
              <a:off x="7443421" y="3084482"/>
              <a:ext cx="134602" cy="13628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18" name="Oval 257"/>
            <p:cNvSpPr>
              <a:spLocks noChangeArrowheads="1"/>
            </p:cNvSpPr>
            <p:nvPr/>
          </p:nvSpPr>
          <p:spPr bwMode="auto">
            <a:xfrm>
              <a:off x="6960538" y="3264511"/>
              <a:ext cx="134602" cy="13460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19" name="Oval 258"/>
            <p:cNvSpPr>
              <a:spLocks noChangeArrowheads="1"/>
            </p:cNvSpPr>
            <p:nvPr/>
          </p:nvSpPr>
          <p:spPr bwMode="auto">
            <a:xfrm>
              <a:off x="6413719" y="2929690"/>
              <a:ext cx="136284" cy="13460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0" name="Oval 259"/>
            <p:cNvSpPr>
              <a:spLocks noChangeArrowheads="1"/>
            </p:cNvSpPr>
            <p:nvPr/>
          </p:nvSpPr>
          <p:spPr bwMode="auto">
            <a:xfrm>
              <a:off x="5696965" y="3765903"/>
              <a:ext cx="134602" cy="13628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1" name="Oval 260"/>
            <p:cNvSpPr>
              <a:spLocks noChangeArrowheads="1"/>
            </p:cNvSpPr>
            <p:nvPr/>
          </p:nvSpPr>
          <p:spPr bwMode="auto">
            <a:xfrm>
              <a:off x="5027322" y="3008768"/>
              <a:ext cx="134602" cy="13628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2" name="Oval 261"/>
            <p:cNvSpPr>
              <a:spLocks noChangeArrowheads="1"/>
            </p:cNvSpPr>
            <p:nvPr/>
          </p:nvSpPr>
          <p:spPr bwMode="auto">
            <a:xfrm>
              <a:off x="4440123" y="3669999"/>
              <a:ext cx="136284" cy="13628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3" name="Oval 262"/>
            <p:cNvSpPr>
              <a:spLocks noChangeArrowheads="1"/>
            </p:cNvSpPr>
            <p:nvPr/>
          </p:nvSpPr>
          <p:spPr bwMode="auto">
            <a:xfrm>
              <a:off x="4672310" y="4112502"/>
              <a:ext cx="134602" cy="13628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4" name="Oval 263"/>
            <p:cNvSpPr>
              <a:spLocks noChangeArrowheads="1"/>
            </p:cNvSpPr>
            <p:nvPr/>
          </p:nvSpPr>
          <p:spPr bwMode="auto">
            <a:xfrm>
              <a:off x="5357096" y="4731669"/>
              <a:ext cx="136284" cy="13460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5" name="Oval 265"/>
            <p:cNvSpPr>
              <a:spLocks noChangeArrowheads="1"/>
            </p:cNvSpPr>
            <p:nvPr/>
          </p:nvSpPr>
          <p:spPr bwMode="auto">
            <a:xfrm>
              <a:off x="6481020" y="4268976"/>
              <a:ext cx="136284" cy="13460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6" name="Oval 266"/>
            <p:cNvSpPr>
              <a:spLocks noChangeArrowheads="1"/>
            </p:cNvSpPr>
            <p:nvPr/>
          </p:nvSpPr>
          <p:spPr bwMode="auto">
            <a:xfrm>
              <a:off x="7027839" y="4073804"/>
              <a:ext cx="136284" cy="13460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7" name="Oval 267"/>
            <p:cNvSpPr>
              <a:spLocks noChangeArrowheads="1"/>
            </p:cNvSpPr>
            <p:nvPr/>
          </p:nvSpPr>
          <p:spPr bwMode="auto">
            <a:xfrm>
              <a:off x="7443421" y="4268976"/>
              <a:ext cx="134602" cy="13460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4707152" y="2248023"/>
              <a:ext cx="2414023" cy="2901694"/>
              <a:chOff x="4707152" y="2248023"/>
              <a:chExt cx="2414023" cy="2901694"/>
            </a:xfrm>
          </p:grpSpPr>
          <p:sp>
            <p:nvSpPr>
              <p:cNvPr id="80" name="Oval 264"/>
              <p:cNvSpPr>
                <a:spLocks noChangeArrowheads="1"/>
              </p:cNvSpPr>
              <p:nvPr/>
            </p:nvSpPr>
            <p:spPr bwMode="auto">
              <a:xfrm>
                <a:off x="6054864" y="5013433"/>
                <a:ext cx="136284" cy="136284"/>
              </a:xfrm>
              <a:prstGeom prst="ellipse">
                <a:avLst/>
              </a:prstGeom>
              <a:solidFill>
                <a:schemeClr val="accent2">
                  <a:lumMod val="100000"/>
                </a:schemeClr>
              </a:solidFill>
              <a:ln w="12700" cap="flat" cmpd="sng" algn="ctr">
                <a:solidFill>
                  <a:schemeClr val="bg1">
                    <a:lumMod val="10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grpSp>
            <p:nvGrpSpPr>
              <p:cNvPr id="81" name="组合 80"/>
              <p:cNvGrpSpPr/>
              <p:nvPr/>
            </p:nvGrpSpPr>
            <p:grpSpPr>
              <a:xfrm>
                <a:off x="4707152" y="2248023"/>
                <a:ext cx="2414023" cy="2522443"/>
                <a:chOff x="4707152" y="2248023"/>
                <a:chExt cx="2414023" cy="2522443"/>
              </a:xfrm>
            </p:grpSpPr>
            <p:grpSp>
              <p:nvGrpSpPr>
                <p:cNvPr id="82" name="Group 9"/>
                <p:cNvGrpSpPr/>
                <p:nvPr/>
              </p:nvGrpSpPr>
              <p:grpSpPr>
                <a:xfrm>
                  <a:off x="6792726" y="2408141"/>
                  <a:ext cx="328449" cy="330554"/>
                  <a:chOff x="4149281" y="1887719"/>
                  <a:chExt cx="224837" cy="226650"/>
                </a:xfrm>
              </p:grpSpPr>
              <p:sp>
                <p:nvSpPr>
                  <p:cNvPr id="95" name="Oval 70"/>
                  <p:cNvSpPr/>
                  <p:nvPr/>
                </p:nvSpPr>
                <p:spPr>
                  <a:xfrm>
                    <a:off x="4149281" y="1887719"/>
                    <a:ext cx="224837" cy="226650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6" name="Oval 71"/>
                  <p:cNvSpPr/>
                  <p:nvPr/>
                </p:nvSpPr>
                <p:spPr>
                  <a:xfrm>
                    <a:off x="4209256" y="1948177"/>
                    <a:ext cx="104887" cy="105734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93" name="Oval 68"/>
                <p:cNvSpPr/>
                <p:nvPr/>
              </p:nvSpPr>
              <p:spPr>
                <a:xfrm>
                  <a:off x="5832354" y="2796766"/>
                  <a:ext cx="328449" cy="330554"/>
                </a:xfrm>
                <a:prstGeom prst="ellipse">
                  <a:avLst/>
                </a:prstGeom>
                <a:solidFill>
                  <a:schemeClr val="accent2">
                    <a:lumMod val="10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84" name="Group 11"/>
                <p:cNvGrpSpPr/>
                <p:nvPr userDrawn="1"/>
              </p:nvGrpSpPr>
              <p:grpSpPr>
                <a:xfrm>
                  <a:off x="4707152" y="3462362"/>
                  <a:ext cx="328449" cy="330554"/>
                  <a:chOff x="4149281" y="1887719"/>
                  <a:chExt cx="224837" cy="226650"/>
                </a:xfrm>
              </p:grpSpPr>
              <p:sp>
                <p:nvSpPr>
                  <p:cNvPr id="91" name="Oval 66"/>
                  <p:cNvSpPr/>
                  <p:nvPr/>
                </p:nvSpPr>
                <p:spPr>
                  <a:xfrm>
                    <a:off x="4149281" y="1887719"/>
                    <a:ext cx="224837" cy="226650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2" name="Oval 67"/>
                  <p:cNvSpPr/>
                  <p:nvPr userDrawn="1"/>
                </p:nvSpPr>
                <p:spPr>
                  <a:xfrm>
                    <a:off x="4209256" y="1948177"/>
                    <a:ext cx="104887" cy="105734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5" name="Group 24"/>
                <p:cNvGrpSpPr/>
                <p:nvPr/>
              </p:nvGrpSpPr>
              <p:grpSpPr>
                <a:xfrm>
                  <a:off x="5940643" y="4439912"/>
                  <a:ext cx="328449" cy="330554"/>
                  <a:chOff x="4149281" y="1887719"/>
                  <a:chExt cx="224837" cy="226650"/>
                </a:xfrm>
              </p:grpSpPr>
              <p:sp>
                <p:nvSpPr>
                  <p:cNvPr id="89" name="Oval 40"/>
                  <p:cNvSpPr/>
                  <p:nvPr/>
                </p:nvSpPr>
                <p:spPr>
                  <a:xfrm>
                    <a:off x="4149281" y="1887719"/>
                    <a:ext cx="224837" cy="226650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0" name="Oval 41"/>
                  <p:cNvSpPr/>
                  <p:nvPr/>
                </p:nvSpPr>
                <p:spPr>
                  <a:xfrm>
                    <a:off x="4209256" y="1948177"/>
                    <a:ext cx="104887" cy="105734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6" name="Group 25"/>
                <p:cNvGrpSpPr/>
                <p:nvPr/>
              </p:nvGrpSpPr>
              <p:grpSpPr>
                <a:xfrm>
                  <a:off x="5995533" y="2248023"/>
                  <a:ext cx="206943" cy="208270"/>
                  <a:chOff x="4149281" y="1887719"/>
                  <a:chExt cx="224837" cy="226650"/>
                </a:xfrm>
              </p:grpSpPr>
              <p:sp>
                <p:nvSpPr>
                  <p:cNvPr id="87" name="Oval 38"/>
                  <p:cNvSpPr/>
                  <p:nvPr/>
                </p:nvSpPr>
                <p:spPr>
                  <a:xfrm>
                    <a:off x="4149281" y="1887719"/>
                    <a:ext cx="224837" cy="226650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 w="190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8" name="Oval 39"/>
                  <p:cNvSpPr/>
                  <p:nvPr/>
                </p:nvSpPr>
                <p:spPr>
                  <a:xfrm>
                    <a:off x="4209256" y="1948177"/>
                    <a:ext cx="104887" cy="105734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29" name="组合 28"/>
            <p:cNvGrpSpPr/>
            <p:nvPr/>
          </p:nvGrpSpPr>
          <p:grpSpPr>
            <a:xfrm>
              <a:off x="5983836" y="3409773"/>
              <a:ext cx="1547693" cy="469425"/>
              <a:chOff x="5983836" y="3409773"/>
              <a:chExt cx="1547693" cy="469425"/>
            </a:xfrm>
          </p:grpSpPr>
          <p:grpSp>
            <p:nvGrpSpPr>
              <p:cNvPr id="71" name="Group 8"/>
              <p:cNvGrpSpPr/>
              <p:nvPr/>
            </p:nvGrpSpPr>
            <p:grpSpPr>
              <a:xfrm>
                <a:off x="6383629" y="3409773"/>
                <a:ext cx="328449" cy="330554"/>
                <a:chOff x="4149281" y="1887719"/>
                <a:chExt cx="224837" cy="226650"/>
              </a:xfrm>
            </p:grpSpPr>
            <p:sp>
              <p:nvSpPr>
                <p:cNvPr id="78" name="Oval 72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3">
                    <a:lumMod val="10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Oval 73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3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2" name="Group 27"/>
              <p:cNvGrpSpPr/>
              <p:nvPr/>
            </p:nvGrpSpPr>
            <p:grpSpPr>
              <a:xfrm>
                <a:off x="5983836" y="3624513"/>
                <a:ext cx="206943" cy="208270"/>
                <a:chOff x="4149281" y="1887719"/>
                <a:chExt cx="224837" cy="226650"/>
              </a:xfrm>
            </p:grpSpPr>
            <p:sp>
              <p:nvSpPr>
                <p:cNvPr id="76" name="Oval 34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3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Oval 35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3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28"/>
              <p:cNvGrpSpPr/>
              <p:nvPr/>
            </p:nvGrpSpPr>
            <p:grpSpPr>
              <a:xfrm>
                <a:off x="7303891" y="3650101"/>
                <a:ext cx="227638" cy="229097"/>
                <a:chOff x="4149281" y="1887719"/>
                <a:chExt cx="224837" cy="226650"/>
              </a:xfrm>
            </p:grpSpPr>
            <p:sp>
              <p:nvSpPr>
                <p:cNvPr id="74" name="Oval 32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3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5" name="Oval 33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3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0" name="组合 29"/>
            <p:cNvGrpSpPr/>
            <p:nvPr/>
          </p:nvGrpSpPr>
          <p:grpSpPr>
            <a:xfrm>
              <a:off x="3990983" y="1563392"/>
              <a:ext cx="4185447" cy="4108467"/>
              <a:chOff x="3990983" y="1563392"/>
              <a:chExt cx="4185447" cy="4108467"/>
            </a:xfrm>
          </p:grpSpPr>
          <p:grpSp>
            <p:nvGrpSpPr>
              <p:cNvPr id="31" name="Group 12"/>
              <p:cNvGrpSpPr/>
              <p:nvPr/>
            </p:nvGrpSpPr>
            <p:grpSpPr>
              <a:xfrm>
                <a:off x="4085983" y="4338917"/>
                <a:ext cx="250401" cy="252007"/>
                <a:chOff x="4149281" y="1887719"/>
                <a:chExt cx="224837" cy="226650"/>
              </a:xfrm>
            </p:grpSpPr>
            <p:sp>
              <p:nvSpPr>
                <p:cNvPr id="69" name="Oval 64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Oval 65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" name="Group 13"/>
              <p:cNvGrpSpPr/>
              <p:nvPr/>
            </p:nvGrpSpPr>
            <p:grpSpPr>
              <a:xfrm>
                <a:off x="5165128" y="5419852"/>
                <a:ext cx="250401" cy="252007"/>
                <a:chOff x="4149281" y="1887719"/>
                <a:chExt cx="224837" cy="226650"/>
              </a:xfrm>
            </p:grpSpPr>
            <p:sp>
              <p:nvSpPr>
                <p:cNvPr id="67" name="Oval 62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8" name="Oval 63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3" name="Group 14"/>
              <p:cNvGrpSpPr/>
              <p:nvPr/>
            </p:nvGrpSpPr>
            <p:grpSpPr>
              <a:xfrm>
                <a:off x="6786047" y="5374409"/>
                <a:ext cx="250401" cy="252007"/>
                <a:chOff x="4149281" y="1887719"/>
                <a:chExt cx="224837" cy="226650"/>
              </a:xfrm>
            </p:grpSpPr>
            <p:sp>
              <p:nvSpPr>
                <p:cNvPr id="65" name="Oval 60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61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4" name="Group 15"/>
              <p:cNvGrpSpPr/>
              <p:nvPr/>
            </p:nvGrpSpPr>
            <p:grpSpPr>
              <a:xfrm>
                <a:off x="7853773" y="4463088"/>
                <a:ext cx="250401" cy="252007"/>
                <a:chOff x="4149281" y="1887719"/>
                <a:chExt cx="224837" cy="226650"/>
              </a:xfrm>
            </p:grpSpPr>
            <p:sp>
              <p:nvSpPr>
                <p:cNvPr id="63" name="Oval 58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accent2">
                        <a:lumMod val="100000"/>
                      </a:schemeClr>
                    </a:solidFill>
                  </a:endParaRPr>
                </a:p>
              </p:txBody>
            </p:sp>
            <p:sp>
              <p:nvSpPr>
                <p:cNvPr id="64" name="Oval 59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accent2">
                        <a:lumMod val="100000"/>
                      </a:schemeClr>
                    </a:solidFill>
                  </a:endParaRPr>
                </a:p>
              </p:txBody>
            </p:sp>
          </p:grpSp>
          <p:sp>
            <p:nvSpPr>
              <p:cNvPr id="35" name="Oval 56"/>
              <p:cNvSpPr/>
              <p:nvPr/>
            </p:nvSpPr>
            <p:spPr>
              <a:xfrm>
                <a:off x="7900989" y="2960836"/>
                <a:ext cx="275441" cy="277207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oup 17"/>
              <p:cNvGrpSpPr/>
              <p:nvPr/>
            </p:nvGrpSpPr>
            <p:grpSpPr>
              <a:xfrm>
                <a:off x="7460264" y="2178046"/>
                <a:ext cx="206943" cy="208270"/>
                <a:chOff x="4149281" y="1887719"/>
                <a:chExt cx="224837" cy="226650"/>
              </a:xfrm>
            </p:grpSpPr>
            <p:sp>
              <p:nvSpPr>
                <p:cNvPr id="61" name="Oval 54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Oval 55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7" name="Group 18"/>
              <p:cNvGrpSpPr/>
              <p:nvPr/>
            </p:nvGrpSpPr>
            <p:grpSpPr>
              <a:xfrm>
                <a:off x="6673055" y="1696133"/>
                <a:ext cx="206943" cy="208270"/>
                <a:chOff x="4149281" y="1887719"/>
                <a:chExt cx="224837" cy="226650"/>
              </a:xfrm>
            </p:grpSpPr>
            <p:sp>
              <p:nvSpPr>
                <p:cNvPr id="59" name="Oval 52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Oval 53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8" name="Group 19"/>
              <p:cNvGrpSpPr/>
              <p:nvPr/>
            </p:nvGrpSpPr>
            <p:grpSpPr>
              <a:xfrm>
                <a:off x="5636903" y="1563392"/>
                <a:ext cx="206943" cy="208270"/>
                <a:chOff x="4149281" y="1887719"/>
                <a:chExt cx="224837" cy="226650"/>
              </a:xfrm>
            </p:grpSpPr>
            <p:sp>
              <p:nvSpPr>
                <p:cNvPr id="57" name="Oval 50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51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" name="Group 20"/>
              <p:cNvGrpSpPr/>
              <p:nvPr/>
            </p:nvGrpSpPr>
            <p:grpSpPr>
              <a:xfrm>
                <a:off x="4353051" y="2331478"/>
                <a:ext cx="219675" cy="221084"/>
                <a:chOff x="4149281" y="1887719"/>
                <a:chExt cx="224837" cy="226650"/>
              </a:xfrm>
            </p:grpSpPr>
            <p:sp>
              <p:nvSpPr>
                <p:cNvPr id="55" name="Oval 48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Oval 49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" name="Group 21"/>
              <p:cNvGrpSpPr/>
              <p:nvPr/>
            </p:nvGrpSpPr>
            <p:grpSpPr>
              <a:xfrm>
                <a:off x="3990983" y="3187984"/>
                <a:ext cx="219675" cy="221084"/>
                <a:chOff x="4149281" y="1887719"/>
                <a:chExt cx="224837" cy="226650"/>
              </a:xfrm>
            </p:grpSpPr>
            <p:sp>
              <p:nvSpPr>
                <p:cNvPr id="53" name="Oval 46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Oval 47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" name="Group 22"/>
              <p:cNvGrpSpPr/>
              <p:nvPr/>
            </p:nvGrpSpPr>
            <p:grpSpPr>
              <a:xfrm>
                <a:off x="4705258" y="2828806"/>
                <a:ext cx="199705" cy="200984"/>
                <a:chOff x="4149281" y="1887719"/>
                <a:chExt cx="224837" cy="226650"/>
              </a:xfrm>
            </p:grpSpPr>
            <p:sp>
              <p:nvSpPr>
                <p:cNvPr id="51" name="Oval 44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Oval 45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2" name="Group 23"/>
              <p:cNvGrpSpPr/>
              <p:nvPr/>
            </p:nvGrpSpPr>
            <p:grpSpPr>
              <a:xfrm>
                <a:off x="4867553" y="4396697"/>
                <a:ext cx="328449" cy="330554"/>
                <a:chOff x="4149281" y="1887719"/>
                <a:chExt cx="224837" cy="226650"/>
              </a:xfrm>
            </p:grpSpPr>
            <p:sp>
              <p:nvSpPr>
                <p:cNvPr id="49" name="Oval 42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Oval 43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" name="Group 26"/>
              <p:cNvGrpSpPr/>
              <p:nvPr/>
            </p:nvGrpSpPr>
            <p:grpSpPr>
              <a:xfrm>
                <a:off x="5480832" y="1998704"/>
                <a:ext cx="206943" cy="208270"/>
                <a:chOff x="4149281" y="1887719"/>
                <a:chExt cx="224837" cy="226650"/>
              </a:xfrm>
            </p:grpSpPr>
            <p:sp>
              <p:nvSpPr>
                <p:cNvPr id="47" name="Oval 36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8" name="Oval 37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4" name="Group 29"/>
              <p:cNvGrpSpPr/>
              <p:nvPr/>
            </p:nvGrpSpPr>
            <p:grpSpPr>
              <a:xfrm>
                <a:off x="7068613" y="4908628"/>
                <a:ext cx="250402" cy="252007"/>
                <a:chOff x="4149281" y="1887719"/>
                <a:chExt cx="224837" cy="226650"/>
              </a:xfrm>
            </p:grpSpPr>
            <p:sp>
              <p:nvSpPr>
                <p:cNvPr id="45" name="Oval 30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Oval 31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"/>
          <p:cNvSpPr>
            <a:spLocks noGrp="1"/>
          </p:cNvSpPr>
          <p:nvPr>
            <p:ph type="title" hasCustomPrompt="1"/>
          </p:nvPr>
        </p:nvSpPr>
        <p:spPr>
          <a:xfrm>
            <a:off x="3930134" y="2027705"/>
            <a:ext cx="7590354" cy="1145332"/>
          </a:xfrm>
        </p:spPr>
        <p:txBody>
          <a:bodyPr anchor="b">
            <a:normAutofit/>
          </a:bodyPr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单击此处添加幻灯片章节标题</a:t>
            </a:r>
            <a:endParaRPr lang="zh-CN" altLang="en-US" dirty="0"/>
          </a:p>
        </p:txBody>
      </p:sp>
      <p:sp>
        <p:nvSpPr>
          <p:cNvPr id="21" name="文本占位符 2"/>
          <p:cNvSpPr>
            <a:spLocks noGrp="1"/>
          </p:cNvSpPr>
          <p:nvPr>
            <p:ph type="body" idx="1"/>
          </p:nvPr>
        </p:nvSpPr>
        <p:spPr>
          <a:xfrm>
            <a:off x="3930134" y="3173038"/>
            <a:ext cx="7590354" cy="1082874"/>
          </a:xfrm>
        </p:spPr>
        <p:txBody>
          <a:bodyPr anchor="t"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grpSp>
        <p:nvGrpSpPr>
          <p:cNvPr id="16" name="组合 15"/>
          <p:cNvGrpSpPr/>
          <p:nvPr userDrawn="1"/>
        </p:nvGrpSpPr>
        <p:grpSpPr>
          <a:xfrm>
            <a:off x="873760" y="1841010"/>
            <a:ext cx="2637952" cy="2589432"/>
            <a:chOff x="3990983" y="1563392"/>
            <a:chExt cx="4185447" cy="4108467"/>
          </a:xfrm>
        </p:grpSpPr>
        <p:grpSp>
          <p:nvGrpSpPr>
            <p:cNvPr id="17" name="组合 16"/>
            <p:cNvGrpSpPr/>
            <p:nvPr/>
          </p:nvGrpSpPr>
          <p:grpSpPr>
            <a:xfrm>
              <a:off x="4101458" y="1653440"/>
              <a:ext cx="4002716" cy="3942145"/>
              <a:chOff x="8809631" y="1360739"/>
              <a:chExt cx="4002716" cy="3942145"/>
            </a:xfrm>
          </p:grpSpPr>
          <p:sp>
            <p:nvSpPr>
              <p:cNvPr id="105" name="Freeform 229"/>
              <p:cNvSpPr/>
              <p:nvPr/>
            </p:nvSpPr>
            <p:spPr bwMode="auto">
              <a:xfrm>
                <a:off x="11732169" y="2341648"/>
                <a:ext cx="482883" cy="1179447"/>
              </a:xfrm>
              <a:custGeom>
                <a:avLst/>
                <a:gdLst>
                  <a:gd name="T0" fmla="*/ 7 w 287"/>
                  <a:gd name="T1" fmla="*/ 417 h 701"/>
                  <a:gd name="T2" fmla="*/ 230 w 287"/>
                  <a:gd name="T3" fmla="*/ 701 h 701"/>
                  <a:gd name="T4" fmla="*/ 287 w 287"/>
                  <a:gd name="T5" fmla="*/ 310 h 701"/>
                  <a:gd name="T6" fmla="*/ 0 w 287"/>
                  <a:gd name="T7" fmla="*/ 0 h 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7" h="701">
                    <a:moveTo>
                      <a:pt x="7" y="417"/>
                    </a:moveTo>
                    <a:lnTo>
                      <a:pt x="230" y="701"/>
                    </a:lnTo>
                    <a:lnTo>
                      <a:pt x="287" y="31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6" name="Freeform 226"/>
              <p:cNvSpPr/>
              <p:nvPr/>
            </p:nvSpPr>
            <p:spPr bwMode="auto">
              <a:xfrm>
                <a:off x="10424851" y="1360739"/>
                <a:ext cx="1467158" cy="3428976"/>
              </a:xfrm>
              <a:custGeom>
                <a:avLst/>
                <a:gdLst>
                  <a:gd name="T0" fmla="*/ 853 w 872"/>
                  <a:gd name="T1" fmla="*/ 2038 h 2038"/>
                  <a:gd name="T2" fmla="*/ 500 w 872"/>
                  <a:gd name="T3" fmla="*/ 1597 h 2038"/>
                  <a:gd name="T4" fmla="*/ 265 w 872"/>
                  <a:gd name="T5" fmla="*/ 1723 h 2038"/>
                  <a:gd name="T6" fmla="*/ 225 w 872"/>
                  <a:gd name="T7" fmla="*/ 1758 h 2038"/>
                  <a:gd name="T8" fmla="*/ 242 w 872"/>
                  <a:gd name="T9" fmla="*/ 2023 h 2038"/>
                  <a:gd name="T10" fmla="*/ 872 w 872"/>
                  <a:gd name="T11" fmla="*/ 2023 h 2038"/>
                  <a:gd name="T12" fmla="*/ 493 w 872"/>
                  <a:gd name="T13" fmla="*/ 1173 h 2038"/>
                  <a:gd name="T14" fmla="*/ 749 w 872"/>
                  <a:gd name="T15" fmla="*/ 533 h 2038"/>
                  <a:gd name="T16" fmla="*/ 772 w 872"/>
                  <a:gd name="T17" fmla="*/ 986 h 2038"/>
                  <a:gd name="T18" fmla="*/ 498 w 872"/>
                  <a:gd name="T19" fmla="*/ 1133 h 2038"/>
                  <a:gd name="T20" fmla="*/ 443 w 872"/>
                  <a:gd name="T21" fmla="*/ 796 h 2038"/>
                  <a:gd name="T22" fmla="*/ 725 w 872"/>
                  <a:gd name="T23" fmla="*/ 536 h 2038"/>
                  <a:gd name="T24" fmla="*/ 0 w 872"/>
                  <a:gd name="T25" fmla="*/ 0 h 20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72" h="2038">
                    <a:moveTo>
                      <a:pt x="853" y="2038"/>
                    </a:moveTo>
                    <a:lnTo>
                      <a:pt x="500" y="1597"/>
                    </a:lnTo>
                    <a:lnTo>
                      <a:pt x="265" y="1723"/>
                    </a:lnTo>
                    <a:lnTo>
                      <a:pt x="225" y="1758"/>
                    </a:lnTo>
                    <a:lnTo>
                      <a:pt x="242" y="2023"/>
                    </a:lnTo>
                    <a:lnTo>
                      <a:pt x="872" y="2023"/>
                    </a:lnTo>
                    <a:lnTo>
                      <a:pt x="493" y="1173"/>
                    </a:lnTo>
                    <a:lnTo>
                      <a:pt x="749" y="533"/>
                    </a:lnTo>
                    <a:lnTo>
                      <a:pt x="772" y="986"/>
                    </a:lnTo>
                    <a:lnTo>
                      <a:pt x="498" y="1133"/>
                    </a:lnTo>
                    <a:lnTo>
                      <a:pt x="443" y="796"/>
                    </a:lnTo>
                    <a:lnTo>
                      <a:pt x="725" y="53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7" name="Line 224"/>
              <p:cNvSpPr>
                <a:spLocks noChangeShapeType="1"/>
              </p:cNvSpPr>
              <p:nvPr/>
            </p:nvSpPr>
            <p:spPr bwMode="auto">
              <a:xfrm flipH="1">
                <a:off x="9798953" y="2074128"/>
                <a:ext cx="1033068" cy="713389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8" name="Freeform 217"/>
              <p:cNvSpPr/>
              <p:nvPr/>
            </p:nvSpPr>
            <p:spPr bwMode="auto">
              <a:xfrm>
                <a:off x="8809631" y="1392707"/>
                <a:ext cx="3923638" cy="3834464"/>
              </a:xfrm>
              <a:custGeom>
                <a:avLst/>
                <a:gdLst>
                  <a:gd name="T0" fmla="*/ 974 w 2332"/>
                  <a:gd name="T1" fmla="*/ 0 h 2279"/>
                  <a:gd name="T2" fmla="*/ 1581 w 2332"/>
                  <a:gd name="T3" fmla="*/ 81 h 2279"/>
                  <a:gd name="T4" fmla="*/ 2059 w 2332"/>
                  <a:gd name="T5" fmla="*/ 360 h 2279"/>
                  <a:gd name="T6" fmla="*/ 2332 w 2332"/>
                  <a:gd name="T7" fmla="*/ 820 h 2279"/>
                  <a:gd name="T8" fmla="*/ 2249 w 2332"/>
                  <a:gd name="T9" fmla="*/ 1718 h 2279"/>
                  <a:gd name="T10" fmla="*/ 1652 w 2332"/>
                  <a:gd name="T11" fmla="*/ 2279 h 2279"/>
                  <a:gd name="T12" fmla="*/ 714 w 2332"/>
                  <a:gd name="T13" fmla="*/ 2279 h 2279"/>
                  <a:gd name="T14" fmla="*/ 57 w 2332"/>
                  <a:gd name="T15" fmla="*/ 1649 h 2279"/>
                  <a:gd name="T16" fmla="*/ 0 w 2332"/>
                  <a:gd name="T17" fmla="*/ 967 h 2279"/>
                  <a:gd name="T18" fmla="*/ 221 w 2332"/>
                  <a:gd name="T19" fmla="*/ 448 h 2279"/>
                  <a:gd name="T20" fmla="*/ 974 w 2332"/>
                  <a:gd name="T21" fmla="*/ 0 h 2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32" h="2279">
                    <a:moveTo>
                      <a:pt x="974" y="0"/>
                    </a:moveTo>
                    <a:lnTo>
                      <a:pt x="1581" y="81"/>
                    </a:lnTo>
                    <a:lnTo>
                      <a:pt x="2059" y="360"/>
                    </a:lnTo>
                    <a:lnTo>
                      <a:pt x="2332" y="820"/>
                    </a:lnTo>
                    <a:lnTo>
                      <a:pt x="2249" y="1718"/>
                    </a:lnTo>
                    <a:lnTo>
                      <a:pt x="1652" y="2279"/>
                    </a:lnTo>
                    <a:lnTo>
                      <a:pt x="714" y="2279"/>
                    </a:lnTo>
                    <a:lnTo>
                      <a:pt x="57" y="1649"/>
                    </a:lnTo>
                    <a:lnTo>
                      <a:pt x="0" y="967"/>
                    </a:lnTo>
                    <a:lnTo>
                      <a:pt x="221" y="448"/>
                    </a:lnTo>
                    <a:lnTo>
                      <a:pt x="974" y="0"/>
                    </a:lnTo>
                    <a:close/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9" name="Freeform 218"/>
              <p:cNvSpPr/>
              <p:nvPr/>
            </p:nvSpPr>
            <p:spPr bwMode="auto">
              <a:xfrm>
                <a:off x="9181468" y="1820067"/>
                <a:ext cx="3630879" cy="3407104"/>
              </a:xfrm>
              <a:custGeom>
                <a:avLst/>
                <a:gdLst>
                  <a:gd name="T0" fmla="*/ 0 w 2158"/>
                  <a:gd name="T1" fmla="*/ 194 h 2025"/>
                  <a:gd name="T2" fmla="*/ 651 w 2158"/>
                  <a:gd name="T3" fmla="*/ 0 h 2025"/>
                  <a:gd name="T4" fmla="*/ 981 w 2158"/>
                  <a:gd name="T5" fmla="*/ 151 h 2025"/>
                  <a:gd name="T6" fmla="*/ 1452 w 2158"/>
                  <a:gd name="T7" fmla="*/ 284 h 2025"/>
                  <a:gd name="T8" fmla="*/ 2158 w 2158"/>
                  <a:gd name="T9" fmla="*/ 578 h 2025"/>
                  <a:gd name="T10" fmla="*/ 1746 w 2158"/>
                  <a:gd name="T11" fmla="*/ 966 h 2025"/>
                  <a:gd name="T12" fmla="*/ 2059 w 2158"/>
                  <a:gd name="T13" fmla="*/ 1464 h 2025"/>
                  <a:gd name="T14" fmla="*/ 1618 w 2158"/>
                  <a:gd name="T15" fmla="*/ 1724 h 2025"/>
                  <a:gd name="T16" fmla="*/ 528 w 2158"/>
                  <a:gd name="T17" fmla="*/ 2025 h 20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58" h="2025">
                    <a:moveTo>
                      <a:pt x="0" y="194"/>
                    </a:moveTo>
                    <a:lnTo>
                      <a:pt x="651" y="0"/>
                    </a:lnTo>
                    <a:lnTo>
                      <a:pt x="981" y="151"/>
                    </a:lnTo>
                    <a:lnTo>
                      <a:pt x="1452" y="284"/>
                    </a:lnTo>
                    <a:lnTo>
                      <a:pt x="2158" y="578"/>
                    </a:lnTo>
                    <a:lnTo>
                      <a:pt x="1746" y="966"/>
                    </a:lnTo>
                    <a:lnTo>
                      <a:pt x="2059" y="1464"/>
                    </a:lnTo>
                    <a:lnTo>
                      <a:pt x="1618" y="1724"/>
                    </a:lnTo>
                    <a:lnTo>
                      <a:pt x="528" y="2025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0" name="Freeform 219"/>
              <p:cNvSpPr/>
              <p:nvPr/>
            </p:nvSpPr>
            <p:spPr bwMode="auto">
              <a:xfrm>
                <a:off x="9181468" y="1397754"/>
                <a:ext cx="2937681" cy="3873162"/>
              </a:xfrm>
              <a:custGeom>
                <a:avLst/>
                <a:gdLst>
                  <a:gd name="T0" fmla="*/ 0 w 1746"/>
                  <a:gd name="T1" fmla="*/ 469 h 2302"/>
                  <a:gd name="T2" fmla="*/ 192 w 1746"/>
                  <a:gd name="T3" fmla="*/ 739 h 2302"/>
                  <a:gd name="T4" fmla="*/ 945 w 1746"/>
                  <a:gd name="T5" fmla="*/ 417 h 2302"/>
                  <a:gd name="T6" fmla="*/ 888 w 1746"/>
                  <a:gd name="T7" fmla="*/ 739 h 2302"/>
                  <a:gd name="T8" fmla="*/ 981 w 1746"/>
                  <a:gd name="T9" fmla="*/ 1729 h 2302"/>
                  <a:gd name="T10" fmla="*/ 1618 w 1746"/>
                  <a:gd name="T11" fmla="*/ 1975 h 2302"/>
                  <a:gd name="T12" fmla="*/ 1746 w 1746"/>
                  <a:gd name="T13" fmla="*/ 1236 h 2302"/>
                  <a:gd name="T14" fmla="*/ 1452 w 1746"/>
                  <a:gd name="T15" fmla="*/ 535 h 2302"/>
                  <a:gd name="T16" fmla="*/ 898 w 1746"/>
                  <a:gd name="T17" fmla="*/ 753 h 2302"/>
                  <a:gd name="T18" fmla="*/ 1220 w 1746"/>
                  <a:gd name="T19" fmla="*/ 1137 h 2302"/>
                  <a:gd name="T20" fmla="*/ 950 w 1746"/>
                  <a:gd name="T21" fmla="*/ 1717 h 2302"/>
                  <a:gd name="T22" fmla="*/ 945 w 1746"/>
                  <a:gd name="T23" fmla="*/ 1729 h 2302"/>
                  <a:gd name="T24" fmla="*/ 481 w 1746"/>
                  <a:gd name="T25" fmla="*/ 2302 h 2302"/>
                  <a:gd name="T26" fmla="*/ 239 w 1746"/>
                  <a:gd name="T27" fmla="*/ 1137 h 2302"/>
                  <a:gd name="T28" fmla="*/ 945 w 1746"/>
                  <a:gd name="T29" fmla="*/ 398 h 2302"/>
                  <a:gd name="T30" fmla="*/ 774 w 1746"/>
                  <a:gd name="T31" fmla="*/ 0 h 2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46" h="2302">
                    <a:moveTo>
                      <a:pt x="0" y="469"/>
                    </a:moveTo>
                    <a:lnTo>
                      <a:pt x="192" y="739"/>
                    </a:lnTo>
                    <a:lnTo>
                      <a:pt x="945" y="417"/>
                    </a:lnTo>
                    <a:lnTo>
                      <a:pt x="888" y="739"/>
                    </a:lnTo>
                    <a:lnTo>
                      <a:pt x="981" y="1729"/>
                    </a:lnTo>
                    <a:lnTo>
                      <a:pt x="1618" y="1975"/>
                    </a:lnTo>
                    <a:lnTo>
                      <a:pt x="1746" y="1236"/>
                    </a:lnTo>
                    <a:lnTo>
                      <a:pt x="1452" y="535"/>
                    </a:lnTo>
                    <a:lnTo>
                      <a:pt x="898" y="753"/>
                    </a:lnTo>
                    <a:lnTo>
                      <a:pt x="1220" y="1137"/>
                    </a:lnTo>
                    <a:lnTo>
                      <a:pt x="950" y="1717"/>
                    </a:lnTo>
                    <a:lnTo>
                      <a:pt x="945" y="1729"/>
                    </a:lnTo>
                    <a:lnTo>
                      <a:pt x="481" y="2302"/>
                    </a:lnTo>
                    <a:lnTo>
                      <a:pt x="239" y="1137"/>
                    </a:lnTo>
                    <a:lnTo>
                      <a:pt x="945" y="398"/>
                    </a:lnTo>
                    <a:lnTo>
                      <a:pt x="774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1" name="Freeform 220"/>
              <p:cNvSpPr/>
              <p:nvPr/>
            </p:nvSpPr>
            <p:spPr bwMode="auto">
              <a:xfrm>
                <a:off x="8809631" y="2664692"/>
                <a:ext cx="1918073" cy="1845725"/>
              </a:xfrm>
              <a:custGeom>
                <a:avLst/>
                <a:gdLst>
                  <a:gd name="T0" fmla="*/ 469 w 1140"/>
                  <a:gd name="T1" fmla="*/ 327 h 1097"/>
                  <a:gd name="T2" fmla="*/ 588 w 1140"/>
                  <a:gd name="T3" fmla="*/ 52 h 1097"/>
                  <a:gd name="T4" fmla="*/ 389 w 1140"/>
                  <a:gd name="T5" fmla="*/ 0 h 1097"/>
                  <a:gd name="T6" fmla="*/ 0 w 1140"/>
                  <a:gd name="T7" fmla="*/ 211 h 1097"/>
                  <a:gd name="T8" fmla="*/ 263 w 1140"/>
                  <a:gd name="T9" fmla="*/ 453 h 1097"/>
                  <a:gd name="T10" fmla="*/ 71 w 1140"/>
                  <a:gd name="T11" fmla="*/ 905 h 1097"/>
                  <a:gd name="T12" fmla="*/ 541 w 1140"/>
                  <a:gd name="T13" fmla="*/ 948 h 1097"/>
                  <a:gd name="T14" fmla="*/ 770 w 1140"/>
                  <a:gd name="T15" fmla="*/ 1097 h 1097"/>
                  <a:gd name="T16" fmla="*/ 1140 w 1140"/>
                  <a:gd name="T17" fmla="*/ 983 h 1097"/>
                  <a:gd name="T18" fmla="*/ 541 w 1140"/>
                  <a:gd name="T19" fmla="*/ 917 h 10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40" h="1097">
                    <a:moveTo>
                      <a:pt x="469" y="327"/>
                    </a:moveTo>
                    <a:lnTo>
                      <a:pt x="588" y="52"/>
                    </a:lnTo>
                    <a:lnTo>
                      <a:pt x="389" y="0"/>
                    </a:lnTo>
                    <a:lnTo>
                      <a:pt x="0" y="211"/>
                    </a:lnTo>
                    <a:lnTo>
                      <a:pt x="263" y="453"/>
                    </a:lnTo>
                    <a:lnTo>
                      <a:pt x="71" y="905"/>
                    </a:lnTo>
                    <a:lnTo>
                      <a:pt x="541" y="948"/>
                    </a:lnTo>
                    <a:lnTo>
                      <a:pt x="770" y="1097"/>
                    </a:lnTo>
                    <a:lnTo>
                      <a:pt x="1140" y="983"/>
                    </a:lnTo>
                    <a:lnTo>
                      <a:pt x="541" y="917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2" name="Freeform 221"/>
              <p:cNvSpPr/>
              <p:nvPr/>
            </p:nvSpPr>
            <p:spPr bwMode="auto">
              <a:xfrm>
                <a:off x="8841599" y="2592344"/>
                <a:ext cx="686468" cy="718436"/>
              </a:xfrm>
              <a:custGeom>
                <a:avLst/>
                <a:gdLst>
                  <a:gd name="T0" fmla="*/ 375 w 408"/>
                  <a:gd name="T1" fmla="*/ 0 h 427"/>
                  <a:gd name="T2" fmla="*/ 408 w 408"/>
                  <a:gd name="T3" fmla="*/ 427 h 427"/>
                  <a:gd name="T4" fmla="*/ 0 w 408"/>
                  <a:gd name="T5" fmla="*/ 275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8" h="427">
                    <a:moveTo>
                      <a:pt x="375" y="0"/>
                    </a:moveTo>
                    <a:lnTo>
                      <a:pt x="408" y="427"/>
                    </a:lnTo>
                    <a:lnTo>
                      <a:pt x="0" y="275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3" name="Freeform 222"/>
              <p:cNvSpPr/>
              <p:nvPr/>
            </p:nvSpPr>
            <p:spPr bwMode="auto">
              <a:xfrm>
                <a:off x="9528067" y="1392707"/>
                <a:ext cx="2686985" cy="1199637"/>
              </a:xfrm>
              <a:custGeom>
                <a:avLst/>
                <a:gdLst>
                  <a:gd name="T0" fmla="*/ 0 w 1597"/>
                  <a:gd name="T1" fmla="*/ 713 h 713"/>
                  <a:gd name="T2" fmla="*/ 424 w 1597"/>
                  <a:gd name="T3" fmla="*/ 261 h 713"/>
                  <a:gd name="T4" fmla="*/ 547 w 1597"/>
                  <a:gd name="T5" fmla="*/ 0 h 713"/>
                  <a:gd name="T6" fmla="*/ 566 w 1597"/>
                  <a:gd name="T7" fmla="*/ 10 h 713"/>
                  <a:gd name="T8" fmla="*/ 1057 w 1597"/>
                  <a:gd name="T9" fmla="*/ 254 h 713"/>
                  <a:gd name="T10" fmla="*/ 1154 w 1597"/>
                  <a:gd name="T11" fmla="*/ 81 h 713"/>
                  <a:gd name="T12" fmla="*/ 1265 w 1597"/>
                  <a:gd name="T13" fmla="*/ 500 h 713"/>
                  <a:gd name="T14" fmla="*/ 1597 w 1597"/>
                  <a:gd name="T15" fmla="*/ 358 h 7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97" h="713">
                    <a:moveTo>
                      <a:pt x="0" y="713"/>
                    </a:moveTo>
                    <a:lnTo>
                      <a:pt x="424" y="261"/>
                    </a:lnTo>
                    <a:lnTo>
                      <a:pt x="547" y="0"/>
                    </a:lnTo>
                    <a:lnTo>
                      <a:pt x="566" y="10"/>
                    </a:lnTo>
                    <a:lnTo>
                      <a:pt x="1057" y="254"/>
                    </a:lnTo>
                    <a:lnTo>
                      <a:pt x="1154" y="81"/>
                    </a:lnTo>
                    <a:lnTo>
                      <a:pt x="1265" y="500"/>
                    </a:lnTo>
                    <a:lnTo>
                      <a:pt x="1597" y="358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4" name="Freeform 223"/>
              <p:cNvSpPr/>
              <p:nvPr/>
            </p:nvSpPr>
            <p:spPr bwMode="auto">
              <a:xfrm>
                <a:off x="9554988" y="2664692"/>
                <a:ext cx="1277033" cy="1653917"/>
              </a:xfrm>
              <a:custGeom>
                <a:avLst/>
                <a:gdLst>
                  <a:gd name="T0" fmla="*/ 0 w 759"/>
                  <a:gd name="T1" fmla="*/ 398 h 983"/>
                  <a:gd name="T2" fmla="*/ 759 w 759"/>
                  <a:gd name="T3" fmla="*/ 983 h 983"/>
                  <a:gd name="T4" fmla="*/ 552 w 759"/>
                  <a:gd name="T5" fmla="*/ 512 h 983"/>
                  <a:gd name="T6" fmla="*/ 759 w 759"/>
                  <a:gd name="T7" fmla="*/ 448 h 983"/>
                  <a:gd name="T8" fmla="*/ 652 w 759"/>
                  <a:gd name="T9" fmla="*/ 0 h 983"/>
                  <a:gd name="T10" fmla="*/ 34 w 759"/>
                  <a:gd name="T11" fmla="*/ 384 h 983"/>
                  <a:gd name="T12" fmla="*/ 541 w 759"/>
                  <a:gd name="T13" fmla="*/ 512 h 9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9" h="983">
                    <a:moveTo>
                      <a:pt x="0" y="398"/>
                    </a:moveTo>
                    <a:lnTo>
                      <a:pt x="759" y="983"/>
                    </a:lnTo>
                    <a:lnTo>
                      <a:pt x="552" y="512"/>
                    </a:lnTo>
                    <a:lnTo>
                      <a:pt x="759" y="448"/>
                    </a:lnTo>
                    <a:lnTo>
                      <a:pt x="652" y="0"/>
                    </a:lnTo>
                    <a:lnTo>
                      <a:pt x="34" y="384"/>
                    </a:lnTo>
                    <a:lnTo>
                      <a:pt x="541" y="512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5" name="Freeform 225"/>
              <p:cNvSpPr/>
              <p:nvPr/>
            </p:nvSpPr>
            <p:spPr bwMode="auto">
              <a:xfrm>
                <a:off x="11309856" y="3334335"/>
                <a:ext cx="780689" cy="489613"/>
              </a:xfrm>
              <a:custGeom>
                <a:avLst/>
                <a:gdLst>
                  <a:gd name="T0" fmla="*/ 0 w 464"/>
                  <a:gd name="T1" fmla="*/ 0 h 291"/>
                  <a:gd name="T2" fmla="*/ 296 w 464"/>
                  <a:gd name="T3" fmla="*/ 291 h 291"/>
                  <a:gd name="T4" fmla="*/ 464 w 464"/>
                  <a:gd name="T5" fmla="*/ 95 h 291"/>
                  <a:gd name="T6" fmla="*/ 0 w 464"/>
                  <a:gd name="T7" fmla="*/ 0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4" h="291">
                    <a:moveTo>
                      <a:pt x="0" y="0"/>
                    </a:moveTo>
                    <a:lnTo>
                      <a:pt x="296" y="291"/>
                    </a:lnTo>
                    <a:lnTo>
                      <a:pt x="464" y="9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6" name="Freeform 227"/>
              <p:cNvSpPr/>
              <p:nvPr/>
            </p:nvSpPr>
            <p:spPr bwMode="auto">
              <a:xfrm>
                <a:off x="8949280" y="3374716"/>
                <a:ext cx="1196272" cy="1928168"/>
              </a:xfrm>
              <a:custGeom>
                <a:avLst/>
                <a:gdLst>
                  <a:gd name="T0" fmla="*/ 711 w 711"/>
                  <a:gd name="T1" fmla="*/ 689 h 1146"/>
                  <a:gd name="T2" fmla="*/ 628 w 711"/>
                  <a:gd name="T3" fmla="*/ 1146 h 1146"/>
                  <a:gd name="T4" fmla="*/ 469 w 711"/>
                  <a:gd name="T5" fmla="*/ 533 h 1146"/>
                  <a:gd name="T6" fmla="*/ 280 w 711"/>
                  <a:gd name="T7" fmla="*/ 303 h 1146"/>
                  <a:gd name="T8" fmla="*/ 0 w 711"/>
                  <a:gd name="T9" fmla="*/ 452 h 1146"/>
                  <a:gd name="T10" fmla="*/ 344 w 711"/>
                  <a:gd name="T11" fmla="*/ 0 h 1146"/>
                  <a:gd name="T12" fmla="*/ 299 w 711"/>
                  <a:gd name="T13" fmla="*/ 291 h 1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1" h="1146">
                    <a:moveTo>
                      <a:pt x="711" y="689"/>
                    </a:moveTo>
                    <a:lnTo>
                      <a:pt x="628" y="1146"/>
                    </a:lnTo>
                    <a:lnTo>
                      <a:pt x="469" y="533"/>
                    </a:lnTo>
                    <a:lnTo>
                      <a:pt x="280" y="303"/>
                    </a:lnTo>
                    <a:lnTo>
                      <a:pt x="0" y="452"/>
                    </a:lnTo>
                    <a:lnTo>
                      <a:pt x="344" y="0"/>
                    </a:lnTo>
                    <a:lnTo>
                      <a:pt x="299" y="291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7" name="Line 228"/>
              <p:cNvSpPr>
                <a:spLocks noChangeShapeType="1"/>
              </p:cNvSpPr>
              <p:nvPr/>
            </p:nvSpPr>
            <p:spPr bwMode="auto">
              <a:xfrm flipH="1" flipV="1">
                <a:off x="9607146" y="3374716"/>
                <a:ext cx="1224875" cy="75713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8" name="Line 230"/>
              <p:cNvSpPr>
                <a:spLocks noChangeShapeType="1"/>
              </p:cNvSpPr>
              <p:nvPr/>
            </p:nvSpPr>
            <p:spPr bwMode="auto">
              <a:xfrm flipH="1">
                <a:off x="12171307" y="2787516"/>
                <a:ext cx="498026" cy="80761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9" name="Freeform 231"/>
              <p:cNvSpPr/>
              <p:nvPr/>
            </p:nvSpPr>
            <p:spPr bwMode="auto">
              <a:xfrm>
                <a:off x="11923976" y="3521095"/>
                <a:ext cx="291076" cy="1268620"/>
              </a:xfrm>
              <a:custGeom>
                <a:avLst/>
                <a:gdLst>
                  <a:gd name="T0" fmla="*/ 0 w 173"/>
                  <a:gd name="T1" fmla="*/ 754 h 754"/>
                  <a:gd name="T2" fmla="*/ 173 w 173"/>
                  <a:gd name="T3" fmla="*/ 308 h 754"/>
                  <a:gd name="T4" fmla="*/ 116 w 173"/>
                  <a:gd name="T5" fmla="*/ 0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3" h="754">
                    <a:moveTo>
                      <a:pt x="0" y="754"/>
                    </a:moveTo>
                    <a:lnTo>
                      <a:pt x="173" y="308"/>
                    </a:lnTo>
                    <a:lnTo>
                      <a:pt x="116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20" name="Line 232"/>
              <p:cNvSpPr>
                <a:spLocks noChangeShapeType="1"/>
              </p:cNvSpPr>
              <p:nvPr/>
            </p:nvSpPr>
            <p:spPr bwMode="auto">
              <a:xfrm flipH="1" flipV="1">
                <a:off x="12215052" y="4039311"/>
                <a:ext cx="454281" cy="279298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21" name="Line 233"/>
              <p:cNvSpPr>
                <a:spLocks noChangeShapeType="1"/>
              </p:cNvSpPr>
              <p:nvPr/>
            </p:nvSpPr>
            <p:spPr bwMode="auto">
              <a:xfrm>
                <a:off x="11819660" y="3852552"/>
                <a:ext cx="72348" cy="937164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22" name="Line 234"/>
              <p:cNvSpPr>
                <a:spLocks noChangeShapeType="1"/>
              </p:cNvSpPr>
              <p:nvPr/>
            </p:nvSpPr>
            <p:spPr bwMode="auto">
              <a:xfrm flipH="1">
                <a:off x="9962157" y="4789715"/>
                <a:ext cx="844625" cy="513169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23" name="Line 235"/>
              <p:cNvSpPr>
                <a:spLocks noChangeShapeType="1"/>
              </p:cNvSpPr>
              <p:nvPr/>
            </p:nvSpPr>
            <p:spPr bwMode="auto">
              <a:xfrm flipH="1">
                <a:off x="10727704" y="2684882"/>
                <a:ext cx="457646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24" name="Line 236"/>
              <p:cNvSpPr>
                <a:spLocks noChangeShapeType="1"/>
              </p:cNvSpPr>
              <p:nvPr/>
            </p:nvSpPr>
            <p:spPr bwMode="auto">
              <a:xfrm flipH="1">
                <a:off x="10870718" y="3310780"/>
                <a:ext cx="314631" cy="99269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</p:grpSp>
        <p:sp>
          <p:nvSpPr>
            <p:cNvPr id="18" name="Oval 255"/>
            <p:cNvSpPr>
              <a:spLocks noChangeArrowheads="1"/>
            </p:cNvSpPr>
            <p:nvPr/>
          </p:nvSpPr>
          <p:spPr bwMode="auto">
            <a:xfrm>
              <a:off x="6533178" y="2091795"/>
              <a:ext cx="136284" cy="13628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19" name="Oval 256"/>
            <p:cNvSpPr>
              <a:spLocks noChangeArrowheads="1"/>
            </p:cNvSpPr>
            <p:nvPr/>
          </p:nvSpPr>
          <p:spPr bwMode="auto">
            <a:xfrm>
              <a:off x="7443421" y="3084482"/>
              <a:ext cx="134602" cy="13628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2" name="Oval 257"/>
            <p:cNvSpPr>
              <a:spLocks noChangeArrowheads="1"/>
            </p:cNvSpPr>
            <p:nvPr/>
          </p:nvSpPr>
          <p:spPr bwMode="auto">
            <a:xfrm>
              <a:off x="6960538" y="3264511"/>
              <a:ext cx="134602" cy="13460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3" name="Oval 258"/>
            <p:cNvSpPr>
              <a:spLocks noChangeArrowheads="1"/>
            </p:cNvSpPr>
            <p:nvPr/>
          </p:nvSpPr>
          <p:spPr bwMode="auto">
            <a:xfrm>
              <a:off x="6413719" y="2929690"/>
              <a:ext cx="136284" cy="13460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4" name="Oval 259"/>
            <p:cNvSpPr>
              <a:spLocks noChangeArrowheads="1"/>
            </p:cNvSpPr>
            <p:nvPr/>
          </p:nvSpPr>
          <p:spPr bwMode="auto">
            <a:xfrm>
              <a:off x="5696965" y="3765903"/>
              <a:ext cx="134602" cy="13628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5" name="Oval 260"/>
            <p:cNvSpPr>
              <a:spLocks noChangeArrowheads="1"/>
            </p:cNvSpPr>
            <p:nvPr/>
          </p:nvSpPr>
          <p:spPr bwMode="auto">
            <a:xfrm>
              <a:off x="5027322" y="3008768"/>
              <a:ext cx="134602" cy="13628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6" name="Oval 261"/>
            <p:cNvSpPr>
              <a:spLocks noChangeArrowheads="1"/>
            </p:cNvSpPr>
            <p:nvPr/>
          </p:nvSpPr>
          <p:spPr bwMode="auto">
            <a:xfrm>
              <a:off x="4440123" y="3669999"/>
              <a:ext cx="136284" cy="13628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7" name="Oval 262"/>
            <p:cNvSpPr>
              <a:spLocks noChangeArrowheads="1"/>
            </p:cNvSpPr>
            <p:nvPr/>
          </p:nvSpPr>
          <p:spPr bwMode="auto">
            <a:xfrm>
              <a:off x="4672310" y="4112502"/>
              <a:ext cx="134602" cy="13628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8" name="Oval 263"/>
            <p:cNvSpPr>
              <a:spLocks noChangeArrowheads="1"/>
            </p:cNvSpPr>
            <p:nvPr/>
          </p:nvSpPr>
          <p:spPr bwMode="auto">
            <a:xfrm>
              <a:off x="5357096" y="4731669"/>
              <a:ext cx="136284" cy="13460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9" name="Oval 265"/>
            <p:cNvSpPr>
              <a:spLocks noChangeArrowheads="1"/>
            </p:cNvSpPr>
            <p:nvPr/>
          </p:nvSpPr>
          <p:spPr bwMode="auto">
            <a:xfrm>
              <a:off x="6481020" y="4268976"/>
              <a:ext cx="136284" cy="13460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30" name="Oval 266"/>
            <p:cNvSpPr>
              <a:spLocks noChangeArrowheads="1"/>
            </p:cNvSpPr>
            <p:nvPr/>
          </p:nvSpPr>
          <p:spPr bwMode="auto">
            <a:xfrm>
              <a:off x="7027839" y="4073804"/>
              <a:ext cx="136284" cy="13460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31" name="Oval 267"/>
            <p:cNvSpPr>
              <a:spLocks noChangeArrowheads="1"/>
            </p:cNvSpPr>
            <p:nvPr/>
          </p:nvSpPr>
          <p:spPr bwMode="auto">
            <a:xfrm>
              <a:off x="7443421" y="4268976"/>
              <a:ext cx="134602" cy="13460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4707152" y="2248023"/>
              <a:ext cx="2414023" cy="2901694"/>
              <a:chOff x="4707152" y="2248023"/>
              <a:chExt cx="2414023" cy="2901694"/>
            </a:xfrm>
          </p:grpSpPr>
          <p:sp>
            <p:nvSpPr>
              <p:cNvPr id="90" name="Oval 264"/>
              <p:cNvSpPr>
                <a:spLocks noChangeArrowheads="1"/>
              </p:cNvSpPr>
              <p:nvPr/>
            </p:nvSpPr>
            <p:spPr bwMode="auto">
              <a:xfrm>
                <a:off x="6054864" y="5013433"/>
                <a:ext cx="136284" cy="136284"/>
              </a:xfrm>
              <a:prstGeom prst="ellipse">
                <a:avLst/>
              </a:prstGeom>
              <a:solidFill>
                <a:schemeClr val="accent2">
                  <a:lumMod val="100000"/>
                </a:schemeClr>
              </a:solidFill>
              <a:ln w="12700" cap="flat" cmpd="sng" algn="ctr">
                <a:solidFill>
                  <a:schemeClr val="bg1">
                    <a:lumMod val="10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grpSp>
            <p:nvGrpSpPr>
              <p:cNvPr id="91" name="组合 90"/>
              <p:cNvGrpSpPr/>
              <p:nvPr/>
            </p:nvGrpSpPr>
            <p:grpSpPr>
              <a:xfrm>
                <a:off x="4707152" y="2248023"/>
                <a:ext cx="2414023" cy="2522443"/>
                <a:chOff x="4707152" y="2248023"/>
                <a:chExt cx="2414023" cy="2522443"/>
              </a:xfrm>
            </p:grpSpPr>
            <p:grpSp>
              <p:nvGrpSpPr>
                <p:cNvPr id="92" name="Group 9"/>
                <p:cNvGrpSpPr/>
                <p:nvPr/>
              </p:nvGrpSpPr>
              <p:grpSpPr>
                <a:xfrm>
                  <a:off x="6792726" y="2408141"/>
                  <a:ext cx="328449" cy="330554"/>
                  <a:chOff x="4149281" y="1887719"/>
                  <a:chExt cx="224837" cy="226650"/>
                </a:xfrm>
              </p:grpSpPr>
              <p:sp>
                <p:nvSpPr>
                  <p:cNvPr id="103" name="Oval 70"/>
                  <p:cNvSpPr/>
                  <p:nvPr/>
                </p:nvSpPr>
                <p:spPr>
                  <a:xfrm>
                    <a:off x="4149281" y="1887719"/>
                    <a:ext cx="224837" cy="226650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4" name="Oval 71"/>
                  <p:cNvSpPr/>
                  <p:nvPr/>
                </p:nvSpPr>
                <p:spPr>
                  <a:xfrm>
                    <a:off x="4209256" y="1948177"/>
                    <a:ext cx="104887" cy="105734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93" name="Oval 68"/>
                <p:cNvSpPr/>
                <p:nvPr/>
              </p:nvSpPr>
              <p:spPr>
                <a:xfrm>
                  <a:off x="5832354" y="2796766"/>
                  <a:ext cx="328449" cy="330554"/>
                </a:xfrm>
                <a:prstGeom prst="ellipse">
                  <a:avLst/>
                </a:prstGeom>
                <a:solidFill>
                  <a:schemeClr val="accent2">
                    <a:lumMod val="10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94" name="Group 11"/>
                <p:cNvGrpSpPr/>
                <p:nvPr userDrawn="1"/>
              </p:nvGrpSpPr>
              <p:grpSpPr>
                <a:xfrm>
                  <a:off x="4707152" y="3462362"/>
                  <a:ext cx="328449" cy="330554"/>
                  <a:chOff x="4149281" y="1887719"/>
                  <a:chExt cx="224837" cy="226650"/>
                </a:xfrm>
              </p:grpSpPr>
              <p:sp>
                <p:nvSpPr>
                  <p:cNvPr id="101" name="Oval 66"/>
                  <p:cNvSpPr/>
                  <p:nvPr/>
                </p:nvSpPr>
                <p:spPr>
                  <a:xfrm>
                    <a:off x="4149281" y="1887719"/>
                    <a:ext cx="224837" cy="226650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2" name="Oval 67"/>
                  <p:cNvSpPr/>
                  <p:nvPr userDrawn="1"/>
                </p:nvSpPr>
                <p:spPr>
                  <a:xfrm>
                    <a:off x="4209256" y="1948177"/>
                    <a:ext cx="104887" cy="105734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5" name="Group 24"/>
                <p:cNvGrpSpPr/>
                <p:nvPr/>
              </p:nvGrpSpPr>
              <p:grpSpPr>
                <a:xfrm>
                  <a:off x="5940643" y="4439912"/>
                  <a:ext cx="328449" cy="330554"/>
                  <a:chOff x="4149281" y="1887719"/>
                  <a:chExt cx="224837" cy="226650"/>
                </a:xfrm>
              </p:grpSpPr>
              <p:sp>
                <p:nvSpPr>
                  <p:cNvPr id="99" name="Oval 40"/>
                  <p:cNvSpPr/>
                  <p:nvPr/>
                </p:nvSpPr>
                <p:spPr>
                  <a:xfrm>
                    <a:off x="4149281" y="1887719"/>
                    <a:ext cx="224837" cy="226650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00" name="Oval 41"/>
                  <p:cNvSpPr/>
                  <p:nvPr/>
                </p:nvSpPr>
                <p:spPr>
                  <a:xfrm>
                    <a:off x="4209256" y="1948177"/>
                    <a:ext cx="104887" cy="105734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6" name="Group 25"/>
                <p:cNvGrpSpPr/>
                <p:nvPr/>
              </p:nvGrpSpPr>
              <p:grpSpPr>
                <a:xfrm>
                  <a:off x="5995533" y="2248023"/>
                  <a:ext cx="206943" cy="208270"/>
                  <a:chOff x="4149281" y="1887719"/>
                  <a:chExt cx="224837" cy="226650"/>
                </a:xfrm>
              </p:grpSpPr>
              <p:sp>
                <p:nvSpPr>
                  <p:cNvPr id="97" name="Oval 38"/>
                  <p:cNvSpPr/>
                  <p:nvPr/>
                </p:nvSpPr>
                <p:spPr>
                  <a:xfrm>
                    <a:off x="4149281" y="1887719"/>
                    <a:ext cx="224837" cy="226650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 w="190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8" name="Oval 39"/>
                  <p:cNvSpPr/>
                  <p:nvPr/>
                </p:nvSpPr>
                <p:spPr>
                  <a:xfrm>
                    <a:off x="4209256" y="1948177"/>
                    <a:ext cx="104887" cy="105734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33" name="组合 32"/>
            <p:cNvGrpSpPr/>
            <p:nvPr/>
          </p:nvGrpSpPr>
          <p:grpSpPr>
            <a:xfrm>
              <a:off x="5983836" y="3409773"/>
              <a:ext cx="1547693" cy="469425"/>
              <a:chOff x="5983836" y="3409773"/>
              <a:chExt cx="1547693" cy="469425"/>
            </a:xfrm>
          </p:grpSpPr>
          <p:grpSp>
            <p:nvGrpSpPr>
              <p:cNvPr id="81" name="Group 8"/>
              <p:cNvGrpSpPr/>
              <p:nvPr/>
            </p:nvGrpSpPr>
            <p:grpSpPr>
              <a:xfrm>
                <a:off x="6383629" y="3409773"/>
                <a:ext cx="328449" cy="330554"/>
                <a:chOff x="4149281" y="1887719"/>
                <a:chExt cx="224837" cy="226650"/>
              </a:xfrm>
            </p:grpSpPr>
            <p:sp>
              <p:nvSpPr>
                <p:cNvPr id="88" name="Oval 72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3">
                    <a:lumMod val="10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Oval 73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3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2" name="Group 27"/>
              <p:cNvGrpSpPr/>
              <p:nvPr/>
            </p:nvGrpSpPr>
            <p:grpSpPr>
              <a:xfrm>
                <a:off x="5983836" y="3624513"/>
                <a:ext cx="206943" cy="208270"/>
                <a:chOff x="4149281" y="1887719"/>
                <a:chExt cx="224837" cy="226650"/>
              </a:xfrm>
            </p:grpSpPr>
            <p:sp>
              <p:nvSpPr>
                <p:cNvPr id="86" name="Oval 34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3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Oval 35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3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83" name="Group 28"/>
              <p:cNvGrpSpPr/>
              <p:nvPr/>
            </p:nvGrpSpPr>
            <p:grpSpPr>
              <a:xfrm>
                <a:off x="7303891" y="3650101"/>
                <a:ext cx="227638" cy="229097"/>
                <a:chOff x="4149281" y="1887719"/>
                <a:chExt cx="224837" cy="226650"/>
              </a:xfrm>
            </p:grpSpPr>
            <p:sp>
              <p:nvSpPr>
                <p:cNvPr id="84" name="Oval 32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3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Oval 33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3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4" name="组合 33"/>
            <p:cNvGrpSpPr/>
            <p:nvPr/>
          </p:nvGrpSpPr>
          <p:grpSpPr>
            <a:xfrm>
              <a:off x="3990983" y="1563392"/>
              <a:ext cx="4185447" cy="4108467"/>
              <a:chOff x="3990983" y="1563392"/>
              <a:chExt cx="4185447" cy="4108467"/>
            </a:xfrm>
          </p:grpSpPr>
          <p:grpSp>
            <p:nvGrpSpPr>
              <p:cNvPr id="35" name="Group 12"/>
              <p:cNvGrpSpPr/>
              <p:nvPr/>
            </p:nvGrpSpPr>
            <p:grpSpPr>
              <a:xfrm>
                <a:off x="4085983" y="4338917"/>
                <a:ext cx="250401" cy="252007"/>
                <a:chOff x="4149281" y="1887719"/>
                <a:chExt cx="224837" cy="226650"/>
              </a:xfrm>
            </p:grpSpPr>
            <p:sp>
              <p:nvSpPr>
                <p:cNvPr id="79" name="Oval 64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Oval 65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6" name="Group 13"/>
              <p:cNvGrpSpPr/>
              <p:nvPr/>
            </p:nvGrpSpPr>
            <p:grpSpPr>
              <a:xfrm>
                <a:off x="5165128" y="5419852"/>
                <a:ext cx="250401" cy="252007"/>
                <a:chOff x="4149281" y="1887719"/>
                <a:chExt cx="224837" cy="226650"/>
              </a:xfrm>
            </p:grpSpPr>
            <p:sp>
              <p:nvSpPr>
                <p:cNvPr id="77" name="Oval 62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Oval 63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7" name="Group 14"/>
              <p:cNvGrpSpPr/>
              <p:nvPr/>
            </p:nvGrpSpPr>
            <p:grpSpPr>
              <a:xfrm>
                <a:off x="6786047" y="5374409"/>
                <a:ext cx="250401" cy="252007"/>
                <a:chOff x="4149281" y="1887719"/>
                <a:chExt cx="224837" cy="226650"/>
              </a:xfrm>
            </p:grpSpPr>
            <p:sp>
              <p:nvSpPr>
                <p:cNvPr id="75" name="Oval 60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Oval 61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8" name="Group 15"/>
              <p:cNvGrpSpPr/>
              <p:nvPr/>
            </p:nvGrpSpPr>
            <p:grpSpPr>
              <a:xfrm>
                <a:off x="7853773" y="4463088"/>
                <a:ext cx="250401" cy="252007"/>
                <a:chOff x="4149281" y="1887719"/>
                <a:chExt cx="224837" cy="226650"/>
              </a:xfrm>
            </p:grpSpPr>
            <p:sp>
              <p:nvSpPr>
                <p:cNvPr id="67" name="Oval 58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accent2">
                        <a:lumMod val="100000"/>
                      </a:schemeClr>
                    </a:solidFill>
                  </a:endParaRPr>
                </a:p>
              </p:txBody>
            </p:sp>
            <p:sp>
              <p:nvSpPr>
                <p:cNvPr id="74" name="Oval 59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accent2">
                        <a:lumMod val="100000"/>
                      </a:schemeClr>
                    </a:solidFill>
                  </a:endParaRPr>
                </a:p>
              </p:txBody>
            </p:sp>
          </p:grpSp>
          <p:sp>
            <p:nvSpPr>
              <p:cNvPr id="39" name="Oval 56"/>
              <p:cNvSpPr/>
              <p:nvPr/>
            </p:nvSpPr>
            <p:spPr>
              <a:xfrm>
                <a:off x="7900989" y="2960836"/>
                <a:ext cx="275441" cy="277207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0" name="Group 17"/>
              <p:cNvGrpSpPr/>
              <p:nvPr/>
            </p:nvGrpSpPr>
            <p:grpSpPr>
              <a:xfrm>
                <a:off x="7460264" y="2178046"/>
                <a:ext cx="206943" cy="208270"/>
                <a:chOff x="4149281" y="1887719"/>
                <a:chExt cx="224837" cy="226650"/>
              </a:xfrm>
            </p:grpSpPr>
            <p:sp>
              <p:nvSpPr>
                <p:cNvPr id="65" name="Oval 54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55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" name="Group 18"/>
              <p:cNvGrpSpPr/>
              <p:nvPr/>
            </p:nvGrpSpPr>
            <p:grpSpPr>
              <a:xfrm>
                <a:off x="6673055" y="1696133"/>
                <a:ext cx="206943" cy="208270"/>
                <a:chOff x="4149281" y="1887719"/>
                <a:chExt cx="224837" cy="226650"/>
              </a:xfrm>
            </p:grpSpPr>
            <p:sp>
              <p:nvSpPr>
                <p:cNvPr id="63" name="Oval 52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Oval 53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2" name="Group 19"/>
              <p:cNvGrpSpPr/>
              <p:nvPr/>
            </p:nvGrpSpPr>
            <p:grpSpPr>
              <a:xfrm>
                <a:off x="5636903" y="1563392"/>
                <a:ext cx="206943" cy="208270"/>
                <a:chOff x="4149281" y="1887719"/>
                <a:chExt cx="224837" cy="226650"/>
              </a:xfrm>
            </p:grpSpPr>
            <p:sp>
              <p:nvSpPr>
                <p:cNvPr id="61" name="Oval 50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Oval 51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" name="Group 20"/>
              <p:cNvGrpSpPr/>
              <p:nvPr/>
            </p:nvGrpSpPr>
            <p:grpSpPr>
              <a:xfrm>
                <a:off x="4353051" y="2331478"/>
                <a:ext cx="219675" cy="221084"/>
                <a:chOff x="4149281" y="1887719"/>
                <a:chExt cx="224837" cy="226650"/>
              </a:xfrm>
            </p:grpSpPr>
            <p:sp>
              <p:nvSpPr>
                <p:cNvPr id="59" name="Oval 48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Oval 49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4" name="Group 21"/>
              <p:cNvGrpSpPr/>
              <p:nvPr/>
            </p:nvGrpSpPr>
            <p:grpSpPr>
              <a:xfrm>
                <a:off x="3990983" y="3187984"/>
                <a:ext cx="219675" cy="221084"/>
                <a:chOff x="4149281" y="1887719"/>
                <a:chExt cx="224837" cy="226650"/>
              </a:xfrm>
            </p:grpSpPr>
            <p:sp>
              <p:nvSpPr>
                <p:cNvPr id="57" name="Oval 46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Oval 47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5" name="Group 22"/>
              <p:cNvGrpSpPr/>
              <p:nvPr/>
            </p:nvGrpSpPr>
            <p:grpSpPr>
              <a:xfrm>
                <a:off x="4705258" y="2828806"/>
                <a:ext cx="199705" cy="200984"/>
                <a:chOff x="4149281" y="1887719"/>
                <a:chExt cx="224837" cy="226650"/>
              </a:xfrm>
            </p:grpSpPr>
            <p:sp>
              <p:nvSpPr>
                <p:cNvPr id="55" name="Oval 44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Oval 45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6" name="Group 23"/>
              <p:cNvGrpSpPr/>
              <p:nvPr/>
            </p:nvGrpSpPr>
            <p:grpSpPr>
              <a:xfrm>
                <a:off x="4867553" y="4396697"/>
                <a:ext cx="328449" cy="330554"/>
                <a:chOff x="4149281" y="1887719"/>
                <a:chExt cx="224837" cy="226650"/>
              </a:xfrm>
            </p:grpSpPr>
            <p:sp>
              <p:nvSpPr>
                <p:cNvPr id="53" name="Oval 42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4" name="Oval 43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7" name="Group 26"/>
              <p:cNvGrpSpPr/>
              <p:nvPr/>
            </p:nvGrpSpPr>
            <p:grpSpPr>
              <a:xfrm>
                <a:off x="5480832" y="1998704"/>
                <a:ext cx="206943" cy="208270"/>
                <a:chOff x="4149281" y="1887719"/>
                <a:chExt cx="224837" cy="226650"/>
              </a:xfrm>
            </p:grpSpPr>
            <p:sp>
              <p:nvSpPr>
                <p:cNvPr id="51" name="Oval 36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Oval 37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8" name="Group 29"/>
              <p:cNvGrpSpPr/>
              <p:nvPr/>
            </p:nvGrpSpPr>
            <p:grpSpPr>
              <a:xfrm>
                <a:off x="7068613" y="4908628"/>
                <a:ext cx="250402" cy="252007"/>
                <a:chOff x="4149281" y="1887719"/>
                <a:chExt cx="224837" cy="226650"/>
              </a:xfrm>
            </p:grpSpPr>
            <p:sp>
              <p:nvSpPr>
                <p:cNvPr id="49" name="Oval 30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0" name="Oval 31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9C7-5DC6-4263-87FF-7C99F6FB63C3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9C7-5DC6-4263-87FF-7C99F6FB63C3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9" name="직사각형 45"/>
          <p:cNvSpPr/>
          <p:nvPr userDrawn="1"/>
        </p:nvSpPr>
        <p:spPr>
          <a:xfrm>
            <a:off x="669925" y="1045445"/>
            <a:ext cx="10856892" cy="8878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9C7-5DC6-4263-87FF-7C99F6FB63C3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www.islide.cc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"/>
          <p:cNvSpPr>
            <a:spLocks noGrp="1"/>
          </p:cNvSpPr>
          <p:nvPr userDrawn="1">
            <p:ph type="ctrTitle" hasCustomPrompt="1"/>
          </p:nvPr>
        </p:nvSpPr>
        <p:spPr>
          <a:xfrm>
            <a:off x="1035242" y="3135325"/>
            <a:ext cx="5537071" cy="1174208"/>
          </a:xfrm>
        </p:spPr>
        <p:txBody>
          <a:bodyPr anchor="ctr">
            <a:normAutofit/>
          </a:bodyPr>
          <a:lstStyle>
            <a:lvl1pPr marL="0" indent="0" algn="r">
              <a:buFont typeface="Arial" panose="020B0604020202020204" pitchFamily="34" charset="0"/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结束语</a:t>
            </a:r>
            <a:endParaRPr lang="zh-CN" altLang="en-US" dirty="0"/>
          </a:p>
        </p:txBody>
      </p:sp>
      <p:sp>
        <p:nvSpPr>
          <p:cNvPr id="14" name="文本占位符 62"/>
          <p:cNvSpPr>
            <a:spLocks noGrp="1"/>
          </p:cNvSpPr>
          <p:nvPr>
            <p:ph type="body" sz="quarter" idx="17" hasCustomPrompt="1"/>
          </p:nvPr>
        </p:nvSpPr>
        <p:spPr>
          <a:xfrm>
            <a:off x="1035242" y="4402857"/>
            <a:ext cx="5537071" cy="310871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lang="zh-CN" altLang="en-US" sz="1400" smtClean="0">
                <a:solidFill>
                  <a:schemeClr val="tx1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marL="228600" marR="0" lvl="0" indent="-228600" fontAlgn="auto">
              <a:spcAft>
                <a:spcPts val="0"/>
              </a:spcAft>
              <a:buClrTx/>
              <a:buSzTx/>
            </a:pPr>
            <a:r>
              <a:rPr lang="zh-CN" altLang="en-US" dirty="0"/>
              <a:t>公司或署名</a:t>
            </a:r>
            <a:endParaRPr lang="en-US" altLang="zh-CN" dirty="0"/>
          </a:p>
        </p:txBody>
      </p:sp>
      <p:sp>
        <p:nvSpPr>
          <p:cNvPr id="15" name="文本占位符 62"/>
          <p:cNvSpPr>
            <a:spLocks noGrp="1"/>
          </p:cNvSpPr>
          <p:nvPr>
            <p:ph type="body" sz="quarter" idx="18" hasCustomPrompt="1"/>
          </p:nvPr>
        </p:nvSpPr>
        <p:spPr>
          <a:xfrm>
            <a:off x="1035242" y="4718491"/>
            <a:ext cx="5537071" cy="31087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>
              <a:buNone/>
              <a:defRPr lang="zh-CN" altLang="en-US" sz="1400" smtClean="0">
                <a:solidFill>
                  <a:schemeClr val="tx1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marL="228600" marR="0" lvl="0" indent="-228600" fontAlgn="auto">
              <a:spcAft>
                <a:spcPts val="0"/>
              </a:spcAft>
              <a:buClrTx/>
              <a:buSzTx/>
            </a:pPr>
            <a:r>
              <a:rPr lang="zh-CN" altLang="en-US" dirty="0"/>
              <a:t>版权信息或网址</a:t>
            </a:r>
            <a:endParaRPr lang="en-US" altLang="zh-CN" dirty="0"/>
          </a:p>
        </p:txBody>
      </p:sp>
      <p:sp>
        <p:nvSpPr>
          <p:cNvPr id="73" name="矩形 72"/>
          <p:cNvSpPr/>
          <p:nvPr userDrawn="1"/>
        </p:nvSpPr>
        <p:spPr>
          <a:xfrm>
            <a:off x="1035242" y="2971697"/>
            <a:ext cx="5537071" cy="925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grpSp>
        <p:nvGrpSpPr>
          <p:cNvPr id="10" name="组合 9"/>
          <p:cNvGrpSpPr/>
          <p:nvPr userDrawn="1"/>
        </p:nvGrpSpPr>
        <p:grpSpPr>
          <a:xfrm>
            <a:off x="7202961" y="1200770"/>
            <a:ext cx="4185447" cy="4108467"/>
            <a:chOff x="3990983" y="1563392"/>
            <a:chExt cx="4185447" cy="4108467"/>
          </a:xfrm>
        </p:grpSpPr>
        <p:grpSp>
          <p:nvGrpSpPr>
            <p:cNvPr id="11" name="组合 10"/>
            <p:cNvGrpSpPr/>
            <p:nvPr/>
          </p:nvGrpSpPr>
          <p:grpSpPr>
            <a:xfrm>
              <a:off x="4101458" y="1653440"/>
              <a:ext cx="4002716" cy="3942145"/>
              <a:chOff x="8809631" y="1360739"/>
              <a:chExt cx="4002716" cy="3942145"/>
            </a:xfrm>
          </p:grpSpPr>
          <p:sp>
            <p:nvSpPr>
              <p:cNvPr id="99" name="Freeform 229"/>
              <p:cNvSpPr/>
              <p:nvPr/>
            </p:nvSpPr>
            <p:spPr bwMode="auto">
              <a:xfrm>
                <a:off x="11732169" y="2341648"/>
                <a:ext cx="482883" cy="1179447"/>
              </a:xfrm>
              <a:custGeom>
                <a:avLst/>
                <a:gdLst>
                  <a:gd name="T0" fmla="*/ 7 w 287"/>
                  <a:gd name="T1" fmla="*/ 417 h 701"/>
                  <a:gd name="T2" fmla="*/ 230 w 287"/>
                  <a:gd name="T3" fmla="*/ 701 h 701"/>
                  <a:gd name="T4" fmla="*/ 287 w 287"/>
                  <a:gd name="T5" fmla="*/ 310 h 701"/>
                  <a:gd name="T6" fmla="*/ 0 w 287"/>
                  <a:gd name="T7" fmla="*/ 0 h 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87" h="701">
                    <a:moveTo>
                      <a:pt x="7" y="417"/>
                    </a:moveTo>
                    <a:lnTo>
                      <a:pt x="230" y="701"/>
                    </a:lnTo>
                    <a:lnTo>
                      <a:pt x="287" y="31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0" name="Freeform 226"/>
              <p:cNvSpPr/>
              <p:nvPr/>
            </p:nvSpPr>
            <p:spPr bwMode="auto">
              <a:xfrm>
                <a:off x="10424851" y="1360739"/>
                <a:ext cx="1467158" cy="3428976"/>
              </a:xfrm>
              <a:custGeom>
                <a:avLst/>
                <a:gdLst>
                  <a:gd name="T0" fmla="*/ 853 w 872"/>
                  <a:gd name="T1" fmla="*/ 2038 h 2038"/>
                  <a:gd name="T2" fmla="*/ 500 w 872"/>
                  <a:gd name="T3" fmla="*/ 1597 h 2038"/>
                  <a:gd name="T4" fmla="*/ 265 w 872"/>
                  <a:gd name="T5" fmla="*/ 1723 h 2038"/>
                  <a:gd name="T6" fmla="*/ 225 w 872"/>
                  <a:gd name="T7" fmla="*/ 1758 h 2038"/>
                  <a:gd name="T8" fmla="*/ 242 w 872"/>
                  <a:gd name="T9" fmla="*/ 2023 h 2038"/>
                  <a:gd name="T10" fmla="*/ 872 w 872"/>
                  <a:gd name="T11" fmla="*/ 2023 h 2038"/>
                  <a:gd name="T12" fmla="*/ 493 w 872"/>
                  <a:gd name="T13" fmla="*/ 1173 h 2038"/>
                  <a:gd name="T14" fmla="*/ 749 w 872"/>
                  <a:gd name="T15" fmla="*/ 533 h 2038"/>
                  <a:gd name="T16" fmla="*/ 772 w 872"/>
                  <a:gd name="T17" fmla="*/ 986 h 2038"/>
                  <a:gd name="T18" fmla="*/ 498 w 872"/>
                  <a:gd name="T19" fmla="*/ 1133 h 2038"/>
                  <a:gd name="T20" fmla="*/ 443 w 872"/>
                  <a:gd name="T21" fmla="*/ 796 h 2038"/>
                  <a:gd name="T22" fmla="*/ 725 w 872"/>
                  <a:gd name="T23" fmla="*/ 536 h 2038"/>
                  <a:gd name="T24" fmla="*/ 0 w 872"/>
                  <a:gd name="T25" fmla="*/ 0 h 20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72" h="2038">
                    <a:moveTo>
                      <a:pt x="853" y="2038"/>
                    </a:moveTo>
                    <a:lnTo>
                      <a:pt x="500" y="1597"/>
                    </a:lnTo>
                    <a:lnTo>
                      <a:pt x="265" y="1723"/>
                    </a:lnTo>
                    <a:lnTo>
                      <a:pt x="225" y="1758"/>
                    </a:lnTo>
                    <a:lnTo>
                      <a:pt x="242" y="2023"/>
                    </a:lnTo>
                    <a:lnTo>
                      <a:pt x="872" y="2023"/>
                    </a:lnTo>
                    <a:lnTo>
                      <a:pt x="493" y="1173"/>
                    </a:lnTo>
                    <a:lnTo>
                      <a:pt x="749" y="533"/>
                    </a:lnTo>
                    <a:lnTo>
                      <a:pt x="772" y="986"/>
                    </a:lnTo>
                    <a:lnTo>
                      <a:pt x="498" y="1133"/>
                    </a:lnTo>
                    <a:lnTo>
                      <a:pt x="443" y="796"/>
                    </a:lnTo>
                    <a:lnTo>
                      <a:pt x="725" y="53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1" name="Line 224"/>
              <p:cNvSpPr>
                <a:spLocks noChangeShapeType="1"/>
              </p:cNvSpPr>
              <p:nvPr/>
            </p:nvSpPr>
            <p:spPr bwMode="auto">
              <a:xfrm flipH="1">
                <a:off x="9798953" y="2074128"/>
                <a:ext cx="1033068" cy="713389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2" name="Freeform 217"/>
              <p:cNvSpPr/>
              <p:nvPr/>
            </p:nvSpPr>
            <p:spPr bwMode="auto">
              <a:xfrm>
                <a:off x="8809631" y="1392707"/>
                <a:ext cx="3923638" cy="3834464"/>
              </a:xfrm>
              <a:custGeom>
                <a:avLst/>
                <a:gdLst>
                  <a:gd name="T0" fmla="*/ 974 w 2332"/>
                  <a:gd name="T1" fmla="*/ 0 h 2279"/>
                  <a:gd name="T2" fmla="*/ 1581 w 2332"/>
                  <a:gd name="T3" fmla="*/ 81 h 2279"/>
                  <a:gd name="T4" fmla="*/ 2059 w 2332"/>
                  <a:gd name="T5" fmla="*/ 360 h 2279"/>
                  <a:gd name="T6" fmla="*/ 2332 w 2332"/>
                  <a:gd name="T7" fmla="*/ 820 h 2279"/>
                  <a:gd name="T8" fmla="*/ 2249 w 2332"/>
                  <a:gd name="T9" fmla="*/ 1718 h 2279"/>
                  <a:gd name="T10" fmla="*/ 1652 w 2332"/>
                  <a:gd name="T11" fmla="*/ 2279 h 2279"/>
                  <a:gd name="T12" fmla="*/ 714 w 2332"/>
                  <a:gd name="T13" fmla="*/ 2279 h 2279"/>
                  <a:gd name="T14" fmla="*/ 57 w 2332"/>
                  <a:gd name="T15" fmla="*/ 1649 h 2279"/>
                  <a:gd name="T16" fmla="*/ 0 w 2332"/>
                  <a:gd name="T17" fmla="*/ 967 h 2279"/>
                  <a:gd name="T18" fmla="*/ 221 w 2332"/>
                  <a:gd name="T19" fmla="*/ 448 h 2279"/>
                  <a:gd name="T20" fmla="*/ 974 w 2332"/>
                  <a:gd name="T21" fmla="*/ 0 h 22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2332" h="2279">
                    <a:moveTo>
                      <a:pt x="974" y="0"/>
                    </a:moveTo>
                    <a:lnTo>
                      <a:pt x="1581" y="81"/>
                    </a:lnTo>
                    <a:lnTo>
                      <a:pt x="2059" y="360"/>
                    </a:lnTo>
                    <a:lnTo>
                      <a:pt x="2332" y="820"/>
                    </a:lnTo>
                    <a:lnTo>
                      <a:pt x="2249" y="1718"/>
                    </a:lnTo>
                    <a:lnTo>
                      <a:pt x="1652" y="2279"/>
                    </a:lnTo>
                    <a:lnTo>
                      <a:pt x="714" y="2279"/>
                    </a:lnTo>
                    <a:lnTo>
                      <a:pt x="57" y="1649"/>
                    </a:lnTo>
                    <a:lnTo>
                      <a:pt x="0" y="967"/>
                    </a:lnTo>
                    <a:lnTo>
                      <a:pt x="221" y="448"/>
                    </a:lnTo>
                    <a:lnTo>
                      <a:pt x="974" y="0"/>
                    </a:lnTo>
                    <a:close/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3" name="Freeform 218"/>
              <p:cNvSpPr/>
              <p:nvPr/>
            </p:nvSpPr>
            <p:spPr bwMode="auto">
              <a:xfrm>
                <a:off x="9181468" y="1820067"/>
                <a:ext cx="3630879" cy="3407104"/>
              </a:xfrm>
              <a:custGeom>
                <a:avLst/>
                <a:gdLst>
                  <a:gd name="T0" fmla="*/ 0 w 2158"/>
                  <a:gd name="T1" fmla="*/ 194 h 2025"/>
                  <a:gd name="T2" fmla="*/ 651 w 2158"/>
                  <a:gd name="T3" fmla="*/ 0 h 2025"/>
                  <a:gd name="T4" fmla="*/ 981 w 2158"/>
                  <a:gd name="T5" fmla="*/ 151 h 2025"/>
                  <a:gd name="T6" fmla="*/ 1452 w 2158"/>
                  <a:gd name="T7" fmla="*/ 284 h 2025"/>
                  <a:gd name="T8" fmla="*/ 2158 w 2158"/>
                  <a:gd name="T9" fmla="*/ 578 h 2025"/>
                  <a:gd name="T10" fmla="*/ 1746 w 2158"/>
                  <a:gd name="T11" fmla="*/ 966 h 2025"/>
                  <a:gd name="T12" fmla="*/ 2059 w 2158"/>
                  <a:gd name="T13" fmla="*/ 1464 h 2025"/>
                  <a:gd name="T14" fmla="*/ 1618 w 2158"/>
                  <a:gd name="T15" fmla="*/ 1724 h 2025"/>
                  <a:gd name="T16" fmla="*/ 528 w 2158"/>
                  <a:gd name="T17" fmla="*/ 2025 h 20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158" h="2025">
                    <a:moveTo>
                      <a:pt x="0" y="194"/>
                    </a:moveTo>
                    <a:lnTo>
                      <a:pt x="651" y="0"/>
                    </a:lnTo>
                    <a:lnTo>
                      <a:pt x="981" y="151"/>
                    </a:lnTo>
                    <a:lnTo>
                      <a:pt x="1452" y="284"/>
                    </a:lnTo>
                    <a:lnTo>
                      <a:pt x="2158" y="578"/>
                    </a:lnTo>
                    <a:lnTo>
                      <a:pt x="1746" y="966"/>
                    </a:lnTo>
                    <a:lnTo>
                      <a:pt x="2059" y="1464"/>
                    </a:lnTo>
                    <a:lnTo>
                      <a:pt x="1618" y="1724"/>
                    </a:lnTo>
                    <a:lnTo>
                      <a:pt x="528" y="2025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4" name="Freeform 219"/>
              <p:cNvSpPr/>
              <p:nvPr/>
            </p:nvSpPr>
            <p:spPr bwMode="auto">
              <a:xfrm>
                <a:off x="9181468" y="1397754"/>
                <a:ext cx="2937681" cy="3873162"/>
              </a:xfrm>
              <a:custGeom>
                <a:avLst/>
                <a:gdLst>
                  <a:gd name="T0" fmla="*/ 0 w 1746"/>
                  <a:gd name="T1" fmla="*/ 469 h 2302"/>
                  <a:gd name="T2" fmla="*/ 192 w 1746"/>
                  <a:gd name="T3" fmla="*/ 739 h 2302"/>
                  <a:gd name="T4" fmla="*/ 945 w 1746"/>
                  <a:gd name="T5" fmla="*/ 417 h 2302"/>
                  <a:gd name="T6" fmla="*/ 888 w 1746"/>
                  <a:gd name="T7" fmla="*/ 739 h 2302"/>
                  <a:gd name="T8" fmla="*/ 981 w 1746"/>
                  <a:gd name="T9" fmla="*/ 1729 h 2302"/>
                  <a:gd name="T10" fmla="*/ 1618 w 1746"/>
                  <a:gd name="T11" fmla="*/ 1975 h 2302"/>
                  <a:gd name="T12" fmla="*/ 1746 w 1746"/>
                  <a:gd name="T13" fmla="*/ 1236 h 2302"/>
                  <a:gd name="T14" fmla="*/ 1452 w 1746"/>
                  <a:gd name="T15" fmla="*/ 535 h 2302"/>
                  <a:gd name="T16" fmla="*/ 898 w 1746"/>
                  <a:gd name="T17" fmla="*/ 753 h 2302"/>
                  <a:gd name="T18" fmla="*/ 1220 w 1746"/>
                  <a:gd name="T19" fmla="*/ 1137 h 2302"/>
                  <a:gd name="T20" fmla="*/ 950 w 1746"/>
                  <a:gd name="T21" fmla="*/ 1717 h 2302"/>
                  <a:gd name="T22" fmla="*/ 945 w 1746"/>
                  <a:gd name="T23" fmla="*/ 1729 h 2302"/>
                  <a:gd name="T24" fmla="*/ 481 w 1746"/>
                  <a:gd name="T25" fmla="*/ 2302 h 2302"/>
                  <a:gd name="T26" fmla="*/ 239 w 1746"/>
                  <a:gd name="T27" fmla="*/ 1137 h 2302"/>
                  <a:gd name="T28" fmla="*/ 945 w 1746"/>
                  <a:gd name="T29" fmla="*/ 398 h 2302"/>
                  <a:gd name="T30" fmla="*/ 774 w 1746"/>
                  <a:gd name="T31" fmla="*/ 0 h 23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46" h="2302">
                    <a:moveTo>
                      <a:pt x="0" y="469"/>
                    </a:moveTo>
                    <a:lnTo>
                      <a:pt x="192" y="739"/>
                    </a:lnTo>
                    <a:lnTo>
                      <a:pt x="945" y="417"/>
                    </a:lnTo>
                    <a:lnTo>
                      <a:pt x="888" y="739"/>
                    </a:lnTo>
                    <a:lnTo>
                      <a:pt x="981" y="1729"/>
                    </a:lnTo>
                    <a:lnTo>
                      <a:pt x="1618" y="1975"/>
                    </a:lnTo>
                    <a:lnTo>
                      <a:pt x="1746" y="1236"/>
                    </a:lnTo>
                    <a:lnTo>
                      <a:pt x="1452" y="535"/>
                    </a:lnTo>
                    <a:lnTo>
                      <a:pt x="898" y="753"/>
                    </a:lnTo>
                    <a:lnTo>
                      <a:pt x="1220" y="1137"/>
                    </a:lnTo>
                    <a:lnTo>
                      <a:pt x="950" y="1717"/>
                    </a:lnTo>
                    <a:lnTo>
                      <a:pt x="945" y="1729"/>
                    </a:lnTo>
                    <a:lnTo>
                      <a:pt x="481" y="2302"/>
                    </a:lnTo>
                    <a:lnTo>
                      <a:pt x="239" y="1137"/>
                    </a:lnTo>
                    <a:lnTo>
                      <a:pt x="945" y="398"/>
                    </a:lnTo>
                    <a:lnTo>
                      <a:pt x="774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5" name="Freeform 220"/>
              <p:cNvSpPr/>
              <p:nvPr/>
            </p:nvSpPr>
            <p:spPr bwMode="auto">
              <a:xfrm>
                <a:off x="8809631" y="2664692"/>
                <a:ext cx="1918073" cy="1845725"/>
              </a:xfrm>
              <a:custGeom>
                <a:avLst/>
                <a:gdLst>
                  <a:gd name="T0" fmla="*/ 469 w 1140"/>
                  <a:gd name="T1" fmla="*/ 327 h 1097"/>
                  <a:gd name="T2" fmla="*/ 588 w 1140"/>
                  <a:gd name="T3" fmla="*/ 52 h 1097"/>
                  <a:gd name="T4" fmla="*/ 389 w 1140"/>
                  <a:gd name="T5" fmla="*/ 0 h 1097"/>
                  <a:gd name="T6" fmla="*/ 0 w 1140"/>
                  <a:gd name="T7" fmla="*/ 211 h 1097"/>
                  <a:gd name="T8" fmla="*/ 263 w 1140"/>
                  <a:gd name="T9" fmla="*/ 453 h 1097"/>
                  <a:gd name="T10" fmla="*/ 71 w 1140"/>
                  <a:gd name="T11" fmla="*/ 905 h 1097"/>
                  <a:gd name="T12" fmla="*/ 541 w 1140"/>
                  <a:gd name="T13" fmla="*/ 948 h 1097"/>
                  <a:gd name="T14" fmla="*/ 770 w 1140"/>
                  <a:gd name="T15" fmla="*/ 1097 h 1097"/>
                  <a:gd name="T16" fmla="*/ 1140 w 1140"/>
                  <a:gd name="T17" fmla="*/ 983 h 1097"/>
                  <a:gd name="T18" fmla="*/ 541 w 1140"/>
                  <a:gd name="T19" fmla="*/ 917 h 10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140" h="1097">
                    <a:moveTo>
                      <a:pt x="469" y="327"/>
                    </a:moveTo>
                    <a:lnTo>
                      <a:pt x="588" y="52"/>
                    </a:lnTo>
                    <a:lnTo>
                      <a:pt x="389" y="0"/>
                    </a:lnTo>
                    <a:lnTo>
                      <a:pt x="0" y="211"/>
                    </a:lnTo>
                    <a:lnTo>
                      <a:pt x="263" y="453"/>
                    </a:lnTo>
                    <a:lnTo>
                      <a:pt x="71" y="905"/>
                    </a:lnTo>
                    <a:lnTo>
                      <a:pt x="541" y="948"/>
                    </a:lnTo>
                    <a:lnTo>
                      <a:pt x="770" y="1097"/>
                    </a:lnTo>
                    <a:lnTo>
                      <a:pt x="1140" y="983"/>
                    </a:lnTo>
                    <a:lnTo>
                      <a:pt x="541" y="917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6" name="Freeform 221"/>
              <p:cNvSpPr/>
              <p:nvPr/>
            </p:nvSpPr>
            <p:spPr bwMode="auto">
              <a:xfrm>
                <a:off x="8841599" y="2592344"/>
                <a:ext cx="686468" cy="718436"/>
              </a:xfrm>
              <a:custGeom>
                <a:avLst/>
                <a:gdLst>
                  <a:gd name="T0" fmla="*/ 375 w 408"/>
                  <a:gd name="T1" fmla="*/ 0 h 427"/>
                  <a:gd name="T2" fmla="*/ 408 w 408"/>
                  <a:gd name="T3" fmla="*/ 427 h 427"/>
                  <a:gd name="T4" fmla="*/ 0 w 408"/>
                  <a:gd name="T5" fmla="*/ 275 h 4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08" h="427">
                    <a:moveTo>
                      <a:pt x="375" y="0"/>
                    </a:moveTo>
                    <a:lnTo>
                      <a:pt x="408" y="427"/>
                    </a:lnTo>
                    <a:lnTo>
                      <a:pt x="0" y="275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7" name="Freeform 222"/>
              <p:cNvSpPr/>
              <p:nvPr/>
            </p:nvSpPr>
            <p:spPr bwMode="auto">
              <a:xfrm>
                <a:off x="9528067" y="1392707"/>
                <a:ext cx="2686985" cy="1199637"/>
              </a:xfrm>
              <a:custGeom>
                <a:avLst/>
                <a:gdLst>
                  <a:gd name="T0" fmla="*/ 0 w 1597"/>
                  <a:gd name="T1" fmla="*/ 713 h 713"/>
                  <a:gd name="T2" fmla="*/ 424 w 1597"/>
                  <a:gd name="T3" fmla="*/ 261 h 713"/>
                  <a:gd name="T4" fmla="*/ 547 w 1597"/>
                  <a:gd name="T5" fmla="*/ 0 h 713"/>
                  <a:gd name="T6" fmla="*/ 566 w 1597"/>
                  <a:gd name="T7" fmla="*/ 10 h 713"/>
                  <a:gd name="T8" fmla="*/ 1057 w 1597"/>
                  <a:gd name="T9" fmla="*/ 254 h 713"/>
                  <a:gd name="T10" fmla="*/ 1154 w 1597"/>
                  <a:gd name="T11" fmla="*/ 81 h 713"/>
                  <a:gd name="T12" fmla="*/ 1265 w 1597"/>
                  <a:gd name="T13" fmla="*/ 500 h 713"/>
                  <a:gd name="T14" fmla="*/ 1597 w 1597"/>
                  <a:gd name="T15" fmla="*/ 358 h 7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97" h="713">
                    <a:moveTo>
                      <a:pt x="0" y="713"/>
                    </a:moveTo>
                    <a:lnTo>
                      <a:pt x="424" y="261"/>
                    </a:lnTo>
                    <a:lnTo>
                      <a:pt x="547" y="0"/>
                    </a:lnTo>
                    <a:lnTo>
                      <a:pt x="566" y="10"/>
                    </a:lnTo>
                    <a:lnTo>
                      <a:pt x="1057" y="254"/>
                    </a:lnTo>
                    <a:lnTo>
                      <a:pt x="1154" y="81"/>
                    </a:lnTo>
                    <a:lnTo>
                      <a:pt x="1265" y="500"/>
                    </a:lnTo>
                    <a:lnTo>
                      <a:pt x="1597" y="358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8" name="Freeform 223"/>
              <p:cNvSpPr/>
              <p:nvPr/>
            </p:nvSpPr>
            <p:spPr bwMode="auto">
              <a:xfrm>
                <a:off x="9554988" y="2664692"/>
                <a:ext cx="1277033" cy="1653917"/>
              </a:xfrm>
              <a:custGeom>
                <a:avLst/>
                <a:gdLst>
                  <a:gd name="T0" fmla="*/ 0 w 759"/>
                  <a:gd name="T1" fmla="*/ 398 h 983"/>
                  <a:gd name="T2" fmla="*/ 759 w 759"/>
                  <a:gd name="T3" fmla="*/ 983 h 983"/>
                  <a:gd name="T4" fmla="*/ 552 w 759"/>
                  <a:gd name="T5" fmla="*/ 512 h 983"/>
                  <a:gd name="T6" fmla="*/ 759 w 759"/>
                  <a:gd name="T7" fmla="*/ 448 h 983"/>
                  <a:gd name="T8" fmla="*/ 652 w 759"/>
                  <a:gd name="T9" fmla="*/ 0 h 983"/>
                  <a:gd name="T10" fmla="*/ 34 w 759"/>
                  <a:gd name="T11" fmla="*/ 384 h 983"/>
                  <a:gd name="T12" fmla="*/ 541 w 759"/>
                  <a:gd name="T13" fmla="*/ 512 h 9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59" h="983">
                    <a:moveTo>
                      <a:pt x="0" y="398"/>
                    </a:moveTo>
                    <a:lnTo>
                      <a:pt x="759" y="983"/>
                    </a:lnTo>
                    <a:lnTo>
                      <a:pt x="552" y="512"/>
                    </a:lnTo>
                    <a:lnTo>
                      <a:pt x="759" y="448"/>
                    </a:lnTo>
                    <a:lnTo>
                      <a:pt x="652" y="0"/>
                    </a:lnTo>
                    <a:lnTo>
                      <a:pt x="34" y="384"/>
                    </a:lnTo>
                    <a:lnTo>
                      <a:pt x="541" y="512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09" name="Freeform 225"/>
              <p:cNvSpPr/>
              <p:nvPr/>
            </p:nvSpPr>
            <p:spPr bwMode="auto">
              <a:xfrm>
                <a:off x="11309856" y="3334335"/>
                <a:ext cx="780689" cy="489613"/>
              </a:xfrm>
              <a:custGeom>
                <a:avLst/>
                <a:gdLst>
                  <a:gd name="T0" fmla="*/ 0 w 464"/>
                  <a:gd name="T1" fmla="*/ 0 h 291"/>
                  <a:gd name="T2" fmla="*/ 296 w 464"/>
                  <a:gd name="T3" fmla="*/ 291 h 291"/>
                  <a:gd name="T4" fmla="*/ 464 w 464"/>
                  <a:gd name="T5" fmla="*/ 95 h 291"/>
                  <a:gd name="T6" fmla="*/ 0 w 464"/>
                  <a:gd name="T7" fmla="*/ 0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64" h="291">
                    <a:moveTo>
                      <a:pt x="0" y="0"/>
                    </a:moveTo>
                    <a:lnTo>
                      <a:pt x="296" y="291"/>
                    </a:lnTo>
                    <a:lnTo>
                      <a:pt x="464" y="95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0" name="Freeform 227"/>
              <p:cNvSpPr/>
              <p:nvPr/>
            </p:nvSpPr>
            <p:spPr bwMode="auto">
              <a:xfrm>
                <a:off x="8949280" y="3374716"/>
                <a:ext cx="1196272" cy="1928168"/>
              </a:xfrm>
              <a:custGeom>
                <a:avLst/>
                <a:gdLst>
                  <a:gd name="T0" fmla="*/ 711 w 711"/>
                  <a:gd name="T1" fmla="*/ 689 h 1146"/>
                  <a:gd name="T2" fmla="*/ 628 w 711"/>
                  <a:gd name="T3" fmla="*/ 1146 h 1146"/>
                  <a:gd name="T4" fmla="*/ 469 w 711"/>
                  <a:gd name="T5" fmla="*/ 533 h 1146"/>
                  <a:gd name="T6" fmla="*/ 280 w 711"/>
                  <a:gd name="T7" fmla="*/ 303 h 1146"/>
                  <a:gd name="T8" fmla="*/ 0 w 711"/>
                  <a:gd name="T9" fmla="*/ 452 h 1146"/>
                  <a:gd name="T10" fmla="*/ 344 w 711"/>
                  <a:gd name="T11" fmla="*/ 0 h 1146"/>
                  <a:gd name="T12" fmla="*/ 299 w 711"/>
                  <a:gd name="T13" fmla="*/ 291 h 11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11" h="1146">
                    <a:moveTo>
                      <a:pt x="711" y="689"/>
                    </a:moveTo>
                    <a:lnTo>
                      <a:pt x="628" y="1146"/>
                    </a:lnTo>
                    <a:lnTo>
                      <a:pt x="469" y="533"/>
                    </a:lnTo>
                    <a:lnTo>
                      <a:pt x="280" y="303"/>
                    </a:lnTo>
                    <a:lnTo>
                      <a:pt x="0" y="452"/>
                    </a:lnTo>
                    <a:lnTo>
                      <a:pt x="344" y="0"/>
                    </a:lnTo>
                    <a:lnTo>
                      <a:pt x="299" y="291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1" name="Line 228"/>
              <p:cNvSpPr>
                <a:spLocks noChangeShapeType="1"/>
              </p:cNvSpPr>
              <p:nvPr/>
            </p:nvSpPr>
            <p:spPr bwMode="auto">
              <a:xfrm flipH="1" flipV="1">
                <a:off x="9607146" y="3374716"/>
                <a:ext cx="1224875" cy="75713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2" name="Line 230"/>
              <p:cNvSpPr>
                <a:spLocks noChangeShapeType="1"/>
              </p:cNvSpPr>
              <p:nvPr/>
            </p:nvSpPr>
            <p:spPr bwMode="auto">
              <a:xfrm flipH="1">
                <a:off x="12171307" y="2787516"/>
                <a:ext cx="498026" cy="80761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3" name="Freeform 231"/>
              <p:cNvSpPr/>
              <p:nvPr/>
            </p:nvSpPr>
            <p:spPr bwMode="auto">
              <a:xfrm>
                <a:off x="11923976" y="3521095"/>
                <a:ext cx="291076" cy="1268620"/>
              </a:xfrm>
              <a:custGeom>
                <a:avLst/>
                <a:gdLst>
                  <a:gd name="T0" fmla="*/ 0 w 173"/>
                  <a:gd name="T1" fmla="*/ 754 h 754"/>
                  <a:gd name="T2" fmla="*/ 173 w 173"/>
                  <a:gd name="T3" fmla="*/ 308 h 754"/>
                  <a:gd name="T4" fmla="*/ 116 w 173"/>
                  <a:gd name="T5" fmla="*/ 0 h 7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73" h="754">
                    <a:moveTo>
                      <a:pt x="0" y="754"/>
                    </a:moveTo>
                    <a:lnTo>
                      <a:pt x="173" y="308"/>
                    </a:lnTo>
                    <a:lnTo>
                      <a:pt x="116" y="0"/>
                    </a:lnTo>
                  </a:path>
                </a:pathLst>
              </a:cu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4" name="Line 232"/>
              <p:cNvSpPr>
                <a:spLocks noChangeShapeType="1"/>
              </p:cNvSpPr>
              <p:nvPr/>
            </p:nvSpPr>
            <p:spPr bwMode="auto">
              <a:xfrm flipH="1" flipV="1">
                <a:off x="12215052" y="4039311"/>
                <a:ext cx="454281" cy="279298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5" name="Line 233"/>
              <p:cNvSpPr>
                <a:spLocks noChangeShapeType="1"/>
              </p:cNvSpPr>
              <p:nvPr/>
            </p:nvSpPr>
            <p:spPr bwMode="auto">
              <a:xfrm>
                <a:off x="11819660" y="3852552"/>
                <a:ext cx="72348" cy="937164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6" name="Line 234"/>
              <p:cNvSpPr>
                <a:spLocks noChangeShapeType="1"/>
              </p:cNvSpPr>
              <p:nvPr/>
            </p:nvSpPr>
            <p:spPr bwMode="auto">
              <a:xfrm flipH="1">
                <a:off x="9962157" y="4789715"/>
                <a:ext cx="844625" cy="513169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7" name="Line 235"/>
              <p:cNvSpPr>
                <a:spLocks noChangeShapeType="1"/>
              </p:cNvSpPr>
              <p:nvPr/>
            </p:nvSpPr>
            <p:spPr bwMode="auto">
              <a:xfrm flipH="1">
                <a:off x="10727704" y="2684882"/>
                <a:ext cx="457646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sp>
            <p:nvSpPr>
              <p:cNvPr id="118" name="Line 236"/>
              <p:cNvSpPr>
                <a:spLocks noChangeShapeType="1"/>
              </p:cNvSpPr>
              <p:nvPr/>
            </p:nvSpPr>
            <p:spPr bwMode="auto">
              <a:xfrm flipH="1">
                <a:off x="10870718" y="3310780"/>
                <a:ext cx="314631" cy="99269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dk2">
                        <a:lumMod val="100000"/>
                      </a:schemeClr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</p:grpSp>
        <p:sp>
          <p:nvSpPr>
            <p:cNvPr id="12" name="Oval 255"/>
            <p:cNvSpPr>
              <a:spLocks noChangeArrowheads="1"/>
            </p:cNvSpPr>
            <p:nvPr/>
          </p:nvSpPr>
          <p:spPr bwMode="auto">
            <a:xfrm>
              <a:off x="6533178" y="2091795"/>
              <a:ext cx="136284" cy="13628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16" name="Oval 256"/>
            <p:cNvSpPr>
              <a:spLocks noChangeArrowheads="1"/>
            </p:cNvSpPr>
            <p:nvPr/>
          </p:nvSpPr>
          <p:spPr bwMode="auto">
            <a:xfrm>
              <a:off x="7443421" y="3084482"/>
              <a:ext cx="134602" cy="13628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17" name="Oval 257"/>
            <p:cNvSpPr>
              <a:spLocks noChangeArrowheads="1"/>
            </p:cNvSpPr>
            <p:nvPr/>
          </p:nvSpPr>
          <p:spPr bwMode="auto">
            <a:xfrm>
              <a:off x="6960538" y="3264511"/>
              <a:ext cx="134602" cy="13460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18" name="Oval 258"/>
            <p:cNvSpPr>
              <a:spLocks noChangeArrowheads="1"/>
            </p:cNvSpPr>
            <p:nvPr/>
          </p:nvSpPr>
          <p:spPr bwMode="auto">
            <a:xfrm>
              <a:off x="6413719" y="2929690"/>
              <a:ext cx="136284" cy="13460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19" name="Oval 259"/>
            <p:cNvSpPr>
              <a:spLocks noChangeArrowheads="1"/>
            </p:cNvSpPr>
            <p:nvPr/>
          </p:nvSpPr>
          <p:spPr bwMode="auto">
            <a:xfrm>
              <a:off x="5696965" y="3765903"/>
              <a:ext cx="134602" cy="13628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0" name="Oval 260"/>
            <p:cNvSpPr>
              <a:spLocks noChangeArrowheads="1"/>
            </p:cNvSpPr>
            <p:nvPr/>
          </p:nvSpPr>
          <p:spPr bwMode="auto">
            <a:xfrm>
              <a:off x="5027322" y="3008768"/>
              <a:ext cx="134602" cy="13628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1" name="Oval 261"/>
            <p:cNvSpPr>
              <a:spLocks noChangeArrowheads="1"/>
            </p:cNvSpPr>
            <p:nvPr/>
          </p:nvSpPr>
          <p:spPr bwMode="auto">
            <a:xfrm>
              <a:off x="4440123" y="3669999"/>
              <a:ext cx="136284" cy="13628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2" name="Oval 262"/>
            <p:cNvSpPr>
              <a:spLocks noChangeArrowheads="1"/>
            </p:cNvSpPr>
            <p:nvPr/>
          </p:nvSpPr>
          <p:spPr bwMode="auto">
            <a:xfrm>
              <a:off x="4672310" y="4112502"/>
              <a:ext cx="134602" cy="136284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3" name="Oval 263"/>
            <p:cNvSpPr>
              <a:spLocks noChangeArrowheads="1"/>
            </p:cNvSpPr>
            <p:nvPr/>
          </p:nvSpPr>
          <p:spPr bwMode="auto">
            <a:xfrm>
              <a:off x="5357096" y="4731669"/>
              <a:ext cx="136284" cy="13460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4" name="Oval 265"/>
            <p:cNvSpPr>
              <a:spLocks noChangeArrowheads="1"/>
            </p:cNvSpPr>
            <p:nvPr/>
          </p:nvSpPr>
          <p:spPr bwMode="auto">
            <a:xfrm>
              <a:off x="6481020" y="4268976"/>
              <a:ext cx="136284" cy="13460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5" name="Oval 266"/>
            <p:cNvSpPr>
              <a:spLocks noChangeArrowheads="1"/>
            </p:cNvSpPr>
            <p:nvPr/>
          </p:nvSpPr>
          <p:spPr bwMode="auto">
            <a:xfrm>
              <a:off x="7027839" y="4073804"/>
              <a:ext cx="136284" cy="13460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sp>
          <p:nvSpPr>
            <p:cNvPr id="26" name="Oval 267"/>
            <p:cNvSpPr>
              <a:spLocks noChangeArrowheads="1"/>
            </p:cNvSpPr>
            <p:nvPr/>
          </p:nvSpPr>
          <p:spPr bwMode="auto">
            <a:xfrm>
              <a:off x="7443421" y="4268976"/>
              <a:ext cx="134602" cy="134602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9525">
              <a:solidFill>
                <a:schemeClr val="accent6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IN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4707152" y="2248023"/>
              <a:ext cx="2414023" cy="2901694"/>
              <a:chOff x="4707152" y="2248023"/>
              <a:chExt cx="2414023" cy="2901694"/>
            </a:xfrm>
          </p:grpSpPr>
          <p:sp>
            <p:nvSpPr>
              <p:cNvPr id="84" name="Oval 264"/>
              <p:cNvSpPr>
                <a:spLocks noChangeArrowheads="1"/>
              </p:cNvSpPr>
              <p:nvPr/>
            </p:nvSpPr>
            <p:spPr bwMode="auto">
              <a:xfrm>
                <a:off x="6054864" y="5013433"/>
                <a:ext cx="136284" cy="136284"/>
              </a:xfrm>
              <a:prstGeom prst="ellipse">
                <a:avLst/>
              </a:prstGeom>
              <a:solidFill>
                <a:schemeClr val="accent2">
                  <a:lumMod val="100000"/>
                </a:schemeClr>
              </a:solidFill>
              <a:ln w="12700" cap="flat" cmpd="sng" algn="ctr">
                <a:solidFill>
                  <a:schemeClr val="bg1">
                    <a:lumMod val="10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IN"/>
              </a:p>
            </p:txBody>
          </p:sp>
          <p:grpSp>
            <p:nvGrpSpPr>
              <p:cNvPr id="85" name="组合 84"/>
              <p:cNvGrpSpPr/>
              <p:nvPr/>
            </p:nvGrpSpPr>
            <p:grpSpPr>
              <a:xfrm>
                <a:off x="4707152" y="2248023"/>
                <a:ext cx="2414023" cy="2522443"/>
                <a:chOff x="4707152" y="2248023"/>
                <a:chExt cx="2414023" cy="2522443"/>
              </a:xfrm>
            </p:grpSpPr>
            <p:grpSp>
              <p:nvGrpSpPr>
                <p:cNvPr id="86" name="Group 9"/>
                <p:cNvGrpSpPr/>
                <p:nvPr/>
              </p:nvGrpSpPr>
              <p:grpSpPr>
                <a:xfrm>
                  <a:off x="6792726" y="2408141"/>
                  <a:ext cx="328449" cy="330554"/>
                  <a:chOff x="4149281" y="1887719"/>
                  <a:chExt cx="224837" cy="226650"/>
                </a:xfrm>
              </p:grpSpPr>
              <p:sp>
                <p:nvSpPr>
                  <p:cNvPr id="97" name="Oval 70"/>
                  <p:cNvSpPr/>
                  <p:nvPr/>
                </p:nvSpPr>
                <p:spPr>
                  <a:xfrm>
                    <a:off x="4149281" y="1887719"/>
                    <a:ext cx="224837" cy="226650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8" name="Oval 71"/>
                  <p:cNvSpPr/>
                  <p:nvPr/>
                </p:nvSpPr>
                <p:spPr>
                  <a:xfrm>
                    <a:off x="4209256" y="1948177"/>
                    <a:ext cx="104887" cy="105734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87" name="Oval 68"/>
                <p:cNvSpPr/>
                <p:nvPr/>
              </p:nvSpPr>
              <p:spPr>
                <a:xfrm>
                  <a:off x="5832354" y="2796766"/>
                  <a:ext cx="328449" cy="330554"/>
                </a:xfrm>
                <a:prstGeom prst="ellipse">
                  <a:avLst/>
                </a:prstGeom>
                <a:solidFill>
                  <a:schemeClr val="accent2">
                    <a:lumMod val="10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88" name="Group 11"/>
                <p:cNvGrpSpPr/>
                <p:nvPr userDrawn="1"/>
              </p:nvGrpSpPr>
              <p:grpSpPr>
                <a:xfrm>
                  <a:off x="4707152" y="3462362"/>
                  <a:ext cx="328449" cy="330554"/>
                  <a:chOff x="4149281" y="1887719"/>
                  <a:chExt cx="224837" cy="226650"/>
                </a:xfrm>
              </p:grpSpPr>
              <p:sp>
                <p:nvSpPr>
                  <p:cNvPr id="95" name="Oval 66"/>
                  <p:cNvSpPr/>
                  <p:nvPr/>
                </p:nvSpPr>
                <p:spPr>
                  <a:xfrm>
                    <a:off x="4149281" y="1887719"/>
                    <a:ext cx="224837" cy="226650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6" name="Oval 67"/>
                  <p:cNvSpPr/>
                  <p:nvPr userDrawn="1"/>
                </p:nvSpPr>
                <p:spPr>
                  <a:xfrm>
                    <a:off x="4209256" y="1948177"/>
                    <a:ext cx="104887" cy="105734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89" name="Group 24"/>
                <p:cNvGrpSpPr/>
                <p:nvPr/>
              </p:nvGrpSpPr>
              <p:grpSpPr>
                <a:xfrm>
                  <a:off x="5940643" y="4439912"/>
                  <a:ext cx="328449" cy="330554"/>
                  <a:chOff x="4149281" y="1887719"/>
                  <a:chExt cx="224837" cy="226650"/>
                </a:xfrm>
              </p:grpSpPr>
              <p:sp>
                <p:nvSpPr>
                  <p:cNvPr id="93" name="Oval 40"/>
                  <p:cNvSpPr/>
                  <p:nvPr/>
                </p:nvSpPr>
                <p:spPr>
                  <a:xfrm>
                    <a:off x="4149281" y="1887719"/>
                    <a:ext cx="224837" cy="226650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4" name="Oval 41"/>
                  <p:cNvSpPr/>
                  <p:nvPr/>
                </p:nvSpPr>
                <p:spPr>
                  <a:xfrm>
                    <a:off x="4209256" y="1948177"/>
                    <a:ext cx="104887" cy="105734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90" name="Group 25"/>
                <p:cNvGrpSpPr/>
                <p:nvPr/>
              </p:nvGrpSpPr>
              <p:grpSpPr>
                <a:xfrm>
                  <a:off x="5995533" y="2248023"/>
                  <a:ext cx="206943" cy="208270"/>
                  <a:chOff x="4149281" y="1887719"/>
                  <a:chExt cx="224837" cy="226650"/>
                </a:xfrm>
              </p:grpSpPr>
              <p:sp>
                <p:nvSpPr>
                  <p:cNvPr id="91" name="Oval 38"/>
                  <p:cNvSpPr/>
                  <p:nvPr/>
                </p:nvSpPr>
                <p:spPr>
                  <a:xfrm>
                    <a:off x="4149281" y="1887719"/>
                    <a:ext cx="224837" cy="226650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 w="1905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2" name="Oval 39"/>
                  <p:cNvSpPr/>
                  <p:nvPr/>
                </p:nvSpPr>
                <p:spPr>
                  <a:xfrm>
                    <a:off x="4209256" y="1948177"/>
                    <a:ext cx="104887" cy="105734"/>
                  </a:xfrm>
                  <a:prstGeom prst="ellipse">
                    <a:avLst/>
                  </a:prstGeom>
                  <a:solidFill>
                    <a:schemeClr val="accent2">
                      <a:lumMod val="10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28" name="组合 27"/>
            <p:cNvGrpSpPr/>
            <p:nvPr/>
          </p:nvGrpSpPr>
          <p:grpSpPr>
            <a:xfrm>
              <a:off x="5983836" y="3409773"/>
              <a:ext cx="1547693" cy="469425"/>
              <a:chOff x="5983836" y="3409773"/>
              <a:chExt cx="1547693" cy="469425"/>
            </a:xfrm>
          </p:grpSpPr>
          <p:grpSp>
            <p:nvGrpSpPr>
              <p:cNvPr id="74" name="Group 8"/>
              <p:cNvGrpSpPr/>
              <p:nvPr/>
            </p:nvGrpSpPr>
            <p:grpSpPr>
              <a:xfrm>
                <a:off x="6383629" y="3409773"/>
                <a:ext cx="328449" cy="330554"/>
                <a:chOff x="4149281" y="1887719"/>
                <a:chExt cx="224837" cy="226650"/>
              </a:xfrm>
            </p:grpSpPr>
            <p:sp>
              <p:nvSpPr>
                <p:cNvPr id="82" name="Oval 72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3">
                    <a:lumMod val="10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Oval 73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3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5" name="Group 27"/>
              <p:cNvGrpSpPr/>
              <p:nvPr/>
            </p:nvGrpSpPr>
            <p:grpSpPr>
              <a:xfrm>
                <a:off x="5983836" y="3624513"/>
                <a:ext cx="206943" cy="208270"/>
                <a:chOff x="4149281" y="1887719"/>
                <a:chExt cx="224837" cy="226650"/>
              </a:xfrm>
            </p:grpSpPr>
            <p:sp>
              <p:nvSpPr>
                <p:cNvPr id="80" name="Oval 34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3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Oval 35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3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28"/>
              <p:cNvGrpSpPr/>
              <p:nvPr/>
            </p:nvGrpSpPr>
            <p:grpSpPr>
              <a:xfrm>
                <a:off x="7303891" y="3650101"/>
                <a:ext cx="227638" cy="229097"/>
                <a:chOff x="4149281" y="1887719"/>
                <a:chExt cx="224837" cy="226650"/>
              </a:xfrm>
            </p:grpSpPr>
            <p:sp>
              <p:nvSpPr>
                <p:cNvPr id="78" name="Oval 32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3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Oval 33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3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29" name="组合 28"/>
            <p:cNvGrpSpPr/>
            <p:nvPr/>
          </p:nvGrpSpPr>
          <p:grpSpPr>
            <a:xfrm>
              <a:off x="3990983" y="1563392"/>
              <a:ext cx="4185447" cy="4108467"/>
              <a:chOff x="3990983" y="1563392"/>
              <a:chExt cx="4185447" cy="4108467"/>
            </a:xfrm>
          </p:grpSpPr>
          <p:grpSp>
            <p:nvGrpSpPr>
              <p:cNvPr id="30" name="Group 12"/>
              <p:cNvGrpSpPr/>
              <p:nvPr/>
            </p:nvGrpSpPr>
            <p:grpSpPr>
              <a:xfrm>
                <a:off x="4085983" y="4338917"/>
                <a:ext cx="250401" cy="252007"/>
                <a:chOff x="4149281" y="1887719"/>
                <a:chExt cx="224837" cy="226650"/>
              </a:xfrm>
            </p:grpSpPr>
            <p:sp>
              <p:nvSpPr>
                <p:cNvPr id="68" name="Oval 64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Oval 65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1" name="Group 13"/>
              <p:cNvGrpSpPr/>
              <p:nvPr/>
            </p:nvGrpSpPr>
            <p:grpSpPr>
              <a:xfrm>
                <a:off x="5165128" y="5419852"/>
                <a:ext cx="250401" cy="252007"/>
                <a:chOff x="4149281" y="1887719"/>
                <a:chExt cx="224837" cy="226650"/>
              </a:xfrm>
            </p:grpSpPr>
            <p:sp>
              <p:nvSpPr>
                <p:cNvPr id="66" name="Oval 62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Oval 63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" name="Group 14"/>
              <p:cNvGrpSpPr/>
              <p:nvPr/>
            </p:nvGrpSpPr>
            <p:grpSpPr>
              <a:xfrm>
                <a:off x="6786047" y="5374409"/>
                <a:ext cx="250401" cy="252007"/>
                <a:chOff x="4149281" y="1887719"/>
                <a:chExt cx="224837" cy="226650"/>
              </a:xfrm>
            </p:grpSpPr>
            <p:sp>
              <p:nvSpPr>
                <p:cNvPr id="64" name="Oval 60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Oval 61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3" name="Group 15"/>
              <p:cNvGrpSpPr/>
              <p:nvPr/>
            </p:nvGrpSpPr>
            <p:grpSpPr>
              <a:xfrm>
                <a:off x="7853773" y="4463088"/>
                <a:ext cx="250401" cy="252007"/>
                <a:chOff x="4149281" y="1887719"/>
                <a:chExt cx="224837" cy="226650"/>
              </a:xfrm>
            </p:grpSpPr>
            <p:sp>
              <p:nvSpPr>
                <p:cNvPr id="62" name="Oval 58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accent2">
                        <a:lumMod val="100000"/>
                      </a:schemeClr>
                    </a:solidFill>
                  </a:endParaRPr>
                </a:p>
              </p:txBody>
            </p:sp>
            <p:sp>
              <p:nvSpPr>
                <p:cNvPr id="63" name="Oval 59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chemeClr val="accent2">
                        <a:lumMod val="100000"/>
                      </a:schemeClr>
                    </a:solidFill>
                  </a:endParaRPr>
                </a:p>
              </p:txBody>
            </p:sp>
          </p:grpSp>
          <p:sp>
            <p:nvSpPr>
              <p:cNvPr id="34" name="Oval 56"/>
              <p:cNvSpPr/>
              <p:nvPr/>
            </p:nvSpPr>
            <p:spPr>
              <a:xfrm>
                <a:off x="7900989" y="2960836"/>
                <a:ext cx="275441" cy="277207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5" name="Group 17"/>
              <p:cNvGrpSpPr/>
              <p:nvPr/>
            </p:nvGrpSpPr>
            <p:grpSpPr>
              <a:xfrm>
                <a:off x="7460264" y="2178046"/>
                <a:ext cx="206943" cy="208270"/>
                <a:chOff x="4149281" y="1887719"/>
                <a:chExt cx="224837" cy="226650"/>
              </a:xfrm>
            </p:grpSpPr>
            <p:sp>
              <p:nvSpPr>
                <p:cNvPr id="60" name="Oval 54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1" name="Oval 55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6" name="Group 18"/>
              <p:cNvGrpSpPr/>
              <p:nvPr/>
            </p:nvGrpSpPr>
            <p:grpSpPr>
              <a:xfrm>
                <a:off x="6673055" y="1696133"/>
                <a:ext cx="206943" cy="208270"/>
                <a:chOff x="4149281" y="1887719"/>
                <a:chExt cx="224837" cy="226650"/>
              </a:xfrm>
            </p:grpSpPr>
            <p:sp>
              <p:nvSpPr>
                <p:cNvPr id="58" name="Oval 52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Oval 53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7" name="Group 19"/>
              <p:cNvGrpSpPr/>
              <p:nvPr/>
            </p:nvGrpSpPr>
            <p:grpSpPr>
              <a:xfrm>
                <a:off x="5636903" y="1563392"/>
                <a:ext cx="206943" cy="208270"/>
                <a:chOff x="4149281" y="1887719"/>
                <a:chExt cx="224837" cy="226650"/>
              </a:xfrm>
            </p:grpSpPr>
            <p:sp>
              <p:nvSpPr>
                <p:cNvPr id="56" name="Oval 50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Oval 51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8" name="Group 20"/>
              <p:cNvGrpSpPr/>
              <p:nvPr/>
            </p:nvGrpSpPr>
            <p:grpSpPr>
              <a:xfrm>
                <a:off x="4353051" y="2331478"/>
                <a:ext cx="219675" cy="221084"/>
                <a:chOff x="4149281" y="1887719"/>
                <a:chExt cx="224837" cy="226650"/>
              </a:xfrm>
            </p:grpSpPr>
            <p:sp>
              <p:nvSpPr>
                <p:cNvPr id="54" name="Oval 48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Oval 49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9" name="Group 21"/>
              <p:cNvGrpSpPr/>
              <p:nvPr/>
            </p:nvGrpSpPr>
            <p:grpSpPr>
              <a:xfrm>
                <a:off x="3990983" y="3187984"/>
                <a:ext cx="219675" cy="221084"/>
                <a:chOff x="4149281" y="1887719"/>
                <a:chExt cx="224837" cy="226650"/>
              </a:xfrm>
            </p:grpSpPr>
            <p:sp>
              <p:nvSpPr>
                <p:cNvPr id="52" name="Oval 46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Oval 47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0" name="Group 22"/>
              <p:cNvGrpSpPr/>
              <p:nvPr/>
            </p:nvGrpSpPr>
            <p:grpSpPr>
              <a:xfrm>
                <a:off x="4705258" y="2828806"/>
                <a:ext cx="199705" cy="200984"/>
                <a:chOff x="4149281" y="1887719"/>
                <a:chExt cx="224837" cy="226650"/>
              </a:xfrm>
            </p:grpSpPr>
            <p:sp>
              <p:nvSpPr>
                <p:cNvPr id="50" name="Oval 44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Oval 45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1" name="Group 23"/>
              <p:cNvGrpSpPr/>
              <p:nvPr/>
            </p:nvGrpSpPr>
            <p:grpSpPr>
              <a:xfrm>
                <a:off x="4867553" y="4396697"/>
                <a:ext cx="328449" cy="330554"/>
                <a:chOff x="4149281" y="1887719"/>
                <a:chExt cx="224837" cy="226650"/>
              </a:xfrm>
            </p:grpSpPr>
            <p:sp>
              <p:nvSpPr>
                <p:cNvPr id="48" name="Oval 42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Oval 43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2" name="Group 26"/>
              <p:cNvGrpSpPr/>
              <p:nvPr/>
            </p:nvGrpSpPr>
            <p:grpSpPr>
              <a:xfrm>
                <a:off x="5480832" y="1998704"/>
                <a:ext cx="206943" cy="208270"/>
                <a:chOff x="4149281" y="1887719"/>
                <a:chExt cx="224837" cy="226650"/>
              </a:xfrm>
            </p:grpSpPr>
            <p:sp>
              <p:nvSpPr>
                <p:cNvPr id="46" name="Oval 36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Oval 37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" name="Group 29"/>
              <p:cNvGrpSpPr/>
              <p:nvPr/>
            </p:nvGrpSpPr>
            <p:grpSpPr>
              <a:xfrm>
                <a:off x="7068613" y="4908628"/>
                <a:ext cx="250402" cy="252007"/>
                <a:chOff x="4149281" y="1887719"/>
                <a:chExt cx="224837" cy="226650"/>
              </a:xfrm>
            </p:grpSpPr>
            <p:sp>
              <p:nvSpPr>
                <p:cNvPr id="44" name="Oval 30"/>
                <p:cNvSpPr/>
                <p:nvPr/>
              </p:nvSpPr>
              <p:spPr>
                <a:xfrm>
                  <a:off x="4149281" y="1887719"/>
                  <a:ext cx="224837" cy="226650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 w="19050"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Oval 31"/>
                <p:cNvSpPr/>
                <p:nvPr/>
              </p:nvSpPr>
              <p:spPr>
                <a:xfrm>
                  <a:off x="4209256" y="1948177"/>
                  <a:ext cx="104887" cy="105734"/>
                </a:xfrm>
                <a:prstGeom prst="ellipse">
                  <a:avLst/>
                </a:pr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9924" y="1123950"/>
            <a:ext cx="10850563" cy="501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401732" y="6515100"/>
            <a:ext cx="1388536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6489D9C7-5DC6-4263-87FF-7C99F6FB63C3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669924" y="6515100"/>
            <a:ext cx="4140201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www.islide.cc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599" y="6515100"/>
            <a:ext cx="2909888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669924" y="1028700"/>
            <a:ext cx="10850564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 userDrawn="1"/>
        </p:nvSpPr>
        <p:spPr>
          <a:xfrm>
            <a:off x="669923" y="6240463"/>
            <a:ext cx="10850563" cy="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NULL" TargetMode="Externa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NULL" TargetMode="External"/><Relationship Id="rId1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NULL" TargetMode="External"/><Relationship Id="rId1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NULL" TargetMode="External"/><Relationship Id="rId1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NULL" TargetMode="External"/><Relationship Id="rId1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NULL" TargetMode="External"/><Relationship Id="rId1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NULL" TargetMode="External"/><Relationship Id="rId1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NULL" TargetMode="External"/><Relationship Id="rId1" Type="http://schemas.openxmlformats.org/officeDocument/2006/relationships/image" Target="../media/image6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jpeg"/><Relationship Id="rId8" Type="http://schemas.openxmlformats.org/officeDocument/2006/relationships/image" Target="../media/image8.jpeg"/><Relationship Id="rId7" Type="http://schemas.openxmlformats.org/officeDocument/2006/relationships/image" Target="../media/image7.jpeg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image" Target="../media/image12.jpeg"/><Relationship Id="rId8" Type="http://schemas.openxmlformats.org/officeDocument/2006/relationships/image" Target="../media/image11.jpeg"/><Relationship Id="rId7" Type="http://schemas.openxmlformats.org/officeDocument/2006/relationships/image" Target="../media/image10.jpeg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1" Type="http://schemas.openxmlformats.org/officeDocument/2006/relationships/slideLayout" Target="../slideLayouts/slideLayout4.xml"/><Relationship Id="rId10" Type="http://schemas.openxmlformats.org/officeDocument/2006/relationships/image" Target="../media/image13.jpeg"/><Relationship Id="rId1" Type="http://schemas.openxmlformats.org/officeDocument/2006/relationships/tags" Target="../tags/tag2.xml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image" Target="../media/image15.jpeg"/><Relationship Id="rId8" Type="http://schemas.openxmlformats.org/officeDocument/2006/relationships/image" Target="../media/image14.jpeg"/><Relationship Id="rId7" Type="http://schemas.openxmlformats.org/officeDocument/2006/relationships/image" Target="../media/image13.jpeg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0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.xml"/><Relationship Id="rId7" Type="http://schemas.openxmlformats.org/officeDocument/2006/relationships/image" Target="../media/image13.jpeg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4.png"/><Relationship Id="rId3" Type="http://schemas.microsoft.com/office/2007/relationships/hdphoto" Target="../media/image3.wdp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NULL" TargetMode="Externa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NULL" TargetMode="Externa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669925" y="1591960"/>
            <a:ext cx="7114780" cy="1859280"/>
            <a:chOff x="669925" y="3483182"/>
            <a:chExt cx="6557408" cy="1859280"/>
          </a:xfrm>
        </p:grpSpPr>
        <p:cxnSp>
          <p:nvCxnSpPr>
            <p:cNvPr id="5" name="直接连接符 4"/>
            <p:cNvCxnSpPr/>
            <p:nvPr userDrawn="1"/>
          </p:nvCxnSpPr>
          <p:spPr>
            <a:xfrm>
              <a:off x="669925" y="3483182"/>
              <a:ext cx="6557408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 userDrawn="1"/>
          </p:nvCxnSpPr>
          <p:spPr>
            <a:xfrm>
              <a:off x="669925" y="5342462"/>
              <a:ext cx="5761355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文本框 11"/>
          <p:cNvSpPr txBox="1"/>
          <p:nvPr/>
        </p:nvSpPr>
        <p:spPr>
          <a:xfrm>
            <a:off x="846159" y="1825197"/>
            <a:ext cx="5950426" cy="1286493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zh-CN" altLang="en-US" sz="12450" b="1" dirty="0">
                <a:solidFill>
                  <a:schemeClr val="accent1"/>
                </a:solidFill>
              </a:rPr>
              <a:t>有机官能团的名称、性质</a:t>
            </a:r>
            <a:r>
              <a:rPr lang="zh-CN" altLang="en-US" sz="12450" b="1" dirty="0" smtClean="0">
                <a:solidFill>
                  <a:schemeClr val="accent1"/>
                </a:solidFill>
              </a:rPr>
              <a:t>及</a:t>
            </a:r>
            <a:endParaRPr lang="en-US" altLang="zh-CN" sz="12450" b="1" dirty="0" smtClean="0">
              <a:solidFill>
                <a:schemeClr val="accent1"/>
              </a:solidFill>
            </a:endParaRPr>
          </a:p>
          <a:p>
            <a:r>
              <a:rPr lang="zh-CN" altLang="en-US" sz="12450" b="1" dirty="0" smtClean="0">
                <a:solidFill>
                  <a:schemeClr val="accent1"/>
                </a:solidFill>
              </a:rPr>
              <a:t>限制</a:t>
            </a:r>
            <a:r>
              <a:rPr lang="zh-CN" altLang="en-US" sz="12450" b="1" dirty="0">
                <a:solidFill>
                  <a:schemeClr val="accent1"/>
                </a:solidFill>
              </a:rPr>
              <a:t>条件下同分异构体的书写</a:t>
            </a:r>
            <a:endParaRPr lang="zh-CN" altLang="en-US" sz="12450" b="1" dirty="0">
              <a:solidFill>
                <a:schemeClr val="accen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2018·</a:t>
            </a:r>
            <a:r>
              <a:rPr lang="zh-CN" altLang="zh-CN" dirty="0"/>
              <a:t>江苏高考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47182" y="1148689"/>
            <a:ext cx="9984675" cy="1134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 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能用于高性能光学树脂的合成，可由化合物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2 −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甲基丙烯酰氯在一定条件下反应制得：下列有关化合物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 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的说法正确的是</a:t>
            </a:r>
            <a:endParaRPr lang="zh-CN" altLang="zh-CN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02867" y="4244454"/>
            <a:ext cx="9984675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B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Br</a:t>
            </a:r>
            <a:r>
              <a:rPr lang="en-US" altLang="zh-CN" sz="2400" baseline="-25000" dirty="0">
                <a:solidFill>
                  <a:schemeClr val="accent1"/>
                </a:solidFill>
                <a:cs typeface="Times New Roman" panose="02020603050405020304" pitchFamily="18" charset="0"/>
              </a:rPr>
              <a:t>2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的加成产物分子中含有</a:t>
            </a:r>
            <a:r>
              <a:rPr lang="zh-CN" altLang="en-US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手性碳原子</a:t>
            </a:r>
            <a:endParaRPr lang="zh-CN" altLang="en-US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050" name="Picture 2" descr=" "/>
          <p:cNvPicPr>
            <a:picLocks noChangeAspect="1" noChangeArrowheads="1"/>
          </p:cNvPicPr>
          <p:nvPr/>
        </p:nvPicPr>
        <p:blipFill>
          <a:blip r:embed="rId1"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129" y="2283102"/>
            <a:ext cx="6866149" cy="1961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五角星 6"/>
          <p:cNvSpPr/>
          <p:nvPr/>
        </p:nvSpPr>
        <p:spPr>
          <a:xfrm>
            <a:off x="8709498" y="3051276"/>
            <a:ext cx="141668" cy="14166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2018·</a:t>
            </a:r>
            <a:r>
              <a:rPr lang="zh-CN" altLang="zh-CN" dirty="0"/>
              <a:t>江苏高考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47182" y="1148689"/>
            <a:ext cx="9984675" cy="1134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 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能用于高性能光学树脂的合成，可由化合物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2 −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甲基丙烯酰氯在一定条件下反应制得：下列有关化合物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 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的说法正确的是</a:t>
            </a:r>
            <a:endParaRPr lang="zh-CN" altLang="zh-CN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02867" y="4244454"/>
            <a:ext cx="9984675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C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均不能使酸性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KMnO</a:t>
            </a:r>
            <a:r>
              <a:rPr lang="en-US" altLang="zh-CN" sz="2400" baseline="-25000" dirty="0">
                <a:solidFill>
                  <a:schemeClr val="accent1"/>
                </a:solidFill>
                <a:cs typeface="Times New Roman" panose="02020603050405020304" pitchFamily="18" charset="0"/>
              </a:rPr>
              <a:t>4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溶液褪色               </a:t>
            </a:r>
            <a:endParaRPr lang="en-US" altLang="zh-CN" sz="2400" dirty="0" smtClean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050" name="Picture 2" descr=" "/>
          <p:cNvPicPr>
            <a:picLocks noChangeAspect="1" noChangeArrowheads="1"/>
          </p:cNvPicPr>
          <p:nvPr/>
        </p:nvPicPr>
        <p:blipFill>
          <a:blip r:embed="rId1"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129" y="2283102"/>
            <a:ext cx="6866149" cy="1961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椭圆 6"/>
          <p:cNvSpPr/>
          <p:nvPr/>
        </p:nvSpPr>
        <p:spPr>
          <a:xfrm>
            <a:off x="3725838" y="3008508"/>
            <a:ext cx="668740" cy="6687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8639032" y="3008508"/>
            <a:ext cx="668740" cy="6687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乘号 9"/>
          <p:cNvSpPr/>
          <p:nvPr/>
        </p:nvSpPr>
        <p:spPr>
          <a:xfrm>
            <a:off x="10062424" y="3008508"/>
            <a:ext cx="720632" cy="720632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2018·</a:t>
            </a:r>
            <a:r>
              <a:rPr lang="zh-CN" altLang="zh-CN" dirty="0"/>
              <a:t>江苏高考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47182" y="1148689"/>
            <a:ext cx="9984675" cy="1134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 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能用于高性能光学树脂的合成，可由化合物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2 −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甲基丙烯酰氯在一定条件下反应制得：下列有关化合物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 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的说法正确的是</a:t>
            </a:r>
            <a:endParaRPr lang="zh-CN" altLang="zh-CN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02867" y="4244454"/>
            <a:ext cx="9984675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D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X→Y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的反应为取代反应</a:t>
            </a:r>
            <a:endParaRPr lang="zh-CN" altLang="en-US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050" name="Picture 2" descr=" "/>
          <p:cNvPicPr>
            <a:picLocks noChangeAspect="1" noChangeArrowheads="1"/>
          </p:cNvPicPr>
          <p:nvPr/>
        </p:nvPicPr>
        <p:blipFill>
          <a:blip r:embed="rId1"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129" y="2283102"/>
            <a:ext cx="6866149" cy="1961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直接连接符 3"/>
          <p:cNvCxnSpPr/>
          <p:nvPr/>
        </p:nvCxnSpPr>
        <p:spPr>
          <a:xfrm>
            <a:off x="4200326" y="3042798"/>
            <a:ext cx="0" cy="5985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5808146" y="2501778"/>
            <a:ext cx="0" cy="5985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6620629" y="2555902"/>
            <a:ext cx="1637999" cy="174267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8269072" y="2726748"/>
            <a:ext cx="1259206" cy="11901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2017·</a:t>
            </a:r>
            <a:r>
              <a:rPr lang="zh-CN" altLang="zh-CN" dirty="0"/>
              <a:t>江苏高考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47182" y="1148689"/>
            <a:ext cx="9984675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萜类化合物广泛存在于动植物体内，关于下列萜类化合物的说法正确的是</a:t>
            </a:r>
            <a:endParaRPr lang="zh-CN" altLang="zh-CN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98104" y="3572035"/>
            <a:ext cx="9984675" cy="2242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A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a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和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b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都属于芳香族化合物                  </a:t>
            </a:r>
            <a:endParaRPr lang="en-US" altLang="zh-CN" sz="2400" dirty="0" smtClean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B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a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和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c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分子中所有碳原子均处于同一平面上 </a:t>
            </a:r>
            <a:endParaRPr lang="zh-CN" altLang="en-US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C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a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b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和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c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均能使酸性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KMnO4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溶液褪色 </a:t>
            </a:r>
            <a:endParaRPr lang="zh-CN" altLang="en-US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D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b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和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c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均能与新制的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Cu(OH)2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反应生成红色沉淀</a:t>
            </a:r>
            <a:endParaRPr lang="zh-CN" altLang="en-US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3074" name="Picture 2" descr=" "/>
          <p:cNvPicPr>
            <a:picLocks noChangeAspect="1" noChangeArrowheads="1"/>
          </p:cNvPicPr>
          <p:nvPr/>
        </p:nvPicPr>
        <p:blipFill>
          <a:blip r:embed="rId1"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181" y="1933981"/>
            <a:ext cx="7950520" cy="1590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2017·</a:t>
            </a:r>
            <a:r>
              <a:rPr lang="zh-CN" altLang="zh-CN" dirty="0"/>
              <a:t>江苏高考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47182" y="1148689"/>
            <a:ext cx="9984675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萜类化合物广泛存在于动植物体内，关于下列萜类化合物的说法正确的是</a:t>
            </a:r>
            <a:endParaRPr lang="zh-CN" altLang="zh-CN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98104" y="3572035"/>
            <a:ext cx="9984675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A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a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和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b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都属于芳香族化合物                  </a:t>
            </a:r>
            <a:endParaRPr lang="en-US" altLang="zh-CN" sz="2400" dirty="0" smtClean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3074" name="Picture 2" descr=" "/>
          <p:cNvPicPr>
            <a:picLocks noChangeAspect="1" noChangeArrowheads="1"/>
          </p:cNvPicPr>
          <p:nvPr/>
        </p:nvPicPr>
        <p:blipFill>
          <a:blip r:embed="rId1"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181" y="1933981"/>
            <a:ext cx="7950520" cy="1590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椭圆 6"/>
          <p:cNvSpPr/>
          <p:nvPr/>
        </p:nvSpPr>
        <p:spPr>
          <a:xfrm>
            <a:off x="2637530" y="2055484"/>
            <a:ext cx="1259206" cy="11901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5206558" y="2134291"/>
            <a:ext cx="1259206" cy="119017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乘号 9"/>
          <p:cNvSpPr/>
          <p:nvPr/>
        </p:nvSpPr>
        <p:spPr>
          <a:xfrm>
            <a:off x="10227734" y="2360627"/>
            <a:ext cx="720632" cy="720632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2017·</a:t>
            </a:r>
            <a:r>
              <a:rPr lang="zh-CN" altLang="zh-CN" dirty="0"/>
              <a:t>江苏高考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47182" y="1148689"/>
            <a:ext cx="9984675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萜类化合物广泛存在于动植物体内，关于下列萜类化合物的说法正确的是</a:t>
            </a:r>
            <a:endParaRPr lang="zh-CN" altLang="zh-CN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98104" y="3572035"/>
            <a:ext cx="9984675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B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a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和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c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分子中所有碳原子均处于同一平面上 </a:t>
            </a:r>
            <a:endParaRPr lang="zh-CN" altLang="en-US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3074" name="Picture 2" descr=" "/>
          <p:cNvPicPr>
            <a:picLocks noChangeAspect="1" noChangeArrowheads="1"/>
          </p:cNvPicPr>
          <p:nvPr/>
        </p:nvPicPr>
        <p:blipFill>
          <a:blip r:embed="rId1"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181" y="1933981"/>
            <a:ext cx="7950520" cy="1590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乘号 6"/>
          <p:cNvSpPr/>
          <p:nvPr/>
        </p:nvSpPr>
        <p:spPr>
          <a:xfrm>
            <a:off x="10227734" y="2360627"/>
            <a:ext cx="720632" cy="720632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2017·</a:t>
            </a:r>
            <a:r>
              <a:rPr lang="zh-CN" altLang="zh-CN" dirty="0"/>
              <a:t>江苏高考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47182" y="1148689"/>
            <a:ext cx="9984675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萜类化合物广泛存在于动植物体内，关于下列萜类化合物的说法正确的是</a:t>
            </a:r>
            <a:endParaRPr lang="zh-CN" altLang="zh-CN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98104" y="3572035"/>
            <a:ext cx="9984675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C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a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b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和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c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均能使酸性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KMnO</a:t>
            </a:r>
            <a:r>
              <a:rPr lang="en-US" altLang="zh-CN" sz="2400" baseline="-25000" dirty="0">
                <a:solidFill>
                  <a:schemeClr val="accent1"/>
                </a:solidFill>
                <a:cs typeface="Times New Roman" panose="02020603050405020304" pitchFamily="18" charset="0"/>
              </a:rPr>
              <a:t>4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溶液褪色 </a:t>
            </a:r>
            <a:endParaRPr lang="zh-CN" altLang="en-US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3074" name="Picture 2" descr=" "/>
          <p:cNvPicPr>
            <a:picLocks noChangeAspect="1" noChangeArrowheads="1"/>
          </p:cNvPicPr>
          <p:nvPr/>
        </p:nvPicPr>
        <p:blipFill>
          <a:blip r:embed="rId1"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181" y="1933981"/>
            <a:ext cx="7950520" cy="1590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椭圆 6"/>
          <p:cNvSpPr/>
          <p:nvPr/>
        </p:nvSpPr>
        <p:spPr>
          <a:xfrm>
            <a:off x="1940844" y="2264229"/>
            <a:ext cx="930860" cy="8798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3046041" y="2431718"/>
            <a:ext cx="930860" cy="8798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9134841" y="2228666"/>
            <a:ext cx="930860" cy="8798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5072412" y="1752734"/>
            <a:ext cx="930860" cy="8798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2017·</a:t>
            </a:r>
            <a:r>
              <a:rPr lang="zh-CN" altLang="zh-CN" dirty="0"/>
              <a:t>江苏高考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47182" y="1148689"/>
            <a:ext cx="9984675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萜类化合物广泛存在于动植物体内，关于下列萜类化合物的说法正确的是</a:t>
            </a:r>
            <a:endParaRPr lang="zh-CN" altLang="zh-CN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98104" y="3572035"/>
            <a:ext cx="99846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D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b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和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c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均能与新制的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Cu(OH)</a:t>
            </a:r>
            <a:r>
              <a:rPr lang="en-US" altLang="zh-CN" sz="2400" baseline="-25000" dirty="0">
                <a:solidFill>
                  <a:schemeClr val="accent1"/>
                </a:solidFill>
                <a:cs typeface="Times New Roman" panose="02020603050405020304" pitchFamily="18" charset="0"/>
              </a:rPr>
              <a:t>2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反应生成红色沉淀</a:t>
            </a:r>
            <a:endParaRPr lang="zh-CN" altLang="en-US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3074" name="Picture 2" descr=" "/>
          <p:cNvPicPr>
            <a:picLocks noChangeAspect="1" noChangeArrowheads="1"/>
          </p:cNvPicPr>
          <p:nvPr/>
        </p:nvPicPr>
        <p:blipFill>
          <a:blip r:embed="rId1"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5181" y="1933981"/>
            <a:ext cx="7950520" cy="1590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椭圆 6"/>
          <p:cNvSpPr/>
          <p:nvPr/>
        </p:nvSpPr>
        <p:spPr>
          <a:xfrm>
            <a:off x="9134841" y="2228666"/>
            <a:ext cx="930860" cy="8798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题型剖析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 flipH="1">
            <a:off x="7644383" y="3646885"/>
            <a:ext cx="327272" cy="941832"/>
          </a:xfrm>
          <a:prstGeom prst="line">
            <a:avLst/>
          </a:prstGeom>
          <a:ln w="152400" cap="rnd">
            <a:solidFill>
              <a:schemeClr val="bg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 flipH="1">
            <a:off x="4104539" y="4631868"/>
            <a:ext cx="291038" cy="876257"/>
          </a:xfrm>
          <a:prstGeom prst="line">
            <a:avLst/>
          </a:prstGeom>
          <a:ln w="152400" cap="rnd">
            <a:solidFill>
              <a:schemeClr val="bg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852768" y="5052544"/>
            <a:ext cx="3357522" cy="0"/>
          </a:xfrm>
          <a:prstGeom prst="line">
            <a:avLst/>
          </a:prstGeom>
          <a:ln w="152400" cap="rnd">
            <a:solidFill>
              <a:schemeClr val="bg2"/>
            </a:solidFill>
            <a:round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4395577" y="4629891"/>
            <a:ext cx="3320422" cy="0"/>
          </a:xfrm>
          <a:prstGeom prst="line">
            <a:avLst/>
          </a:prstGeom>
          <a:ln w="152400" cap="rnd">
            <a:solidFill>
              <a:schemeClr val="bg2"/>
            </a:solidFill>
            <a:round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7981038" y="3646885"/>
            <a:ext cx="3539449" cy="0"/>
          </a:xfrm>
          <a:prstGeom prst="line">
            <a:avLst/>
          </a:prstGeom>
          <a:ln w="152400" cap="rnd">
            <a:solidFill>
              <a:schemeClr val="bg2"/>
            </a:solidFill>
            <a:round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îşlîďê"/>
          <p:cNvSpPr/>
          <p:nvPr/>
        </p:nvSpPr>
        <p:spPr>
          <a:xfrm>
            <a:off x="1610390" y="4541032"/>
            <a:ext cx="1128372" cy="11283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/>
            <a:r>
              <a:rPr lang="zh-CN" altLang="en-US" sz="1600" b="1" dirty="0" smtClean="0"/>
              <a:t>官能团性质</a:t>
            </a:r>
            <a:endParaRPr sz="1600" b="1" dirty="0"/>
          </a:p>
        </p:txBody>
      </p:sp>
      <p:sp>
        <p:nvSpPr>
          <p:cNvPr id="13" name="iṡlïḓé"/>
          <p:cNvSpPr/>
          <p:nvPr/>
        </p:nvSpPr>
        <p:spPr>
          <a:xfrm>
            <a:off x="8995448" y="3029777"/>
            <a:ext cx="1234226" cy="1234216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/>
            <a:r>
              <a:rPr lang="zh-CN" altLang="en-US" sz="1600" b="1" dirty="0" smtClean="0"/>
              <a:t>有机反应</a:t>
            </a:r>
            <a:endParaRPr sz="1600" b="1" dirty="0"/>
          </a:p>
        </p:txBody>
      </p:sp>
      <p:sp>
        <p:nvSpPr>
          <p:cNvPr id="15" name="ïṩḻiḍé"/>
          <p:cNvSpPr txBox="1"/>
          <p:nvPr/>
        </p:nvSpPr>
        <p:spPr>
          <a:xfrm>
            <a:off x="695684" y="2444369"/>
            <a:ext cx="2949156" cy="1545496"/>
          </a:xfrm>
          <a:prstGeom prst="rect">
            <a:avLst/>
          </a:prstGeom>
          <a:noFill/>
        </p:spPr>
        <p:txBody>
          <a:bodyPr wrap="none" rtlCol="0" anchor="b">
            <a:normAutofit/>
          </a:bodyPr>
          <a:lstStyle/>
          <a:p>
            <a:pPr lvl="0" algn="ctr" defTabSz="914400">
              <a:lnSpc>
                <a:spcPct val="200000"/>
              </a:lnSpc>
              <a:spcBef>
                <a:spcPct val="0"/>
              </a:spcBef>
              <a:defRPr/>
            </a:pPr>
            <a:r>
              <a:rPr lang="zh-CN" altLang="en-US" b="1" dirty="0" smtClean="0"/>
              <a:t>定性性质</a:t>
            </a:r>
            <a:endParaRPr lang="en-US" altLang="zh-CN" b="1" dirty="0" smtClean="0"/>
          </a:p>
          <a:p>
            <a:pPr lvl="0" algn="ctr" defTabSz="914400">
              <a:lnSpc>
                <a:spcPct val="200000"/>
              </a:lnSpc>
              <a:spcBef>
                <a:spcPct val="0"/>
              </a:spcBef>
              <a:defRPr/>
            </a:pPr>
            <a:r>
              <a:rPr lang="zh-CN" altLang="en-US" b="1" dirty="0" smtClean="0"/>
              <a:t>定量性质</a:t>
            </a:r>
            <a:endParaRPr lang="zh-CN" altLang="en-US" b="1" dirty="0"/>
          </a:p>
        </p:txBody>
      </p:sp>
      <p:sp>
        <p:nvSpPr>
          <p:cNvPr id="17" name="íšḻïďê"/>
          <p:cNvSpPr txBox="1"/>
          <p:nvPr/>
        </p:nvSpPr>
        <p:spPr>
          <a:xfrm>
            <a:off x="4280588" y="2056547"/>
            <a:ext cx="2949156" cy="1494967"/>
          </a:xfrm>
          <a:prstGeom prst="rect">
            <a:avLst/>
          </a:prstGeom>
          <a:noFill/>
        </p:spPr>
        <p:txBody>
          <a:bodyPr wrap="none" rtlCol="0" anchor="b">
            <a:normAutofit fontScale="92500" lnSpcReduction="20000"/>
          </a:bodyPr>
          <a:lstStyle/>
          <a:p>
            <a:pPr lvl="0" algn="ctr" defTabSz="914400">
              <a:lnSpc>
                <a:spcPct val="200000"/>
              </a:lnSpc>
              <a:spcBef>
                <a:spcPct val="0"/>
              </a:spcBef>
              <a:defRPr/>
            </a:pPr>
            <a:r>
              <a:rPr lang="zh-CN" altLang="en-US" b="1" dirty="0" smtClean="0"/>
              <a:t>共线共面</a:t>
            </a:r>
            <a:endParaRPr lang="en-US" altLang="zh-CN" b="1" dirty="0" smtClean="0"/>
          </a:p>
          <a:p>
            <a:pPr lvl="0" algn="ctr" defTabSz="914400">
              <a:lnSpc>
                <a:spcPct val="200000"/>
              </a:lnSpc>
              <a:spcBef>
                <a:spcPct val="0"/>
              </a:spcBef>
              <a:defRPr/>
            </a:pPr>
            <a:r>
              <a:rPr lang="zh-CN" altLang="en-US" b="1" dirty="0" smtClean="0"/>
              <a:t>手性碳原子</a:t>
            </a:r>
            <a:endParaRPr lang="en-US" altLang="zh-CN" b="1" dirty="0" smtClean="0"/>
          </a:p>
          <a:p>
            <a:pPr lvl="0" algn="ctr" defTabSz="914400">
              <a:lnSpc>
                <a:spcPct val="200000"/>
              </a:lnSpc>
              <a:spcBef>
                <a:spcPct val="0"/>
              </a:spcBef>
              <a:defRPr/>
            </a:pPr>
            <a:r>
              <a:rPr lang="zh-CN" altLang="en-US" b="1" dirty="0" smtClean="0"/>
              <a:t>有机分子式</a:t>
            </a:r>
            <a:endParaRPr lang="zh-CN" altLang="en-US" b="1" dirty="0"/>
          </a:p>
        </p:txBody>
      </p:sp>
      <p:sp>
        <p:nvSpPr>
          <p:cNvPr id="19" name="ïsļïḑé"/>
          <p:cNvSpPr txBox="1"/>
          <p:nvPr/>
        </p:nvSpPr>
        <p:spPr>
          <a:xfrm>
            <a:off x="8137983" y="1099152"/>
            <a:ext cx="2949156" cy="1941469"/>
          </a:xfrm>
          <a:prstGeom prst="rect">
            <a:avLst/>
          </a:prstGeom>
          <a:noFill/>
        </p:spPr>
        <p:txBody>
          <a:bodyPr wrap="none" rtlCol="0" anchor="b">
            <a:normAutofit/>
          </a:bodyPr>
          <a:lstStyle/>
          <a:p>
            <a:pPr lvl="0" algn="ctr" defTabSz="914400">
              <a:lnSpc>
                <a:spcPct val="200000"/>
              </a:lnSpc>
              <a:spcBef>
                <a:spcPct val="0"/>
              </a:spcBef>
              <a:defRPr/>
            </a:pPr>
            <a:r>
              <a:rPr lang="zh-CN" altLang="en-US" b="1" dirty="0" smtClean="0">
                <a:solidFill>
                  <a:schemeClr val="accent3"/>
                </a:solidFill>
              </a:rPr>
              <a:t>反应类型</a:t>
            </a:r>
            <a:endParaRPr lang="en-US" altLang="zh-CN" b="1" dirty="0" smtClean="0">
              <a:solidFill>
                <a:schemeClr val="accent3"/>
              </a:solidFill>
            </a:endParaRPr>
          </a:p>
          <a:p>
            <a:pPr lvl="0" algn="ctr" defTabSz="914400">
              <a:lnSpc>
                <a:spcPct val="200000"/>
              </a:lnSpc>
              <a:spcBef>
                <a:spcPct val="0"/>
              </a:spcBef>
              <a:defRPr/>
            </a:pPr>
            <a:endParaRPr lang="zh-CN" altLang="en-US" b="1" dirty="0">
              <a:solidFill>
                <a:schemeClr val="accent3"/>
              </a:solidFill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3845999" y="1912117"/>
            <a:ext cx="0" cy="2610000"/>
          </a:xfrm>
          <a:prstGeom prst="line">
            <a:avLst/>
          </a:prstGeom>
          <a:ln w="3175" cap="rnd">
            <a:solidFill>
              <a:schemeClr val="bg1">
                <a:lumMod val="8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7735664" y="1695575"/>
            <a:ext cx="0" cy="1759974"/>
          </a:xfrm>
          <a:prstGeom prst="line">
            <a:avLst/>
          </a:prstGeom>
          <a:ln w="3175" cap="rnd">
            <a:solidFill>
              <a:schemeClr val="bg1">
                <a:lumMod val="85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îşlîďê"/>
          <p:cNvSpPr/>
          <p:nvPr/>
        </p:nvSpPr>
        <p:spPr>
          <a:xfrm>
            <a:off x="5302919" y="4070840"/>
            <a:ext cx="1128372" cy="112836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/>
            <a:r>
              <a:rPr lang="zh-CN" altLang="en-US" sz="1600" b="1" dirty="0" smtClean="0"/>
              <a:t>分子组成</a:t>
            </a:r>
            <a:endParaRPr lang="en-US" altLang="zh-CN" sz="1600" b="1" dirty="0" smtClean="0"/>
          </a:p>
          <a:p>
            <a:pPr algn="ctr"/>
            <a:r>
              <a:rPr lang="zh-CN" altLang="en-US" sz="1600" b="1" dirty="0" smtClean="0"/>
              <a:t>结构</a:t>
            </a:r>
            <a:endParaRPr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关键能力突破</a:t>
            </a:r>
            <a:endParaRPr lang="zh-CN" altLang="en-US" dirty="0"/>
          </a:p>
        </p:txBody>
      </p:sp>
      <p:grpSp>
        <p:nvGrpSpPr>
          <p:cNvPr id="5" name="3c2f1681-f979-4de5-8036-c0bce5db0ca5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503666" y="2611466"/>
            <a:ext cx="2599787" cy="2391576"/>
            <a:chOff x="599200" y="1988840"/>
            <a:chExt cx="2599787" cy="2391576"/>
          </a:xfrm>
        </p:grpSpPr>
        <p:grpSp>
          <p:nvGrpSpPr>
            <p:cNvPr id="7" name="îsḷïḓè"/>
            <p:cNvGrpSpPr/>
            <p:nvPr/>
          </p:nvGrpSpPr>
          <p:grpSpPr>
            <a:xfrm>
              <a:off x="1139724" y="1988840"/>
              <a:ext cx="1518741" cy="1509753"/>
              <a:chOff x="2452226" y="1883471"/>
              <a:chExt cx="1518741" cy="1509753"/>
            </a:xfrm>
          </p:grpSpPr>
          <p:sp>
            <p:nvSpPr>
              <p:cNvPr id="25" name="ïśľïḍe"/>
              <p:cNvSpPr/>
              <p:nvPr/>
            </p:nvSpPr>
            <p:spPr>
              <a:xfrm rot="8100000">
                <a:off x="2452226" y="1883471"/>
                <a:ext cx="1518741" cy="1509753"/>
              </a:xfrm>
              <a:prstGeom prst="teardrop">
                <a:avLst/>
              </a:prstGeom>
              <a:solidFill>
                <a:schemeClr val="bg1"/>
              </a:solidFill>
              <a:ln w="25400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6" name="isḷïḓé"/>
              <p:cNvSpPr/>
              <p:nvPr/>
            </p:nvSpPr>
            <p:spPr>
              <a:xfrm>
                <a:off x="2597858" y="2024527"/>
                <a:ext cx="1233979" cy="1226673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91424" tIns="45713" rIns="91424" bIns="45713" anchor="ctr">
                <a:normAutofit/>
              </a:bodyPr>
              <a:lstStyle/>
              <a:p>
                <a:pPr algn="ctr"/>
                <a:r>
                  <a:rPr lang="zh-CN" altLang="en-US" b="1" dirty="0" smtClean="0"/>
                  <a:t>能力</a:t>
                </a:r>
                <a:r>
                  <a:rPr lang="en-US" altLang="zh-CN" b="1" dirty="0" smtClean="0"/>
                  <a:t>1</a:t>
                </a:r>
                <a:endParaRPr lang="zh-CN" altLang="en-US" b="1" dirty="0"/>
              </a:p>
            </p:txBody>
          </p:sp>
        </p:grpSp>
        <p:sp>
          <p:nvSpPr>
            <p:cNvPr id="8" name="îś1íḓè"/>
            <p:cNvSpPr/>
            <p:nvPr/>
          </p:nvSpPr>
          <p:spPr>
            <a:xfrm>
              <a:off x="599200" y="3947623"/>
              <a:ext cx="2599787" cy="43279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24" tIns="45713" rIns="91424" bIns="45713" anchor="ctr">
              <a:normAutofit fontScale="85000" lnSpcReduction="20000"/>
            </a:bodyPr>
            <a:lstStyle/>
            <a:p>
              <a:pPr algn="ctr"/>
              <a:r>
                <a:rPr lang="zh-CN" altLang="en-US" sz="1865" b="1" dirty="0" smtClean="0">
                  <a:solidFill>
                    <a:schemeClr val="bg1"/>
                  </a:solidFill>
                </a:rPr>
                <a:t>官能团性质（定性反应）</a:t>
              </a:r>
              <a:endParaRPr lang="zh-CN" altLang="en-US" sz="1865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4" name="图示 3"/>
          <p:cNvGraphicFramePr/>
          <p:nvPr/>
        </p:nvGraphicFramePr>
        <p:xfrm>
          <a:off x="3392487" y="1269861"/>
          <a:ext cx="8128000" cy="5035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9" name="图片 28"/>
          <p:cNvPicPr/>
          <p:nvPr/>
        </p:nvPicPr>
        <p:blipFill>
          <a:blip r:embed="rId7"/>
          <a:stretch>
            <a:fillRect/>
          </a:stretch>
        </p:blipFill>
        <p:spPr>
          <a:xfrm>
            <a:off x="7094087" y="1409778"/>
            <a:ext cx="1300030" cy="62373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094087" y="2521689"/>
            <a:ext cx="14253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dirty="0">
                <a:solidFill>
                  <a:schemeClr val="accent1"/>
                </a:solidFill>
                <a:latin typeface="+mj-lt"/>
                <a:ea typeface="+mj-ea"/>
                <a:cs typeface="Times New Roman" panose="02020603050405020304" pitchFamily="18" charset="0"/>
              </a:rPr>
              <a:t>—</a:t>
            </a:r>
            <a:r>
              <a:rPr lang="en-US" altLang="zh-CN" sz="2400" dirty="0">
                <a:solidFill>
                  <a:schemeClr val="accent1"/>
                </a:solidFill>
                <a:latin typeface="+mj-lt"/>
                <a:ea typeface="+mj-ea"/>
                <a:cs typeface="Times New Roman" panose="02020603050405020304" pitchFamily="18" charset="0"/>
              </a:rPr>
              <a:t>C</a:t>
            </a:r>
            <a:r>
              <a:rPr lang="zh-CN" altLang="zh-CN" sz="2400" dirty="0">
                <a:solidFill>
                  <a:schemeClr val="accent1"/>
                </a:solidFill>
                <a:latin typeface="+mj-lt"/>
                <a:ea typeface="+mj-ea"/>
                <a:cs typeface="Times New Roman" panose="02020603050405020304" pitchFamily="18" charset="0"/>
              </a:rPr>
              <a:t>≡</a:t>
            </a:r>
            <a:r>
              <a:rPr lang="en-US" altLang="zh-CN" sz="2400" dirty="0">
                <a:solidFill>
                  <a:schemeClr val="accent1"/>
                </a:solidFill>
                <a:latin typeface="+mj-lt"/>
                <a:ea typeface="+mj-ea"/>
                <a:cs typeface="Times New Roman" panose="02020603050405020304" pitchFamily="18" charset="0"/>
              </a:rPr>
              <a:t>C</a:t>
            </a:r>
            <a:r>
              <a:rPr lang="zh-CN" altLang="zh-CN" sz="2400" dirty="0">
                <a:solidFill>
                  <a:schemeClr val="accent1"/>
                </a:solidFill>
                <a:latin typeface="+mj-lt"/>
                <a:ea typeface="+mj-ea"/>
                <a:cs typeface="Times New Roman" panose="02020603050405020304" pitchFamily="18" charset="0"/>
              </a:rPr>
              <a:t>—</a:t>
            </a:r>
            <a:endParaRPr lang="zh-CN" altLang="en-US" sz="2400" dirty="0">
              <a:solidFill>
                <a:schemeClr val="accent1"/>
              </a:solidFill>
              <a:latin typeface="+mj-lt"/>
              <a:ea typeface="+mj-ea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267048" y="4462573"/>
            <a:ext cx="9541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400" dirty="0">
                <a:solidFill>
                  <a:schemeClr val="accent1"/>
                </a:solidFill>
                <a:ea typeface="方正书宋_GBK"/>
                <a:cs typeface="Times New Roman" panose="02020603050405020304" pitchFamily="18" charset="0"/>
              </a:rPr>
              <a:t>—</a:t>
            </a:r>
            <a:r>
              <a:rPr lang="en-US" altLang="zh-CN" sz="2400" dirty="0">
                <a:solidFill>
                  <a:schemeClr val="accent1"/>
                </a:solidFill>
                <a:ea typeface="方正书宋_GBK"/>
                <a:cs typeface="Times New Roman" panose="02020603050405020304" pitchFamily="18" charset="0"/>
              </a:rPr>
              <a:t>OH</a:t>
            </a:r>
            <a:endParaRPr lang="zh-CN" altLang="en-US" sz="2400" dirty="0">
              <a:solidFill>
                <a:schemeClr val="accent1"/>
              </a:solidFill>
            </a:endParaRPr>
          </a:p>
        </p:txBody>
      </p:sp>
      <p:pic>
        <p:nvPicPr>
          <p:cNvPr id="30" name="图片 29"/>
          <p:cNvPicPr/>
          <p:nvPr/>
        </p:nvPicPr>
        <p:blipFill>
          <a:blip r:embed="rId8"/>
          <a:stretch>
            <a:fillRect/>
          </a:stretch>
        </p:blipFill>
        <p:spPr>
          <a:xfrm>
            <a:off x="7377242" y="5395167"/>
            <a:ext cx="1035726" cy="702273"/>
          </a:xfrm>
          <a:prstGeom prst="rect">
            <a:avLst/>
          </a:prstGeom>
        </p:spPr>
      </p:pic>
      <p:pic>
        <p:nvPicPr>
          <p:cNvPr id="35" name="图片 34"/>
          <p:cNvPicPr/>
          <p:nvPr/>
        </p:nvPicPr>
        <p:blipFill>
          <a:blip r:embed="rId9"/>
          <a:stretch>
            <a:fillRect/>
          </a:stretch>
        </p:blipFill>
        <p:spPr>
          <a:xfrm>
            <a:off x="7094087" y="3471527"/>
            <a:ext cx="1604140" cy="5978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69998" y="2825086"/>
            <a:ext cx="7590354" cy="488819"/>
          </a:xfrm>
        </p:spPr>
        <p:txBody>
          <a:bodyPr>
            <a:noAutofit/>
          </a:bodyPr>
          <a:lstStyle/>
          <a:p>
            <a:pPr algn="ctr"/>
            <a:r>
              <a:rPr lang="zh-CN" altLang="en-US" sz="4000" dirty="0"/>
              <a:t>有机官能团的名称、性质</a:t>
            </a:r>
            <a:endParaRPr lang="zh-CN" altLang="en-US" sz="4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www.islide.cc</a:t>
            </a:r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关键能力突破</a:t>
            </a:r>
            <a:endParaRPr lang="zh-CN" altLang="en-US" dirty="0"/>
          </a:p>
        </p:txBody>
      </p:sp>
      <p:grpSp>
        <p:nvGrpSpPr>
          <p:cNvPr id="5" name="3c2f1681-f979-4de5-8036-c0bce5db0ca5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503666" y="2611466"/>
            <a:ext cx="2599787" cy="2391576"/>
            <a:chOff x="599200" y="1988840"/>
            <a:chExt cx="2599787" cy="2391576"/>
          </a:xfrm>
        </p:grpSpPr>
        <p:grpSp>
          <p:nvGrpSpPr>
            <p:cNvPr id="7" name="îsḷïḓè"/>
            <p:cNvGrpSpPr/>
            <p:nvPr/>
          </p:nvGrpSpPr>
          <p:grpSpPr>
            <a:xfrm>
              <a:off x="1139724" y="1988840"/>
              <a:ext cx="1518741" cy="1509753"/>
              <a:chOff x="2452226" y="1883471"/>
              <a:chExt cx="1518741" cy="1509753"/>
            </a:xfrm>
          </p:grpSpPr>
          <p:sp>
            <p:nvSpPr>
              <p:cNvPr id="25" name="ïśľïḍe"/>
              <p:cNvSpPr/>
              <p:nvPr/>
            </p:nvSpPr>
            <p:spPr>
              <a:xfrm rot="8100000">
                <a:off x="2452226" y="1883471"/>
                <a:ext cx="1518741" cy="1509753"/>
              </a:xfrm>
              <a:prstGeom prst="teardrop">
                <a:avLst/>
              </a:prstGeom>
              <a:solidFill>
                <a:schemeClr val="bg1"/>
              </a:solidFill>
              <a:ln w="25400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6" name="isḷïḓé"/>
              <p:cNvSpPr/>
              <p:nvPr/>
            </p:nvSpPr>
            <p:spPr>
              <a:xfrm>
                <a:off x="2597858" y="2024527"/>
                <a:ext cx="1233979" cy="1226673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91424" tIns="45713" rIns="91424" bIns="45713" anchor="ctr">
                <a:normAutofit/>
              </a:bodyPr>
              <a:lstStyle/>
              <a:p>
                <a:pPr algn="ctr"/>
                <a:r>
                  <a:rPr lang="zh-CN" altLang="en-US" b="1" dirty="0" smtClean="0"/>
                  <a:t>能力</a:t>
                </a:r>
                <a:r>
                  <a:rPr lang="en-US" altLang="zh-CN" b="1" dirty="0" smtClean="0"/>
                  <a:t>1</a:t>
                </a:r>
                <a:endParaRPr lang="zh-CN" altLang="en-US" b="1" dirty="0"/>
              </a:p>
            </p:txBody>
          </p:sp>
        </p:grpSp>
        <p:sp>
          <p:nvSpPr>
            <p:cNvPr id="8" name="îś1íḓè"/>
            <p:cNvSpPr/>
            <p:nvPr/>
          </p:nvSpPr>
          <p:spPr>
            <a:xfrm>
              <a:off x="599200" y="3947623"/>
              <a:ext cx="2599787" cy="43279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24" tIns="45713" rIns="91424" bIns="45713" anchor="ctr">
              <a:normAutofit fontScale="85000" lnSpcReduction="20000"/>
            </a:bodyPr>
            <a:lstStyle/>
            <a:p>
              <a:pPr algn="ctr"/>
              <a:r>
                <a:rPr lang="zh-CN" altLang="en-US" sz="1865" b="1" dirty="0" smtClean="0">
                  <a:solidFill>
                    <a:schemeClr val="bg1"/>
                  </a:solidFill>
                </a:rPr>
                <a:t>官能团性质（定性反应）</a:t>
              </a:r>
              <a:endParaRPr lang="zh-CN" altLang="en-US" sz="1865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4" name="图示 3"/>
          <p:cNvGraphicFramePr/>
          <p:nvPr/>
        </p:nvGraphicFramePr>
        <p:xfrm>
          <a:off x="3392487" y="1269861"/>
          <a:ext cx="8128000" cy="5035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图片 13"/>
          <p:cNvPicPr/>
          <p:nvPr/>
        </p:nvPicPr>
        <p:blipFill>
          <a:blip r:embed="rId7"/>
          <a:stretch>
            <a:fillRect/>
          </a:stretch>
        </p:blipFill>
        <p:spPr>
          <a:xfrm>
            <a:off x="9113965" y="1345747"/>
            <a:ext cx="767014" cy="863745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6825118" y="1592954"/>
            <a:ext cx="1713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>
                <a:solidFill>
                  <a:srgbClr val="000000"/>
                </a:solidFill>
                <a:ea typeface="方正书宋_GBK"/>
                <a:cs typeface="Times New Roman" panose="02020603050405020304" pitchFamily="18" charset="0"/>
              </a:rPr>
              <a:t>HOCH</a:t>
            </a:r>
            <a:r>
              <a:rPr lang="en-US" altLang="zh-CN" baseline="-25000" dirty="0">
                <a:solidFill>
                  <a:srgbClr val="000000"/>
                </a:solidFill>
                <a:ea typeface="方正书宋_GBK"/>
                <a:cs typeface="Times New Roman" panose="02020603050405020304" pitchFamily="18" charset="0"/>
              </a:rPr>
              <a:t>2</a:t>
            </a:r>
            <a:r>
              <a:rPr lang="en-US" altLang="zh-CN" dirty="0">
                <a:solidFill>
                  <a:srgbClr val="000000"/>
                </a:solidFill>
                <a:ea typeface="方正书宋_GBK"/>
                <a:cs typeface="Times New Roman" panose="02020603050405020304" pitchFamily="18" charset="0"/>
              </a:rPr>
              <a:t>CH</a:t>
            </a:r>
            <a:r>
              <a:rPr lang="en-US" altLang="zh-CN" baseline="-25000" dirty="0">
                <a:solidFill>
                  <a:srgbClr val="000000"/>
                </a:solidFill>
                <a:ea typeface="方正书宋_GBK"/>
                <a:cs typeface="Times New Roman" panose="02020603050405020304" pitchFamily="18" charset="0"/>
              </a:rPr>
              <a:t>2</a:t>
            </a:r>
            <a:r>
              <a:rPr lang="en-US" altLang="zh-CN" dirty="0">
                <a:solidFill>
                  <a:srgbClr val="000000"/>
                </a:solidFill>
                <a:ea typeface="方正书宋_GBK"/>
                <a:cs typeface="Times New Roman" panose="02020603050405020304" pitchFamily="18" charset="0"/>
              </a:rPr>
              <a:t>OH</a:t>
            </a:r>
            <a:endParaRPr lang="zh-CN" altLang="en-US" dirty="0"/>
          </a:p>
        </p:txBody>
      </p:sp>
      <p:pic>
        <p:nvPicPr>
          <p:cNvPr id="16" name="图片 15"/>
          <p:cNvPicPr/>
          <p:nvPr/>
        </p:nvPicPr>
        <p:blipFill rotWithShape="1">
          <a:blip r:embed="rId8"/>
          <a:srcRect l="11584"/>
          <a:stretch>
            <a:fillRect/>
          </a:stretch>
        </p:blipFill>
        <p:spPr>
          <a:xfrm>
            <a:off x="6728346" y="2752522"/>
            <a:ext cx="2195064" cy="831232"/>
          </a:xfrm>
          <a:prstGeom prst="rect">
            <a:avLst/>
          </a:prstGeom>
        </p:spPr>
      </p:pic>
      <p:pic>
        <p:nvPicPr>
          <p:cNvPr id="17" name="图片 16"/>
          <p:cNvPicPr/>
          <p:nvPr/>
        </p:nvPicPr>
        <p:blipFill rotWithShape="1">
          <a:blip r:embed="rId9"/>
          <a:srcRect l="11768"/>
          <a:stretch>
            <a:fillRect/>
          </a:stretch>
        </p:blipFill>
        <p:spPr>
          <a:xfrm>
            <a:off x="6837528" y="4038803"/>
            <a:ext cx="2085882" cy="796548"/>
          </a:xfrm>
          <a:prstGeom prst="rect">
            <a:avLst/>
          </a:prstGeom>
        </p:spPr>
      </p:pic>
      <p:pic>
        <p:nvPicPr>
          <p:cNvPr id="18" name="图片 17"/>
          <p:cNvPicPr/>
          <p:nvPr/>
        </p:nvPicPr>
        <p:blipFill>
          <a:blip r:embed="rId10"/>
          <a:stretch>
            <a:fillRect/>
          </a:stretch>
        </p:blipFill>
        <p:spPr>
          <a:xfrm>
            <a:off x="6837527" y="5074531"/>
            <a:ext cx="764275" cy="973920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8277079" y="5542236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chemeClr val="accent1"/>
                </a:solidFill>
                <a:ea typeface="方正书宋_GBK"/>
                <a:cs typeface="Times New Roman" panose="02020603050405020304" pitchFamily="18" charset="0"/>
              </a:rPr>
              <a:t>HCHO</a:t>
            </a:r>
            <a:endParaRPr lang="zh-CN" altLang="en-US" sz="2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关键能力突破</a:t>
            </a:r>
            <a:endParaRPr lang="zh-CN" altLang="en-US" dirty="0"/>
          </a:p>
        </p:txBody>
      </p:sp>
      <p:grpSp>
        <p:nvGrpSpPr>
          <p:cNvPr id="5" name="3c2f1681-f979-4de5-8036-c0bce5db0ca5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503666" y="2611466"/>
            <a:ext cx="2599787" cy="2391576"/>
            <a:chOff x="599200" y="1988840"/>
            <a:chExt cx="2599787" cy="2391576"/>
          </a:xfrm>
        </p:grpSpPr>
        <p:grpSp>
          <p:nvGrpSpPr>
            <p:cNvPr id="7" name="îsḷïḓè"/>
            <p:cNvGrpSpPr/>
            <p:nvPr/>
          </p:nvGrpSpPr>
          <p:grpSpPr>
            <a:xfrm>
              <a:off x="1139724" y="1988840"/>
              <a:ext cx="1518741" cy="1509753"/>
              <a:chOff x="2452226" y="1883471"/>
              <a:chExt cx="1518741" cy="1509753"/>
            </a:xfrm>
          </p:grpSpPr>
          <p:sp>
            <p:nvSpPr>
              <p:cNvPr id="25" name="ïśľïḍe"/>
              <p:cNvSpPr/>
              <p:nvPr/>
            </p:nvSpPr>
            <p:spPr>
              <a:xfrm rot="8100000">
                <a:off x="2452226" y="1883471"/>
                <a:ext cx="1518741" cy="1509753"/>
              </a:xfrm>
              <a:prstGeom prst="teardrop">
                <a:avLst/>
              </a:prstGeom>
              <a:solidFill>
                <a:schemeClr val="bg1"/>
              </a:solidFill>
              <a:ln w="25400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6" name="isḷïḓé"/>
              <p:cNvSpPr/>
              <p:nvPr/>
            </p:nvSpPr>
            <p:spPr>
              <a:xfrm>
                <a:off x="2597858" y="2024527"/>
                <a:ext cx="1233979" cy="1226673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91424" tIns="45713" rIns="91424" bIns="45713" anchor="ctr">
                <a:normAutofit/>
              </a:bodyPr>
              <a:lstStyle/>
              <a:p>
                <a:pPr algn="ctr"/>
                <a:r>
                  <a:rPr lang="zh-CN" altLang="en-US" b="1" dirty="0" smtClean="0"/>
                  <a:t>能力</a:t>
                </a:r>
                <a:r>
                  <a:rPr lang="en-US" altLang="zh-CN" b="1" dirty="0" smtClean="0"/>
                  <a:t>2</a:t>
                </a:r>
                <a:endParaRPr lang="zh-CN" altLang="en-US" b="1" dirty="0"/>
              </a:p>
            </p:txBody>
          </p:sp>
        </p:grpSp>
        <p:sp>
          <p:nvSpPr>
            <p:cNvPr id="8" name="îś1íḓè"/>
            <p:cNvSpPr/>
            <p:nvPr/>
          </p:nvSpPr>
          <p:spPr>
            <a:xfrm>
              <a:off x="599200" y="3947623"/>
              <a:ext cx="2599787" cy="43279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24" tIns="45713" rIns="91424" bIns="45713" anchor="ctr">
              <a:normAutofit fontScale="85000" lnSpcReduction="20000"/>
            </a:bodyPr>
            <a:lstStyle/>
            <a:p>
              <a:pPr algn="ctr"/>
              <a:r>
                <a:rPr lang="zh-CN" altLang="en-US" sz="1865" b="1" dirty="0" smtClean="0">
                  <a:solidFill>
                    <a:schemeClr val="bg1"/>
                  </a:solidFill>
                </a:rPr>
                <a:t>官能团性质（定量反应）</a:t>
              </a:r>
              <a:endParaRPr lang="zh-CN" altLang="en-US" sz="1865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4" name="图示 3"/>
          <p:cNvGraphicFramePr/>
          <p:nvPr/>
        </p:nvGraphicFramePr>
        <p:xfrm>
          <a:off x="3392487" y="1269861"/>
          <a:ext cx="8128000" cy="5035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图片 14"/>
          <p:cNvPicPr/>
          <p:nvPr/>
        </p:nvPicPr>
        <p:blipFill>
          <a:blip r:embed="rId7"/>
          <a:stretch>
            <a:fillRect/>
          </a:stretch>
        </p:blipFill>
        <p:spPr>
          <a:xfrm>
            <a:off x="6581860" y="1429108"/>
            <a:ext cx="679977" cy="866499"/>
          </a:xfrm>
          <a:prstGeom prst="rect">
            <a:avLst/>
          </a:prstGeom>
        </p:spPr>
      </p:pic>
      <p:pic>
        <p:nvPicPr>
          <p:cNvPr id="19" name="图片 18"/>
          <p:cNvPicPr/>
          <p:nvPr/>
        </p:nvPicPr>
        <p:blipFill>
          <a:blip r:embed="rId8"/>
          <a:stretch>
            <a:fillRect/>
          </a:stretch>
        </p:blipFill>
        <p:spPr>
          <a:xfrm>
            <a:off x="6431735" y="2752522"/>
            <a:ext cx="1315736" cy="754953"/>
          </a:xfrm>
          <a:prstGeom prst="rect">
            <a:avLst/>
          </a:prstGeom>
        </p:spPr>
      </p:pic>
      <p:pic>
        <p:nvPicPr>
          <p:cNvPr id="20" name="图片 19"/>
          <p:cNvPicPr/>
          <p:nvPr/>
        </p:nvPicPr>
        <p:blipFill>
          <a:blip r:embed="rId9"/>
          <a:stretch>
            <a:fillRect/>
          </a:stretch>
        </p:blipFill>
        <p:spPr>
          <a:xfrm>
            <a:off x="6435374" y="3979195"/>
            <a:ext cx="1203606" cy="71192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6581860" y="5564453"/>
            <a:ext cx="703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dirty="0">
                <a:solidFill>
                  <a:schemeClr val="accent1"/>
                </a:solidFill>
                <a:ea typeface="方正书宋_GBK"/>
                <a:cs typeface="Times New Roman" panose="02020603050405020304" pitchFamily="18" charset="0"/>
              </a:rPr>
              <a:t>—</a:t>
            </a:r>
            <a:r>
              <a:rPr lang="en-US" altLang="zh-CN" dirty="0">
                <a:solidFill>
                  <a:schemeClr val="accent1"/>
                </a:solidFill>
                <a:ea typeface="方正书宋_GBK"/>
                <a:cs typeface="Times New Roman" panose="02020603050405020304" pitchFamily="18" charset="0"/>
              </a:rPr>
              <a:t>X</a:t>
            </a:r>
            <a:endParaRPr lang="zh-CN" altLang="en-US" dirty="0">
              <a:solidFill>
                <a:schemeClr val="accent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8467526" y="1862357"/>
            <a:ext cx="703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ea typeface="方正书宋_GBK"/>
                <a:cs typeface="Times New Roman" panose="02020603050405020304" pitchFamily="18" charset="0"/>
              </a:rPr>
              <a:t>1mol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467525" y="3037212"/>
            <a:ext cx="703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ea typeface="方正书宋_GBK"/>
                <a:cs typeface="Times New Roman" panose="02020603050405020304" pitchFamily="18" charset="0"/>
              </a:rPr>
              <a:t>1mol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9224644" y="3937689"/>
            <a:ext cx="703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ea typeface="方正书宋_GBK"/>
                <a:cs typeface="Times New Roman" panose="02020603050405020304" pitchFamily="18" charset="0"/>
              </a:rPr>
              <a:t>1mol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9224644" y="4506449"/>
            <a:ext cx="703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ea typeface="方正书宋_GBK"/>
                <a:cs typeface="Times New Roman" panose="02020603050405020304" pitchFamily="18" charset="0"/>
              </a:rPr>
              <a:t>2mol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8346971" y="5536319"/>
            <a:ext cx="703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ea typeface="方正书宋_GBK"/>
                <a:cs typeface="Times New Roman" panose="02020603050405020304" pitchFamily="18" charset="0"/>
              </a:rPr>
              <a:t>1mol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关键能力突破</a:t>
            </a:r>
            <a:endParaRPr lang="zh-CN" altLang="en-US" dirty="0"/>
          </a:p>
        </p:txBody>
      </p:sp>
      <p:grpSp>
        <p:nvGrpSpPr>
          <p:cNvPr id="5" name="3c2f1681-f979-4de5-8036-c0bce5db0ca5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503666" y="2611466"/>
            <a:ext cx="2599787" cy="2391576"/>
            <a:chOff x="599200" y="1988840"/>
            <a:chExt cx="2599787" cy="2391576"/>
          </a:xfrm>
        </p:grpSpPr>
        <p:grpSp>
          <p:nvGrpSpPr>
            <p:cNvPr id="7" name="îsḷïḓè"/>
            <p:cNvGrpSpPr/>
            <p:nvPr/>
          </p:nvGrpSpPr>
          <p:grpSpPr>
            <a:xfrm>
              <a:off x="1139724" y="1988840"/>
              <a:ext cx="1518741" cy="1509753"/>
              <a:chOff x="2452226" y="1883471"/>
              <a:chExt cx="1518741" cy="1509753"/>
            </a:xfrm>
          </p:grpSpPr>
          <p:sp>
            <p:nvSpPr>
              <p:cNvPr id="25" name="ïśľïḍe"/>
              <p:cNvSpPr/>
              <p:nvPr/>
            </p:nvSpPr>
            <p:spPr>
              <a:xfrm rot="8100000">
                <a:off x="2452226" y="1883471"/>
                <a:ext cx="1518741" cy="1509753"/>
              </a:xfrm>
              <a:prstGeom prst="teardrop">
                <a:avLst/>
              </a:prstGeom>
              <a:solidFill>
                <a:schemeClr val="bg1"/>
              </a:solidFill>
              <a:ln w="25400">
                <a:solidFill>
                  <a:schemeClr val="accent1"/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</a:p>
            </p:txBody>
          </p:sp>
          <p:sp>
            <p:nvSpPr>
              <p:cNvPr id="26" name="isḷïḓé"/>
              <p:cNvSpPr/>
              <p:nvPr/>
            </p:nvSpPr>
            <p:spPr>
              <a:xfrm>
                <a:off x="2597858" y="2024527"/>
                <a:ext cx="1233979" cy="1226673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91424" tIns="45713" rIns="91424" bIns="45713" anchor="ctr">
                <a:normAutofit/>
              </a:bodyPr>
              <a:lstStyle/>
              <a:p>
                <a:pPr algn="ctr"/>
                <a:r>
                  <a:rPr lang="zh-CN" altLang="en-US" b="1" dirty="0" smtClean="0"/>
                  <a:t>能力</a:t>
                </a:r>
                <a:r>
                  <a:rPr lang="en-US" altLang="zh-CN" b="1" dirty="0" smtClean="0"/>
                  <a:t>2</a:t>
                </a:r>
                <a:endParaRPr lang="zh-CN" altLang="en-US" b="1" dirty="0"/>
              </a:p>
            </p:txBody>
          </p:sp>
        </p:grpSp>
        <p:sp>
          <p:nvSpPr>
            <p:cNvPr id="8" name="îś1íḓè"/>
            <p:cNvSpPr/>
            <p:nvPr/>
          </p:nvSpPr>
          <p:spPr>
            <a:xfrm>
              <a:off x="599200" y="3947623"/>
              <a:ext cx="2599787" cy="432793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24" tIns="45713" rIns="91424" bIns="45713" anchor="ctr">
              <a:normAutofit fontScale="85000" lnSpcReduction="20000"/>
            </a:bodyPr>
            <a:lstStyle/>
            <a:p>
              <a:pPr algn="ctr"/>
              <a:r>
                <a:rPr lang="zh-CN" altLang="en-US" sz="1865" b="1" dirty="0" smtClean="0">
                  <a:solidFill>
                    <a:schemeClr val="bg1"/>
                  </a:solidFill>
                </a:rPr>
                <a:t>官能团性质（定量反应）</a:t>
              </a:r>
              <a:endParaRPr lang="zh-CN" altLang="en-US" sz="1865" b="1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4" name="图示 3"/>
          <p:cNvGraphicFramePr/>
          <p:nvPr/>
        </p:nvGraphicFramePr>
        <p:xfrm>
          <a:off x="3392487" y="1269861"/>
          <a:ext cx="8128000" cy="5035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5" name="图片 14"/>
          <p:cNvPicPr/>
          <p:nvPr/>
        </p:nvPicPr>
        <p:blipFill>
          <a:blip r:embed="rId7"/>
          <a:stretch>
            <a:fillRect/>
          </a:stretch>
        </p:blipFill>
        <p:spPr>
          <a:xfrm>
            <a:off x="8830685" y="4569792"/>
            <a:ext cx="954919" cy="1216859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>
            <a:off x="8467526" y="1862357"/>
            <a:ext cx="703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ea typeface="方正书宋_GBK"/>
                <a:cs typeface="Times New Roman" panose="02020603050405020304" pitchFamily="18" charset="0"/>
              </a:rPr>
              <a:t>1mol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8467525" y="3037212"/>
            <a:ext cx="7031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  <a:ea typeface="方正书宋_GBK"/>
                <a:cs typeface="Times New Roman" panose="02020603050405020304" pitchFamily="18" charset="0"/>
              </a:rPr>
              <a:t>2mol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五角星 17"/>
          <p:cNvSpPr/>
          <p:nvPr/>
        </p:nvSpPr>
        <p:spPr>
          <a:xfrm>
            <a:off x="8819099" y="5186400"/>
            <a:ext cx="141668" cy="14166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五角星 27"/>
          <p:cNvSpPr/>
          <p:nvPr/>
        </p:nvSpPr>
        <p:spPr>
          <a:xfrm>
            <a:off x="9530299" y="5157677"/>
            <a:ext cx="141668" cy="14166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五角星 28"/>
          <p:cNvSpPr/>
          <p:nvPr/>
        </p:nvSpPr>
        <p:spPr>
          <a:xfrm>
            <a:off x="9170674" y="5816907"/>
            <a:ext cx="141668" cy="14166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2019·</a:t>
            </a:r>
            <a:r>
              <a:rPr lang="zh-CN" altLang="zh-CN" dirty="0"/>
              <a:t>江苏高考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47182" y="1148689"/>
            <a:ext cx="99846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具有抗菌、消炎作用，可由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制得。下列有关化合物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的说法正确的是</a:t>
            </a:r>
            <a:endParaRPr lang="zh-CN" altLang="zh-CN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1026" name="图片 61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021" y="1801504"/>
            <a:ext cx="7266366" cy="24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1102867" y="4244454"/>
            <a:ext cx="99846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A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1 </a:t>
            </a:r>
            <a:r>
              <a:rPr lang="en-US" altLang="zh-CN" sz="2400" dirty="0" err="1">
                <a:solidFill>
                  <a:schemeClr val="accent1"/>
                </a:solidFill>
                <a:cs typeface="Times New Roman" panose="02020603050405020304" pitchFamily="18" charset="0"/>
              </a:rPr>
              <a:t>mol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 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最多能与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2 </a:t>
            </a:r>
            <a:r>
              <a:rPr lang="en-US" altLang="zh-CN" sz="2400" dirty="0" err="1">
                <a:solidFill>
                  <a:schemeClr val="accent1"/>
                </a:solidFill>
                <a:cs typeface="Times New Roman" panose="02020603050405020304" pitchFamily="18" charset="0"/>
              </a:rPr>
              <a:t>mol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chemeClr val="accent1"/>
                </a:solidFill>
                <a:cs typeface="Times New Roman" panose="02020603050405020304" pitchFamily="18" charset="0"/>
              </a:rPr>
              <a:t>NaOH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反应                </a:t>
            </a:r>
            <a:endParaRPr lang="en-US" altLang="zh-CN" sz="2400" dirty="0" smtClean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B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与乙醇发生酯化反应可得到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endParaRPr lang="en-US" altLang="zh-CN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C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均能与酸性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KMnO</a:t>
            </a:r>
            <a:r>
              <a:rPr lang="en-US" altLang="zh-CN" sz="2400" baseline="-25000" dirty="0">
                <a:solidFill>
                  <a:schemeClr val="accent1"/>
                </a:solidFill>
                <a:cs typeface="Times New Roman" panose="02020603050405020304" pitchFamily="18" charset="0"/>
              </a:rPr>
              <a:t>4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溶液反应</a:t>
            </a:r>
            <a:endParaRPr lang="zh-CN" altLang="en-US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D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．室温下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分别与足量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Br2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加成的产物分子中手性碳原子数目相等</a:t>
            </a:r>
            <a:endParaRPr lang="zh-CN" altLang="en-US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2019·</a:t>
            </a:r>
            <a:r>
              <a:rPr lang="zh-CN" altLang="zh-CN" dirty="0"/>
              <a:t>江苏高考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47182" y="1148689"/>
            <a:ext cx="99846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具有抗菌、消炎作用，可由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制得。下列有关化合物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的说法正确的是</a:t>
            </a:r>
            <a:endParaRPr lang="zh-CN" altLang="zh-CN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1026" name="图片 61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021" y="1801504"/>
            <a:ext cx="7266366" cy="24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1102867" y="4244454"/>
            <a:ext cx="99846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A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1 </a:t>
            </a:r>
            <a:r>
              <a:rPr lang="en-US" altLang="zh-CN" sz="2400" dirty="0" err="1">
                <a:solidFill>
                  <a:schemeClr val="accent1"/>
                </a:solidFill>
                <a:cs typeface="Times New Roman" panose="02020603050405020304" pitchFamily="18" charset="0"/>
              </a:rPr>
              <a:t>mol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 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最多能与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2 </a:t>
            </a:r>
            <a:r>
              <a:rPr lang="en-US" altLang="zh-CN" sz="2400" dirty="0" err="1">
                <a:solidFill>
                  <a:schemeClr val="accent1"/>
                </a:solidFill>
                <a:cs typeface="Times New Roman" panose="02020603050405020304" pitchFamily="18" charset="0"/>
              </a:rPr>
              <a:t>mol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2400" dirty="0" err="1">
                <a:solidFill>
                  <a:schemeClr val="accent1"/>
                </a:solidFill>
                <a:cs typeface="Times New Roman" panose="02020603050405020304" pitchFamily="18" charset="0"/>
              </a:rPr>
              <a:t>NaOH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反应   </a:t>
            </a:r>
            <a:endParaRPr lang="en-US" altLang="zh-CN" sz="2400" dirty="0" smtClean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4326340" y="2667463"/>
            <a:ext cx="668740" cy="6687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3312393" y="2134637"/>
            <a:ext cx="668740" cy="6687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乘号 8"/>
          <p:cNvSpPr/>
          <p:nvPr/>
        </p:nvSpPr>
        <p:spPr>
          <a:xfrm>
            <a:off x="9969806" y="4170153"/>
            <a:ext cx="720632" cy="720632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81133" y="5152705"/>
            <a:ext cx="10230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3 </a:t>
            </a:r>
            <a:r>
              <a:rPr lang="en-US" altLang="zh-CN" sz="24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mol</a:t>
            </a:r>
            <a:r>
              <a:rPr lang="en-US" altLang="zh-CN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2019·</a:t>
            </a:r>
            <a:r>
              <a:rPr lang="zh-CN" altLang="zh-CN" dirty="0"/>
              <a:t>江苏高考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47182" y="1148689"/>
            <a:ext cx="99846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具有抗菌、消炎作用，可由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制得。下列有关化合物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的说法正确的是</a:t>
            </a:r>
            <a:endParaRPr lang="zh-CN" altLang="zh-CN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1026" name="图片 61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021" y="1801504"/>
            <a:ext cx="7266366" cy="24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1102867" y="4244454"/>
            <a:ext cx="9984675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B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与乙醇发生酯化反应可得到</a:t>
            </a:r>
            <a:r>
              <a:rPr lang="en-US" altLang="zh-CN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endParaRPr lang="en-US" altLang="zh-CN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7847462" y="2302207"/>
            <a:ext cx="668740" cy="6687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乘号 8"/>
          <p:cNvSpPr/>
          <p:nvPr/>
        </p:nvSpPr>
        <p:spPr>
          <a:xfrm>
            <a:off x="10047648" y="3884138"/>
            <a:ext cx="720632" cy="720632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2019·</a:t>
            </a:r>
            <a:r>
              <a:rPr lang="zh-CN" altLang="zh-CN" dirty="0"/>
              <a:t>江苏高考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47182" y="1148689"/>
            <a:ext cx="99846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具有抗菌、消炎作用，可由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制得。下列有关化合物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的说法正确的是</a:t>
            </a:r>
            <a:endParaRPr lang="zh-CN" altLang="zh-CN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1026" name="图片 61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021" y="1966079"/>
            <a:ext cx="7266366" cy="24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1102867" y="4244454"/>
            <a:ext cx="99846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C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均能与酸性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KMnO</a:t>
            </a:r>
            <a:r>
              <a:rPr lang="en-US" altLang="zh-CN" sz="2400" baseline="-25000" dirty="0">
                <a:solidFill>
                  <a:schemeClr val="accent1"/>
                </a:solidFill>
                <a:cs typeface="Times New Roman" panose="02020603050405020304" pitchFamily="18" charset="0"/>
              </a:rPr>
              <a:t>4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溶液</a:t>
            </a:r>
            <a:r>
              <a:rPr lang="zh-CN" altLang="en-US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反应</a:t>
            </a:r>
            <a:endParaRPr lang="zh-CN" altLang="en-US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4162567" y="3273331"/>
            <a:ext cx="668740" cy="6687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7847462" y="2302207"/>
            <a:ext cx="668740" cy="6687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2493527" y="2851632"/>
            <a:ext cx="668740" cy="6687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3193773" y="2738730"/>
            <a:ext cx="668740" cy="6687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615744" y="5109906"/>
            <a:ext cx="44935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碳碳双键、苯环侧链碳、酚羟基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2019·</a:t>
            </a:r>
            <a:r>
              <a:rPr lang="zh-CN" altLang="zh-CN" dirty="0"/>
              <a:t>江苏高考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47182" y="1148689"/>
            <a:ext cx="99846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具有抗菌、消炎作用，可由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制得。下列有关化合物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的说法正确的是</a:t>
            </a:r>
            <a:endParaRPr lang="zh-CN" altLang="zh-CN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1026" name="图片 61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603" y="1801504"/>
            <a:ext cx="5480976" cy="184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1233753" y="3644206"/>
            <a:ext cx="99846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D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．室温下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分别与足量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Br</a:t>
            </a:r>
            <a:r>
              <a:rPr lang="en-US" altLang="zh-CN" sz="2400" baseline="-25000" dirty="0">
                <a:solidFill>
                  <a:schemeClr val="accent1"/>
                </a:solidFill>
                <a:cs typeface="Times New Roman" panose="02020603050405020304" pitchFamily="18" charset="0"/>
              </a:rPr>
              <a:t>2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加成的产物分子中手性碳原子数目相等</a:t>
            </a:r>
            <a:endParaRPr lang="zh-CN" altLang="en-US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3302364" y="4486792"/>
            <a:ext cx="5274310" cy="1772920"/>
            <a:chOff x="3302364" y="4486792"/>
            <a:chExt cx="5274310" cy="1772920"/>
          </a:xfrm>
        </p:grpSpPr>
        <p:pic>
          <p:nvPicPr>
            <p:cNvPr id="7" name="图片 6"/>
            <p:cNvPicPr/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771" l="0" r="100000">
                          <a14:backgroundMark x1="7787" y1="50688" x2="7787" y2="50688"/>
                          <a14:backgroundMark x1="28219" y1="65826" x2="28219" y2="65826"/>
                          <a14:backgroundMark x1="87124" y1="64908" x2="87124" y2="64908"/>
                          <a14:backgroundMark x1="66924" y1="50000" x2="66924" y2="50000"/>
                          <a14:backgroundMark x1="65998" y1="49083" x2="65998" y2="49083"/>
                          <a14:backgroundMark x1="87895" y1="62615" x2="87895" y2="62615"/>
                          <a14:backgroundMark x1="26985" y1="67661" x2="26985" y2="6766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2364" y="4486792"/>
              <a:ext cx="5274310" cy="177292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9" name="组合 8"/>
            <p:cNvGrpSpPr/>
            <p:nvPr/>
          </p:nvGrpSpPr>
          <p:grpSpPr>
            <a:xfrm>
              <a:off x="3423698" y="5038034"/>
              <a:ext cx="4603745" cy="1047751"/>
              <a:chOff x="0" y="0"/>
              <a:chExt cx="4603912" cy="1048087"/>
            </a:xfrm>
          </p:grpSpPr>
          <p:grpSp>
            <p:nvGrpSpPr>
              <p:cNvPr id="10" name="组合 9"/>
              <p:cNvGrpSpPr/>
              <p:nvPr/>
            </p:nvGrpSpPr>
            <p:grpSpPr>
              <a:xfrm>
                <a:off x="0" y="457200"/>
                <a:ext cx="361665" cy="332095"/>
                <a:chOff x="0" y="0"/>
                <a:chExt cx="361665" cy="332095"/>
              </a:xfrm>
            </p:grpSpPr>
            <p:pic>
              <p:nvPicPr>
                <p:cNvPr id="32" name="图片 31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27295"/>
                  <a:ext cx="323850" cy="304800"/>
                </a:xfrm>
                <a:prstGeom prst="rect">
                  <a:avLst/>
                </a:prstGeom>
                <a:noFill/>
              </p:spPr>
            </p:pic>
            <p:cxnSp>
              <p:nvCxnSpPr>
                <p:cNvPr id="33" name="直接连接符 32"/>
                <p:cNvCxnSpPr/>
                <p:nvPr/>
              </p:nvCxnSpPr>
              <p:spPr>
                <a:xfrm flipH="1">
                  <a:off x="211540" y="0"/>
                  <a:ext cx="150125" cy="10918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" name="组合 10"/>
              <p:cNvGrpSpPr/>
              <p:nvPr/>
            </p:nvGrpSpPr>
            <p:grpSpPr>
              <a:xfrm>
                <a:off x="905773" y="715992"/>
                <a:ext cx="361665" cy="332095"/>
                <a:chOff x="0" y="0"/>
                <a:chExt cx="361665" cy="332095"/>
              </a:xfrm>
            </p:grpSpPr>
            <p:pic>
              <p:nvPicPr>
                <p:cNvPr id="30" name="图片 29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27295"/>
                  <a:ext cx="323850" cy="304800"/>
                </a:xfrm>
                <a:prstGeom prst="rect">
                  <a:avLst/>
                </a:prstGeom>
                <a:noFill/>
              </p:spPr>
            </p:pic>
            <p:cxnSp>
              <p:nvCxnSpPr>
                <p:cNvPr id="31" name="直接连接符 30"/>
                <p:cNvCxnSpPr/>
                <p:nvPr/>
              </p:nvCxnSpPr>
              <p:spPr>
                <a:xfrm flipH="1">
                  <a:off x="211540" y="0"/>
                  <a:ext cx="150125" cy="10918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" name="组合 11"/>
              <p:cNvGrpSpPr/>
              <p:nvPr/>
            </p:nvGrpSpPr>
            <p:grpSpPr>
              <a:xfrm>
                <a:off x="3114135" y="431320"/>
                <a:ext cx="361665" cy="332095"/>
                <a:chOff x="0" y="0"/>
                <a:chExt cx="361665" cy="332095"/>
              </a:xfrm>
            </p:grpSpPr>
            <p:pic>
              <p:nvPicPr>
                <p:cNvPr id="28" name="图片 27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27295"/>
                  <a:ext cx="323850" cy="304800"/>
                </a:xfrm>
                <a:prstGeom prst="rect">
                  <a:avLst/>
                </a:prstGeom>
                <a:noFill/>
              </p:spPr>
            </p:pic>
            <p:cxnSp>
              <p:nvCxnSpPr>
                <p:cNvPr id="29" name="直接连接符 28"/>
                <p:cNvCxnSpPr/>
                <p:nvPr/>
              </p:nvCxnSpPr>
              <p:spPr>
                <a:xfrm flipH="1">
                  <a:off x="211540" y="0"/>
                  <a:ext cx="150125" cy="10918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" name="组合 12"/>
              <p:cNvGrpSpPr/>
              <p:nvPr/>
            </p:nvGrpSpPr>
            <p:grpSpPr>
              <a:xfrm>
                <a:off x="4019909" y="698739"/>
                <a:ext cx="361665" cy="332095"/>
                <a:chOff x="0" y="0"/>
                <a:chExt cx="361665" cy="332095"/>
              </a:xfrm>
            </p:grpSpPr>
            <p:pic>
              <p:nvPicPr>
                <p:cNvPr id="26" name="图片 25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27295"/>
                  <a:ext cx="323850" cy="304800"/>
                </a:xfrm>
                <a:prstGeom prst="rect">
                  <a:avLst/>
                </a:prstGeom>
                <a:noFill/>
              </p:spPr>
            </p:pic>
            <p:cxnSp>
              <p:nvCxnSpPr>
                <p:cNvPr id="27" name="直接连接符 26"/>
                <p:cNvCxnSpPr/>
                <p:nvPr/>
              </p:nvCxnSpPr>
              <p:spPr>
                <a:xfrm flipH="1">
                  <a:off x="211540" y="0"/>
                  <a:ext cx="150125" cy="109182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" name="组合 13"/>
              <p:cNvGrpSpPr/>
              <p:nvPr/>
            </p:nvGrpSpPr>
            <p:grpSpPr>
              <a:xfrm>
                <a:off x="172528" y="25879"/>
                <a:ext cx="378773" cy="343535"/>
                <a:chOff x="0" y="0"/>
                <a:chExt cx="378773" cy="343535"/>
              </a:xfrm>
            </p:grpSpPr>
            <p:pic>
              <p:nvPicPr>
                <p:cNvPr id="24" name="图片 23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648" y="0"/>
                  <a:ext cx="365125" cy="343535"/>
                </a:xfrm>
                <a:prstGeom prst="rect">
                  <a:avLst/>
                </a:prstGeom>
                <a:noFill/>
              </p:spPr>
            </p:pic>
            <p:cxnSp>
              <p:nvCxnSpPr>
                <p:cNvPr id="25" name="直接连接符 24"/>
                <p:cNvCxnSpPr/>
                <p:nvPr/>
              </p:nvCxnSpPr>
              <p:spPr>
                <a:xfrm flipH="1">
                  <a:off x="0" y="177421"/>
                  <a:ext cx="143301" cy="13647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" name="组合 14"/>
              <p:cNvGrpSpPr/>
              <p:nvPr/>
            </p:nvGrpSpPr>
            <p:grpSpPr>
              <a:xfrm>
                <a:off x="3286664" y="0"/>
                <a:ext cx="378773" cy="343535"/>
                <a:chOff x="0" y="0"/>
                <a:chExt cx="378773" cy="343535"/>
              </a:xfrm>
            </p:grpSpPr>
            <p:pic>
              <p:nvPicPr>
                <p:cNvPr id="22" name="图片 21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3648" y="0"/>
                  <a:ext cx="365125" cy="343535"/>
                </a:xfrm>
                <a:prstGeom prst="rect">
                  <a:avLst/>
                </a:prstGeom>
                <a:noFill/>
              </p:spPr>
            </p:pic>
            <p:cxnSp>
              <p:nvCxnSpPr>
                <p:cNvPr id="23" name="直接连接符 22"/>
                <p:cNvCxnSpPr/>
                <p:nvPr/>
              </p:nvCxnSpPr>
              <p:spPr>
                <a:xfrm flipH="1">
                  <a:off x="0" y="177421"/>
                  <a:ext cx="143301" cy="136478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6" name="组合 15"/>
              <p:cNvGrpSpPr/>
              <p:nvPr/>
            </p:nvGrpSpPr>
            <p:grpSpPr>
              <a:xfrm>
                <a:off x="1224951" y="370936"/>
                <a:ext cx="290705" cy="243136"/>
                <a:chOff x="0" y="0"/>
                <a:chExt cx="365125" cy="354132"/>
              </a:xfrm>
            </p:grpSpPr>
            <p:pic>
              <p:nvPicPr>
                <p:cNvPr id="20" name="图片 19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365125" cy="343535"/>
                </a:xfrm>
                <a:prstGeom prst="rect">
                  <a:avLst/>
                </a:prstGeom>
                <a:noFill/>
              </p:spPr>
            </p:pic>
            <p:cxnSp>
              <p:nvCxnSpPr>
                <p:cNvPr id="21" name="直接连接符 20"/>
                <p:cNvCxnSpPr/>
                <p:nvPr/>
              </p:nvCxnSpPr>
              <p:spPr>
                <a:xfrm>
                  <a:off x="184995" y="179709"/>
                  <a:ext cx="116117" cy="174423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组合 16"/>
              <p:cNvGrpSpPr/>
              <p:nvPr/>
            </p:nvGrpSpPr>
            <p:grpSpPr>
              <a:xfrm>
                <a:off x="4313207" y="327803"/>
                <a:ext cx="290705" cy="243136"/>
                <a:chOff x="0" y="0"/>
                <a:chExt cx="365125" cy="354132"/>
              </a:xfrm>
            </p:grpSpPr>
            <p:pic>
              <p:nvPicPr>
                <p:cNvPr id="18" name="图片 17"/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365125" cy="343535"/>
                </a:xfrm>
                <a:prstGeom prst="rect">
                  <a:avLst/>
                </a:prstGeom>
                <a:noFill/>
              </p:spPr>
            </p:pic>
            <p:cxnSp>
              <p:nvCxnSpPr>
                <p:cNvPr id="19" name="直接连接符 18"/>
                <p:cNvCxnSpPr/>
                <p:nvPr/>
              </p:nvCxnSpPr>
              <p:spPr>
                <a:xfrm>
                  <a:off x="184995" y="179709"/>
                  <a:ext cx="116117" cy="174423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4" name="五角星 33"/>
          <p:cNvSpPr/>
          <p:nvPr/>
        </p:nvSpPr>
        <p:spPr>
          <a:xfrm>
            <a:off x="3710290" y="5310975"/>
            <a:ext cx="141668" cy="14166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五角星 34"/>
          <p:cNvSpPr/>
          <p:nvPr/>
        </p:nvSpPr>
        <p:spPr>
          <a:xfrm>
            <a:off x="4610791" y="5557548"/>
            <a:ext cx="141668" cy="14166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五角星 35"/>
          <p:cNvSpPr/>
          <p:nvPr/>
        </p:nvSpPr>
        <p:spPr>
          <a:xfrm>
            <a:off x="4793952" y="5704418"/>
            <a:ext cx="141668" cy="14166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五角星 36"/>
          <p:cNvSpPr/>
          <p:nvPr/>
        </p:nvSpPr>
        <p:spPr>
          <a:xfrm>
            <a:off x="6824312" y="5286844"/>
            <a:ext cx="141668" cy="14166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五角星 37"/>
          <p:cNvSpPr/>
          <p:nvPr/>
        </p:nvSpPr>
        <p:spPr>
          <a:xfrm>
            <a:off x="7725804" y="5553847"/>
            <a:ext cx="141668" cy="14166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五角星 38"/>
          <p:cNvSpPr/>
          <p:nvPr/>
        </p:nvSpPr>
        <p:spPr>
          <a:xfrm>
            <a:off x="7909398" y="5667937"/>
            <a:ext cx="141668" cy="141668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2018·</a:t>
            </a:r>
            <a:r>
              <a:rPr lang="zh-CN" altLang="zh-CN" dirty="0"/>
              <a:t>江苏高考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47182" y="1148689"/>
            <a:ext cx="9984675" cy="1134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 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能用于高性能光学树脂的合成，可由化合物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2 −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甲基丙烯酰氯在一定条件下反应制得：下列有关化合物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 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的说法正确的是</a:t>
            </a:r>
            <a:endParaRPr lang="zh-CN" altLang="zh-CN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02867" y="4244454"/>
            <a:ext cx="9984675" cy="2242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A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 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分子中所有原子一定在同一平面上               </a:t>
            </a:r>
            <a:endParaRPr lang="en-US" altLang="zh-CN" sz="2400" dirty="0" smtClean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B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Br</a:t>
            </a:r>
            <a:r>
              <a:rPr lang="en-US" altLang="zh-CN" sz="2400" baseline="-25000" dirty="0">
                <a:solidFill>
                  <a:schemeClr val="accent1"/>
                </a:solidFill>
                <a:cs typeface="Times New Roman" panose="02020603050405020304" pitchFamily="18" charset="0"/>
              </a:rPr>
              <a:t>2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的加成产物分子中含有手性碳原子</a:t>
            </a:r>
            <a:endParaRPr lang="zh-CN" altLang="en-US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C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均不能使酸性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KMnO</a:t>
            </a:r>
            <a:r>
              <a:rPr lang="en-US" altLang="zh-CN" sz="2400" baseline="-25000" dirty="0">
                <a:solidFill>
                  <a:schemeClr val="accent1"/>
                </a:solidFill>
                <a:cs typeface="Times New Roman" panose="02020603050405020304" pitchFamily="18" charset="0"/>
              </a:rPr>
              <a:t>4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溶液褪色               </a:t>
            </a:r>
            <a:endParaRPr lang="en-US" altLang="zh-CN" sz="2400" dirty="0" smtClean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D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X→Y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的反应为取代反应</a:t>
            </a:r>
            <a:endParaRPr lang="zh-CN" altLang="en-US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050" name="Picture 2" descr=" "/>
          <p:cNvPicPr>
            <a:picLocks noChangeAspect="1" noChangeArrowheads="1"/>
          </p:cNvPicPr>
          <p:nvPr/>
        </p:nvPicPr>
        <p:blipFill>
          <a:blip r:embed="rId1"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129" y="2283102"/>
            <a:ext cx="6866149" cy="1961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2018·</a:t>
            </a:r>
            <a:r>
              <a:rPr lang="zh-CN" altLang="zh-CN" dirty="0"/>
              <a:t>江苏高考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947182" y="1148689"/>
            <a:ext cx="9984675" cy="11344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 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能用于高性能光学树脂的合成，可由化合物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2 −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甲基丙烯酰氯在一定条件下反应制得：下列有关化合物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、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Y 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的说法正确的是</a:t>
            </a:r>
            <a:endParaRPr lang="zh-CN" altLang="zh-CN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02867" y="4244454"/>
            <a:ext cx="9984675" cy="580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A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．</a:t>
            </a:r>
            <a:r>
              <a:rPr lang="en-US" altLang="zh-CN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X </a:t>
            </a:r>
            <a:r>
              <a:rPr lang="zh-CN" altLang="en-US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分子中所有原子一定在同一平面上               </a:t>
            </a:r>
            <a:endParaRPr lang="en-US" altLang="zh-CN" sz="2400" dirty="0" smtClean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050" name="Picture 2" descr=" "/>
          <p:cNvPicPr>
            <a:picLocks noChangeAspect="1" noChangeArrowheads="1"/>
          </p:cNvPicPr>
          <p:nvPr/>
        </p:nvPicPr>
        <p:blipFill>
          <a:blip r:embed="rId1" r:link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129" y="2283102"/>
            <a:ext cx="6866149" cy="1961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椭圆 6"/>
          <p:cNvSpPr/>
          <p:nvPr/>
        </p:nvSpPr>
        <p:spPr>
          <a:xfrm>
            <a:off x="3916907" y="3008508"/>
            <a:ext cx="668740" cy="6687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乘号 8"/>
          <p:cNvSpPr/>
          <p:nvPr/>
        </p:nvSpPr>
        <p:spPr>
          <a:xfrm>
            <a:off x="10062424" y="3008508"/>
            <a:ext cx="720632" cy="720632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ags/tag1.xml><?xml version="1.0" encoding="utf-8"?>
<p:tagLst xmlns:p="http://schemas.openxmlformats.org/presentationml/2006/main">
  <p:tag name="ISLIDE.DIAGRAM" val="3c2f1681-f979-4de5-8036-c0bce5db0ca5"/>
</p:tagLst>
</file>

<file path=ppt/tags/tag2.xml><?xml version="1.0" encoding="utf-8"?>
<p:tagLst xmlns:p="http://schemas.openxmlformats.org/presentationml/2006/main">
  <p:tag name="ISLIDE.DIAGRAM" val="3c2f1681-f979-4de5-8036-c0bce5db0ca5"/>
</p:tagLst>
</file>

<file path=ppt/tags/tag3.xml><?xml version="1.0" encoding="utf-8"?>
<p:tagLst xmlns:p="http://schemas.openxmlformats.org/presentationml/2006/main">
  <p:tag name="ISLIDE.DIAGRAM" val="3c2f1681-f979-4de5-8036-c0bce5db0ca5"/>
</p:tagLst>
</file>

<file path=ppt/tags/tag4.xml><?xml version="1.0" encoding="utf-8"?>
<p:tagLst xmlns:p="http://schemas.openxmlformats.org/presentationml/2006/main">
  <p:tag name="ISLIDE.DIAGRAM" val="3c2f1681-f979-4de5-8036-c0bce5db0ca5"/>
</p:tagLst>
</file>

<file path=ppt/tags/tag5.xml><?xml version="1.0" encoding="utf-8"?>
<p:tagLst xmlns:p="http://schemas.openxmlformats.org/presentationml/2006/main">
  <p:tag name="ISLIDE TOOLS.GUIDESSETTING" val="{&quot;Id&quot;:&quot;2d4375ee-8516-45e0-8956-45702a61a9b6&quot;,&quot;Name&quot;:&quot;iSlide&quot;,&quot;HeaderHeight&quot;:15.0,&quot;FooterHeight&quot;:9.0000000000000036,&quot;SideMargin&quot;:5.4999999999999982,&quot;TopMargin&quot;:0.0,&quot;BottomMargin&quot;:0.0,&quot;IntervalMargin&quot;:1.3999999999999997}"/>
  <p:tag name="ISLIDE.THEME" val="9dd78399-86ee-4ca3-bc64-6e1bf925823e"/>
</p:tagLst>
</file>

<file path=ppt/theme/theme1.xml><?xml version="1.0" encoding="utf-8"?>
<a:theme xmlns:a="http://schemas.openxmlformats.org/drawingml/2006/main" name="主题5">
  <a:themeElements>
    <a:clrScheme name="slidepowe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354B5E"/>
      </a:accent1>
      <a:accent2>
        <a:srgbClr val="D74B4B"/>
      </a:accent2>
      <a:accent3>
        <a:srgbClr val="2192BC"/>
      </a:accent3>
      <a:accent4>
        <a:srgbClr val="A7AA9D"/>
      </a:accent4>
      <a:accent5>
        <a:srgbClr val="475F77"/>
      </a:accent5>
      <a:accent6>
        <a:srgbClr val="BFBFBF"/>
      </a:accent6>
      <a:hlink>
        <a:srgbClr val="D74B4B"/>
      </a:hlink>
      <a:folHlink>
        <a:srgbClr val="869FB7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iSlide</Template>
  <TotalTime>0</TotalTime>
  <Words>1665</Words>
  <Application>WPS 演示</Application>
  <PresentationFormat>宽屏</PresentationFormat>
  <Paragraphs>181</Paragraphs>
  <Slides>22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3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方正书宋_GBK</vt:lpstr>
      <vt:lpstr>Impact</vt:lpstr>
      <vt:lpstr>等线</vt:lpstr>
      <vt:lpstr>主题5</vt:lpstr>
      <vt:lpstr>PowerPoint 演示文稿</vt:lpstr>
      <vt:lpstr>有机官能团的名称、性质</vt:lpstr>
      <vt:lpstr>2019·江苏高考</vt:lpstr>
      <vt:lpstr>2019·江苏高考</vt:lpstr>
      <vt:lpstr>2019·江苏高考</vt:lpstr>
      <vt:lpstr>2019·江苏高考</vt:lpstr>
      <vt:lpstr>2019·江苏高考</vt:lpstr>
      <vt:lpstr>2018·江苏高考</vt:lpstr>
      <vt:lpstr>2018·江苏高考</vt:lpstr>
      <vt:lpstr>2018·江苏高考</vt:lpstr>
      <vt:lpstr>2018·江苏高考</vt:lpstr>
      <vt:lpstr>2018·江苏高考</vt:lpstr>
      <vt:lpstr>2017·江苏高考</vt:lpstr>
      <vt:lpstr>2017·江苏高考</vt:lpstr>
      <vt:lpstr>2017·江苏高考</vt:lpstr>
      <vt:lpstr>2017·江苏高考</vt:lpstr>
      <vt:lpstr>2017·江苏高考</vt:lpstr>
      <vt:lpstr>题型剖析</vt:lpstr>
      <vt:lpstr>关键能力突破</vt:lpstr>
      <vt:lpstr>关键能力突破</vt:lpstr>
      <vt:lpstr>关键能力突破</vt:lpstr>
      <vt:lpstr>关键能力突破</vt:lpstr>
    </vt:vector>
  </TitlesOfParts>
  <Company>iSlide</Company>
  <LinksUpToDate>false</LinksUpToDate>
  <SharedDoc>false</SharedDoc>
  <HyperlinksChanged>false</HyperlinksChanged>
  <AppVersion>14.0000</AppVersion>
  <Manager>iSlide</Manager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iSlide</dc:creator>
  <cp:lastModifiedBy>沿途的远处</cp:lastModifiedBy>
  <cp:revision>194</cp:revision>
  <cp:lastPrinted>2018-02-05T16:00:00Z</cp:lastPrinted>
  <dcterms:created xsi:type="dcterms:W3CDTF">2018-02-05T16:00:00Z</dcterms:created>
  <dcterms:modified xsi:type="dcterms:W3CDTF">2022-03-07T00:14:57Z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9dd78399-86ee-4ca3-bc64-6e1bf925823e</vt:lpwstr>
  </property>
  <property fmtid="{D5CDD505-2E9C-101B-9397-08002B2CF9AE}" pid="3" name="MSIP_Label_f42aa342-8706-4288-bd11-ebb85995028c_Enabled">
    <vt:lpwstr>True</vt:lpwstr>
  </property>
  <property fmtid="{D5CDD505-2E9C-101B-9397-08002B2CF9AE}" pid="4" name="MSIP_Label_f42aa342-8706-4288-bd11-ebb85995028c_SiteId">
    <vt:lpwstr>72f988bf-86f1-41af-91ab-2d7cd011db47</vt:lpwstr>
  </property>
  <property fmtid="{D5CDD505-2E9C-101B-9397-08002B2CF9AE}" pid="5" name="MSIP_Label_f42aa342-8706-4288-bd11-ebb85995028c_Owner">
    <vt:lpwstr>t-shyu@microsoft.com</vt:lpwstr>
  </property>
  <property fmtid="{D5CDD505-2E9C-101B-9397-08002B2CF9AE}" pid="6" name="MSIP_Label_f42aa342-8706-4288-bd11-ebb85995028c_SetDate">
    <vt:lpwstr>2018-08-22T09:14:35.7777019Z</vt:lpwstr>
  </property>
  <property fmtid="{D5CDD505-2E9C-101B-9397-08002B2CF9AE}" pid="7" name="MSIP_Label_f42aa342-8706-4288-bd11-ebb85995028c_Name">
    <vt:lpwstr>General</vt:lpwstr>
  </property>
  <property fmtid="{D5CDD505-2E9C-101B-9397-08002B2CF9AE}" pid="8" name="MSIP_Label_f42aa342-8706-4288-bd11-ebb85995028c_Application">
    <vt:lpwstr>Microsoft Azure Information Protection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  <property fmtid="{D5CDD505-2E9C-101B-9397-08002B2CF9AE}" pid="11" name="KSOProductBuildVer">
    <vt:lpwstr>2052-11.1.0.11365</vt:lpwstr>
  </property>
  <property fmtid="{D5CDD505-2E9C-101B-9397-08002B2CF9AE}" pid="12" name="ICV">
    <vt:lpwstr>FEE4BF05B45B45F5B7661E511E082475</vt:lpwstr>
  </property>
</Properties>
</file>