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sldIdLst>
    <p:sldId id="256" r:id="rId4"/>
    <p:sldId id="272" r:id="rId5"/>
    <p:sldId id="258" r:id="rId6"/>
    <p:sldId id="282" r:id="rId7"/>
    <p:sldId id="257" r:id="rId8"/>
    <p:sldId id="259" r:id="rId9"/>
    <p:sldId id="260" r:id="rId10"/>
    <p:sldId id="261" r:id="rId11"/>
    <p:sldId id="267" r:id="rId12"/>
    <p:sldId id="273" r:id="rId13"/>
    <p:sldId id="262" r:id="rId14"/>
    <p:sldId id="268" r:id="rId15"/>
    <p:sldId id="277" r:id="rId16"/>
    <p:sldId id="274" r:id="rId17"/>
    <p:sldId id="276" r:id="rId18"/>
    <p:sldId id="284" r:id="rId19"/>
    <p:sldId id="269" r:id="rId20"/>
    <p:sldId id="279" r:id="rId21"/>
    <p:sldId id="283" r:id="rId22"/>
    <p:sldId id="271" r:id="rId23"/>
    <p:sldId id="280" r:id="rId24"/>
    <p:sldId id="629" r:id="rId25"/>
    <p:sldId id="281" r:id="rId2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D8FA-DC56-479F-B5AF-8605A2DE40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B878-C484-4285-A6DC-2DA02C2222E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D8FA-DC56-479F-B5AF-8605A2DE40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B878-C484-4285-A6DC-2DA02C2222E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D8FA-DC56-479F-B5AF-8605A2DE40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B878-C484-4285-A6DC-2DA02C2222E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内容页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488656" y="428055"/>
            <a:ext cx="8265878" cy="574696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  <p:sp>
        <p:nvSpPr>
          <p:cNvPr id="3" name="椭圆 2"/>
          <p:cNvSpPr/>
          <p:nvPr userDrawn="1"/>
        </p:nvSpPr>
        <p:spPr>
          <a:xfrm>
            <a:off x="664937" y="620073"/>
            <a:ext cx="251856" cy="33580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  <p:sp>
        <p:nvSpPr>
          <p:cNvPr id="4" name="椭圆 3"/>
          <p:cNvSpPr/>
          <p:nvPr userDrawn="1"/>
        </p:nvSpPr>
        <p:spPr>
          <a:xfrm>
            <a:off x="8327519" y="620073"/>
            <a:ext cx="251856" cy="33580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封面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4"/>
          <p:cNvGrpSpPr/>
          <p:nvPr userDrawn="1"/>
        </p:nvGrpSpPr>
        <p:grpSpPr>
          <a:xfrm>
            <a:off x="-712687" y="1270688"/>
            <a:ext cx="3950563" cy="5442528"/>
            <a:chOff x="-950250" y="1270688"/>
            <a:chExt cx="5267417" cy="5442528"/>
          </a:xfrm>
          <a:solidFill>
            <a:schemeClr val="bg1">
              <a:lumMod val="95000"/>
            </a:schemeClr>
          </a:solidFill>
        </p:grpSpPr>
        <p:sp>
          <p:nvSpPr>
            <p:cNvPr id="3" name="矩形 2"/>
            <p:cNvSpPr/>
            <p:nvPr/>
          </p:nvSpPr>
          <p:spPr>
            <a:xfrm rot="19800000">
              <a:off x="-950250" y="1270688"/>
              <a:ext cx="5267417" cy="5442528"/>
            </a:xfrm>
            <a:prstGeom prst="rect">
              <a:avLst/>
            </a:prstGeom>
            <a:grpFill/>
            <a:ln>
              <a:noFill/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800"/>
            </a:p>
          </p:txBody>
        </p:sp>
        <p:grpSp>
          <p:nvGrpSpPr>
            <p:cNvPr id="4" name="组 24"/>
            <p:cNvGrpSpPr/>
            <p:nvPr/>
          </p:nvGrpSpPr>
          <p:grpSpPr>
            <a:xfrm rot="19800000">
              <a:off x="-337460" y="2010011"/>
              <a:ext cx="4041837" cy="4008949"/>
              <a:chOff x="1712033" y="1402158"/>
              <a:chExt cx="3450171" cy="3169290"/>
            </a:xfrm>
            <a:grpFill/>
          </p:grpSpPr>
          <p:cxnSp>
            <p:nvCxnSpPr>
              <p:cNvPr id="5" name="直线连接符 16"/>
              <p:cNvCxnSpPr/>
              <p:nvPr/>
            </p:nvCxnSpPr>
            <p:spPr>
              <a:xfrm>
                <a:off x="1712033" y="1402158"/>
                <a:ext cx="3450171" cy="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直线连接符 17"/>
              <p:cNvCxnSpPr/>
              <p:nvPr/>
            </p:nvCxnSpPr>
            <p:spPr>
              <a:xfrm>
                <a:off x="1712033" y="1854914"/>
                <a:ext cx="3450171" cy="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线连接符 18"/>
              <p:cNvCxnSpPr/>
              <p:nvPr/>
            </p:nvCxnSpPr>
            <p:spPr>
              <a:xfrm>
                <a:off x="1712033" y="2307670"/>
                <a:ext cx="3450171" cy="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线连接符 19"/>
              <p:cNvCxnSpPr/>
              <p:nvPr/>
            </p:nvCxnSpPr>
            <p:spPr>
              <a:xfrm>
                <a:off x="1712033" y="2760426"/>
                <a:ext cx="3450171" cy="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线连接符 20"/>
              <p:cNvCxnSpPr/>
              <p:nvPr/>
            </p:nvCxnSpPr>
            <p:spPr>
              <a:xfrm>
                <a:off x="1712033" y="3213182"/>
                <a:ext cx="3450171" cy="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线连接符 21"/>
              <p:cNvCxnSpPr/>
              <p:nvPr/>
            </p:nvCxnSpPr>
            <p:spPr>
              <a:xfrm>
                <a:off x="1712033" y="3665938"/>
                <a:ext cx="3450171" cy="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线连接符 22"/>
              <p:cNvCxnSpPr/>
              <p:nvPr/>
            </p:nvCxnSpPr>
            <p:spPr>
              <a:xfrm>
                <a:off x="1712033" y="4118694"/>
                <a:ext cx="3450171" cy="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线连接符 23"/>
              <p:cNvCxnSpPr/>
              <p:nvPr/>
            </p:nvCxnSpPr>
            <p:spPr>
              <a:xfrm>
                <a:off x="1712033" y="4571448"/>
                <a:ext cx="3450171" cy="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矩形 12"/>
          <p:cNvSpPr/>
          <p:nvPr userDrawn="1"/>
        </p:nvSpPr>
        <p:spPr>
          <a:xfrm rot="18900000">
            <a:off x="5570297" y="2679899"/>
            <a:ext cx="3950563" cy="54425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grpSp>
        <p:nvGrpSpPr>
          <p:cNvPr id="14" name="组 25"/>
          <p:cNvGrpSpPr/>
          <p:nvPr userDrawn="1"/>
        </p:nvGrpSpPr>
        <p:grpSpPr>
          <a:xfrm rot="2700000">
            <a:off x="5474780" y="3942142"/>
            <a:ext cx="4041837" cy="3006712"/>
            <a:chOff x="1712033" y="1402158"/>
            <a:chExt cx="3450171" cy="3169290"/>
          </a:xfrm>
        </p:grpSpPr>
        <p:cxnSp>
          <p:nvCxnSpPr>
            <p:cNvPr id="15" name="直线连接符 26"/>
            <p:cNvCxnSpPr/>
            <p:nvPr/>
          </p:nvCxnSpPr>
          <p:spPr>
            <a:xfrm>
              <a:off x="1712033" y="1402158"/>
              <a:ext cx="3450171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线连接符 27"/>
            <p:cNvCxnSpPr/>
            <p:nvPr/>
          </p:nvCxnSpPr>
          <p:spPr>
            <a:xfrm>
              <a:off x="1712033" y="1854914"/>
              <a:ext cx="3450171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线连接符 28"/>
            <p:cNvCxnSpPr/>
            <p:nvPr/>
          </p:nvCxnSpPr>
          <p:spPr>
            <a:xfrm>
              <a:off x="1712033" y="2307670"/>
              <a:ext cx="3450171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线连接符 29"/>
            <p:cNvCxnSpPr/>
            <p:nvPr/>
          </p:nvCxnSpPr>
          <p:spPr>
            <a:xfrm>
              <a:off x="1712033" y="2760426"/>
              <a:ext cx="3450171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线连接符 30"/>
            <p:cNvCxnSpPr/>
            <p:nvPr/>
          </p:nvCxnSpPr>
          <p:spPr>
            <a:xfrm>
              <a:off x="1712033" y="3213182"/>
              <a:ext cx="3450171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31"/>
            <p:cNvCxnSpPr/>
            <p:nvPr/>
          </p:nvCxnSpPr>
          <p:spPr>
            <a:xfrm>
              <a:off x="1712033" y="3665938"/>
              <a:ext cx="3450171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线连接符 32"/>
            <p:cNvCxnSpPr/>
            <p:nvPr/>
          </p:nvCxnSpPr>
          <p:spPr>
            <a:xfrm>
              <a:off x="1712033" y="4118694"/>
              <a:ext cx="3450171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33"/>
            <p:cNvCxnSpPr/>
            <p:nvPr/>
          </p:nvCxnSpPr>
          <p:spPr>
            <a:xfrm>
              <a:off x="1712033" y="4571448"/>
              <a:ext cx="3450171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矩形 22"/>
          <p:cNvSpPr/>
          <p:nvPr userDrawn="1"/>
        </p:nvSpPr>
        <p:spPr>
          <a:xfrm>
            <a:off x="2610036" y="461640"/>
            <a:ext cx="3950563" cy="54425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26" name="椭圆 25"/>
          <p:cNvSpPr/>
          <p:nvPr userDrawn="1"/>
        </p:nvSpPr>
        <p:spPr>
          <a:xfrm>
            <a:off x="2778709" y="562253"/>
            <a:ext cx="251856" cy="33580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27" name="椭圆 26"/>
          <p:cNvSpPr/>
          <p:nvPr userDrawn="1"/>
        </p:nvSpPr>
        <p:spPr>
          <a:xfrm>
            <a:off x="6189822" y="568556"/>
            <a:ext cx="251856" cy="33580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28" name="椭圆 27"/>
          <p:cNvSpPr/>
          <p:nvPr userDrawn="1"/>
        </p:nvSpPr>
        <p:spPr>
          <a:xfrm>
            <a:off x="1712033" y="568556"/>
            <a:ext cx="251856" cy="33580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29" name="椭圆 28"/>
          <p:cNvSpPr/>
          <p:nvPr userDrawn="1"/>
        </p:nvSpPr>
        <p:spPr>
          <a:xfrm>
            <a:off x="7369772" y="1869544"/>
            <a:ext cx="251856" cy="33580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grpSp>
        <p:nvGrpSpPr>
          <p:cNvPr id="30" name="组 35"/>
          <p:cNvGrpSpPr/>
          <p:nvPr userDrawn="1"/>
        </p:nvGrpSpPr>
        <p:grpSpPr>
          <a:xfrm>
            <a:off x="640251" y="822973"/>
            <a:ext cx="367210" cy="2127676"/>
            <a:chOff x="6489700" y="1887538"/>
            <a:chExt cx="688975" cy="2994025"/>
          </a:xfr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1" name="Freeform 5"/>
            <p:cNvSpPr/>
            <p:nvPr/>
          </p:nvSpPr>
          <p:spPr bwMode="auto">
            <a:xfrm>
              <a:off x="6489700" y="1960563"/>
              <a:ext cx="288925" cy="996950"/>
            </a:xfrm>
            <a:custGeom>
              <a:avLst/>
              <a:gdLst>
                <a:gd name="T0" fmla="*/ 182 w 182"/>
                <a:gd name="T1" fmla="*/ 32 h 628"/>
                <a:gd name="T2" fmla="*/ 110 w 182"/>
                <a:gd name="T3" fmla="*/ 0 h 628"/>
                <a:gd name="T4" fmla="*/ 110 w 182"/>
                <a:gd name="T5" fmla="*/ 0 h 628"/>
                <a:gd name="T6" fmla="*/ 102 w 182"/>
                <a:gd name="T7" fmla="*/ 14 h 628"/>
                <a:gd name="T8" fmla="*/ 82 w 182"/>
                <a:gd name="T9" fmla="*/ 58 h 628"/>
                <a:gd name="T10" fmla="*/ 70 w 182"/>
                <a:gd name="T11" fmla="*/ 88 h 628"/>
                <a:gd name="T12" fmla="*/ 58 w 182"/>
                <a:gd name="T13" fmla="*/ 122 h 628"/>
                <a:gd name="T14" fmla="*/ 44 w 182"/>
                <a:gd name="T15" fmla="*/ 162 h 628"/>
                <a:gd name="T16" fmla="*/ 30 w 182"/>
                <a:gd name="T17" fmla="*/ 206 h 628"/>
                <a:gd name="T18" fmla="*/ 20 w 182"/>
                <a:gd name="T19" fmla="*/ 252 h 628"/>
                <a:gd name="T20" fmla="*/ 10 w 182"/>
                <a:gd name="T21" fmla="*/ 302 h 628"/>
                <a:gd name="T22" fmla="*/ 2 w 182"/>
                <a:gd name="T23" fmla="*/ 354 h 628"/>
                <a:gd name="T24" fmla="*/ 0 w 182"/>
                <a:gd name="T25" fmla="*/ 408 h 628"/>
                <a:gd name="T26" fmla="*/ 0 w 182"/>
                <a:gd name="T27" fmla="*/ 462 h 628"/>
                <a:gd name="T28" fmla="*/ 2 w 182"/>
                <a:gd name="T29" fmla="*/ 490 h 628"/>
                <a:gd name="T30" fmla="*/ 4 w 182"/>
                <a:gd name="T31" fmla="*/ 518 h 628"/>
                <a:gd name="T32" fmla="*/ 8 w 182"/>
                <a:gd name="T33" fmla="*/ 546 h 628"/>
                <a:gd name="T34" fmla="*/ 14 w 182"/>
                <a:gd name="T35" fmla="*/ 572 h 628"/>
                <a:gd name="T36" fmla="*/ 22 w 182"/>
                <a:gd name="T37" fmla="*/ 600 h 628"/>
                <a:gd name="T38" fmla="*/ 30 w 182"/>
                <a:gd name="T39" fmla="*/ 628 h 628"/>
                <a:gd name="T40" fmla="*/ 102 w 182"/>
                <a:gd name="T41" fmla="*/ 622 h 628"/>
                <a:gd name="T42" fmla="*/ 182 w 182"/>
                <a:gd name="T43" fmla="*/ 32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2" h="628">
                  <a:moveTo>
                    <a:pt x="182" y="32"/>
                  </a:moveTo>
                  <a:lnTo>
                    <a:pt x="110" y="0"/>
                  </a:lnTo>
                  <a:lnTo>
                    <a:pt x="110" y="0"/>
                  </a:lnTo>
                  <a:lnTo>
                    <a:pt x="102" y="14"/>
                  </a:lnTo>
                  <a:lnTo>
                    <a:pt x="82" y="58"/>
                  </a:lnTo>
                  <a:lnTo>
                    <a:pt x="70" y="88"/>
                  </a:lnTo>
                  <a:lnTo>
                    <a:pt x="58" y="122"/>
                  </a:lnTo>
                  <a:lnTo>
                    <a:pt x="44" y="162"/>
                  </a:lnTo>
                  <a:lnTo>
                    <a:pt x="30" y="206"/>
                  </a:lnTo>
                  <a:lnTo>
                    <a:pt x="20" y="252"/>
                  </a:lnTo>
                  <a:lnTo>
                    <a:pt x="10" y="302"/>
                  </a:lnTo>
                  <a:lnTo>
                    <a:pt x="2" y="354"/>
                  </a:lnTo>
                  <a:lnTo>
                    <a:pt x="0" y="408"/>
                  </a:lnTo>
                  <a:lnTo>
                    <a:pt x="0" y="462"/>
                  </a:lnTo>
                  <a:lnTo>
                    <a:pt x="2" y="490"/>
                  </a:lnTo>
                  <a:lnTo>
                    <a:pt x="4" y="518"/>
                  </a:lnTo>
                  <a:lnTo>
                    <a:pt x="8" y="546"/>
                  </a:lnTo>
                  <a:lnTo>
                    <a:pt x="14" y="572"/>
                  </a:lnTo>
                  <a:lnTo>
                    <a:pt x="22" y="600"/>
                  </a:lnTo>
                  <a:lnTo>
                    <a:pt x="30" y="628"/>
                  </a:lnTo>
                  <a:lnTo>
                    <a:pt x="102" y="622"/>
                  </a:lnTo>
                  <a:lnTo>
                    <a:pt x="182" y="32"/>
                  </a:lnTo>
                  <a:close/>
                </a:path>
              </a:pathLst>
            </a:custGeom>
            <a:solidFill>
              <a:srgbClr val="010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32" name="Freeform 6"/>
            <p:cNvSpPr/>
            <p:nvPr/>
          </p:nvSpPr>
          <p:spPr bwMode="auto">
            <a:xfrm>
              <a:off x="6489700" y="1960563"/>
              <a:ext cx="288925" cy="996950"/>
            </a:xfrm>
            <a:custGeom>
              <a:avLst/>
              <a:gdLst>
                <a:gd name="T0" fmla="*/ 182 w 182"/>
                <a:gd name="T1" fmla="*/ 32 h 628"/>
                <a:gd name="T2" fmla="*/ 110 w 182"/>
                <a:gd name="T3" fmla="*/ 0 h 628"/>
                <a:gd name="T4" fmla="*/ 110 w 182"/>
                <a:gd name="T5" fmla="*/ 0 h 628"/>
                <a:gd name="T6" fmla="*/ 102 w 182"/>
                <a:gd name="T7" fmla="*/ 14 h 628"/>
                <a:gd name="T8" fmla="*/ 82 w 182"/>
                <a:gd name="T9" fmla="*/ 58 h 628"/>
                <a:gd name="T10" fmla="*/ 70 w 182"/>
                <a:gd name="T11" fmla="*/ 88 h 628"/>
                <a:gd name="T12" fmla="*/ 58 w 182"/>
                <a:gd name="T13" fmla="*/ 122 h 628"/>
                <a:gd name="T14" fmla="*/ 44 w 182"/>
                <a:gd name="T15" fmla="*/ 162 h 628"/>
                <a:gd name="T16" fmla="*/ 30 w 182"/>
                <a:gd name="T17" fmla="*/ 206 h 628"/>
                <a:gd name="T18" fmla="*/ 20 w 182"/>
                <a:gd name="T19" fmla="*/ 252 h 628"/>
                <a:gd name="T20" fmla="*/ 10 w 182"/>
                <a:gd name="T21" fmla="*/ 302 h 628"/>
                <a:gd name="T22" fmla="*/ 2 w 182"/>
                <a:gd name="T23" fmla="*/ 354 h 628"/>
                <a:gd name="T24" fmla="*/ 0 w 182"/>
                <a:gd name="T25" fmla="*/ 408 h 628"/>
                <a:gd name="T26" fmla="*/ 0 w 182"/>
                <a:gd name="T27" fmla="*/ 462 h 628"/>
                <a:gd name="T28" fmla="*/ 2 w 182"/>
                <a:gd name="T29" fmla="*/ 490 h 628"/>
                <a:gd name="T30" fmla="*/ 4 w 182"/>
                <a:gd name="T31" fmla="*/ 518 h 628"/>
                <a:gd name="T32" fmla="*/ 8 w 182"/>
                <a:gd name="T33" fmla="*/ 546 h 628"/>
                <a:gd name="T34" fmla="*/ 14 w 182"/>
                <a:gd name="T35" fmla="*/ 572 h 628"/>
                <a:gd name="T36" fmla="*/ 22 w 182"/>
                <a:gd name="T37" fmla="*/ 600 h 628"/>
                <a:gd name="T38" fmla="*/ 30 w 182"/>
                <a:gd name="T39" fmla="*/ 628 h 628"/>
                <a:gd name="T40" fmla="*/ 102 w 182"/>
                <a:gd name="T41" fmla="*/ 622 h 628"/>
                <a:gd name="T42" fmla="*/ 182 w 182"/>
                <a:gd name="T43" fmla="*/ 32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2" h="628">
                  <a:moveTo>
                    <a:pt x="182" y="32"/>
                  </a:moveTo>
                  <a:lnTo>
                    <a:pt x="110" y="0"/>
                  </a:lnTo>
                  <a:lnTo>
                    <a:pt x="110" y="0"/>
                  </a:lnTo>
                  <a:lnTo>
                    <a:pt x="102" y="14"/>
                  </a:lnTo>
                  <a:lnTo>
                    <a:pt x="82" y="58"/>
                  </a:lnTo>
                  <a:lnTo>
                    <a:pt x="70" y="88"/>
                  </a:lnTo>
                  <a:lnTo>
                    <a:pt x="58" y="122"/>
                  </a:lnTo>
                  <a:lnTo>
                    <a:pt x="44" y="162"/>
                  </a:lnTo>
                  <a:lnTo>
                    <a:pt x="30" y="206"/>
                  </a:lnTo>
                  <a:lnTo>
                    <a:pt x="20" y="252"/>
                  </a:lnTo>
                  <a:lnTo>
                    <a:pt x="10" y="302"/>
                  </a:lnTo>
                  <a:lnTo>
                    <a:pt x="2" y="354"/>
                  </a:lnTo>
                  <a:lnTo>
                    <a:pt x="0" y="408"/>
                  </a:lnTo>
                  <a:lnTo>
                    <a:pt x="0" y="462"/>
                  </a:lnTo>
                  <a:lnTo>
                    <a:pt x="2" y="490"/>
                  </a:lnTo>
                  <a:lnTo>
                    <a:pt x="4" y="518"/>
                  </a:lnTo>
                  <a:lnTo>
                    <a:pt x="8" y="546"/>
                  </a:lnTo>
                  <a:lnTo>
                    <a:pt x="14" y="572"/>
                  </a:lnTo>
                  <a:lnTo>
                    <a:pt x="22" y="600"/>
                  </a:lnTo>
                  <a:lnTo>
                    <a:pt x="30" y="628"/>
                  </a:lnTo>
                  <a:lnTo>
                    <a:pt x="102" y="622"/>
                  </a:lnTo>
                  <a:lnTo>
                    <a:pt x="182" y="3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33" name="Freeform 7"/>
            <p:cNvSpPr/>
            <p:nvPr/>
          </p:nvSpPr>
          <p:spPr bwMode="auto">
            <a:xfrm>
              <a:off x="6604000" y="1887538"/>
              <a:ext cx="574675" cy="1235075"/>
            </a:xfrm>
            <a:custGeom>
              <a:avLst/>
              <a:gdLst>
                <a:gd name="T0" fmla="*/ 82 w 362"/>
                <a:gd name="T1" fmla="*/ 0 h 778"/>
                <a:gd name="T2" fmla="*/ 82 w 362"/>
                <a:gd name="T3" fmla="*/ 0 h 778"/>
                <a:gd name="T4" fmla="*/ 118 w 362"/>
                <a:gd name="T5" fmla="*/ 4 h 778"/>
                <a:gd name="T6" fmla="*/ 154 w 362"/>
                <a:gd name="T7" fmla="*/ 8 h 778"/>
                <a:gd name="T8" fmla="*/ 198 w 362"/>
                <a:gd name="T9" fmla="*/ 16 h 778"/>
                <a:gd name="T10" fmla="*/ 244 w 362"/>
                <a:gd name="T11" fmla="*/ 28 h 778"/>
                <a:gd name="T12" fmla="*/ 266 w 362"/>
                <a:gd name="T13" fmla="*/ 36 h 778"/>
                <a:gd name="T14" fmla="*/ 288 w 362"/>
                <a:gd name="T15" fmla="*/ 44 h 778"/>
                <a:gd name="T16" fmla="*/ 306 w 362"/>
                <a:gd name="T17" fmla="*/ 54 h 778"/>
                <a:gd name="T18" fmla="*/ 324 w 362"/>
                <a:gd name="T19" fmla="*/ 66 h 778"/>
                <a:gd name="T20" fmla="*/ 336 w 362"/>
                <a:gd name="T21" fmla="*/ 78 h 778"/>
                <a:gd name="T22" fmla="*/ 346 w 362"/>
                <a:gd name="T23" fmla="*/ 92 h 778"/>
                <a:gd name="T24" fmla="*/ 346 w 362"/>
                <a:gd name="T25" fmla="*/ 92 h 778"/>
                <a:gd name="T26" fmla="*/ 350 w 362"/>
                <a:gd name="T27" fmla="*/ 102 h 778"/>
                <a:gd name="T28" fmla="*/ 354 w 362"/>
                <a:gd name="T29" fmla="*/ 114 h 778"/>
                <a:gd name="T30" fmla="*/ 358 w 362"/>
                <a:gd name="T31" fmla="*/ 146 h 778"/>
                <a:gd name="T32" fmla="*/ 360 w 362"/>
                <a:gd name="T33" fmla="*/ 186 h 778"/>
                <a:gd name="T34" fmla="*/ 362 w 362"/>
                <a:gd name="T35" fmla="*/ 234 h 778"/>
                <a:gd name="T36" fmla="*/ 360 w 362"/>
                <a:gd name="T37" fmla="*/ 344 h 778"/>
                <a:gd name="T38" fmla="*/ 356 w 362"/>
                <a:gd name="T39" fmla="*/ 466 h 778"/>
                <a:gd name="T40" fmla="*/ 350 w 362"/>
                <a:gd name="T41" fmla="*/ 582 h 778"/>
                <a:gd name="T42" fmla="*/ 342 w 362"/>
                <a:gd name="T43" fmla="*/ 682 h 778"/>
                <a:gd name="T44" fmla="*/ 334 w 362"/>
                <a:gd name="T45" fmla="*/ 776 h 778"/>
                <a:gd name="T46" fmla="*/ 16 w 362"/>
                <a:gd name="T47" fmla="*/ 778 h 778"/>
                <a:gd name="T48" fmla="*/ 16 w 362"/>
                <a:gd name="T49" fmla="*/ 778 h 778"/>
                <a:gd name="T50" fmla="*/ 14 w 362"/>
                <a:gd name="T51" fmla="*/ 764 h 778"/>
                <a:gd name="T52" fmla="*/ 8 w 362"/>
                <a:gd name="T53" fmla="*/ 724 h 778"/>
                <a:gd name="T54" fmla="*/ 2 w 362"/>
                <a:gd name="T55" fmla="*/ 658 h 778"/>
                <a:gd name="T56" fmla="*/ 2 w 362"/>
                <a:gd name="T57" fmla="*/ 616 h 778"/>
                <a:gd name="T58" fmla="*/ 0 w 362"/>
                <a:gd name="T59" fmla="*/ 568 h 778"/>
                <a:gd name="T60" fmla="*/ 2 w 362"/>
                <a:gd name="T61" fmla="*/ 516 h 778"/>
                <a:gd name="T62" fmla="*/ 4 w 362"/>
                <a:gd name="T63" fmla="*/ 456 h 778"/>
                <a:gd name="T64" fmla="*/ 10 w 362"/>
                <a:gd name="T65" fmla="*/ 392 h 778"/>
                <a:gd name="T66" fmla="*/ 16 w 362"/>
                <a:gd name="T67" fmla="*/ 324 h 778"/>
                <a:gd name="T68" fmla="*/ 28 w 362"/>
                <a:gd name="T69" fmla="*/ 250 h 778"/>
                <a:gd name="T70" fmla="*/ 42 w 362"/>
                <a:gd name="T71" fmla="*/ 172 h 778"/>
                <a:gd name="T72" fmla="*/ 60 w 362"/>
                <a:gd name="T73" fmla="*/ 88 h 778"/>
                <a:gd name="T74" fmla="*/ 82 w 362"/>
                <a:gd name="T75" fmla="*/ 0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2" h="778">
                  <a:moveTo>
                    <a:pt x="82" y="0"/>
                  </a:moveTo>
                  <a:lnTo>
                    <a:pt x="82" y="0"/>
                  </a:lnTo>
                  <a:lnTo>
                    <a:pt x="118" y="4"/>
                  </a:lnTo>
                  <a:lnTo>
                    <a:pt x="154" y="8"/>
                  </a:lnTo>
                  <a:lnTo>
                    <a:pt x="198" y="16"/>
                  </a:lnTo>
                  <a:lnTo>
                    <a:pt x="244" y="28"/>
                  </a:lnTo>
                  <a:lnTo>
                    <a:pt x="266" y="36"/>
                  </a:lnTo>
                  <a:lnTo>
                    <a:pt x="288" y="44"/>
                  </a:lnTo>
                  <a:lnTo>
                    <a:pt x="306" y="54"/>
                  </a:lnTo>
                  <a:lnTo>
                    <a:pt x="324" y="66"/>
                  </a:lnTo>
                  <a:lnTo>
                    <a:pt x="336" y="78"/>
                  </a:lnTo>
                  <a:lnTo>
                    <a:pt x="346" y="92"/>
                  </a:lnTo>
                  <a:lnTo>
                    <a:pt x="346" y="92"/>
                  </a:lnTo>
                  <a:lnTo>
                    <a:pt x="350" y="102"/>
                  </a:lnTo>
                  <a:lnTo>
                    <a:pt x="354" y="114"/>
                  </a:lnTo>
                  <a:lnTo>
                    <a:pt x="358" y="146"/>
                  </a:lnTo>
                  <a:lnTo>
                    <a:pt x="360" y="186"/>
                  </a:lnTo>
                  <a:lnTo>
                    <a:pt x="362" y="234"/>
                  </a:lnTo>
                  <a:lnTo>
                    <a:pt x="360" y="344"/>
                  </a:lnTo>
                  <a:lnTo>
                    <a:pt x="356" y="466"/>
                  </a:lnTo>
                  <a:lnTo>
                    <a:pt x="350" y="582"/>
                  </a:lnTo>
                  <a:lnTo>
                    <a:pt x="342" y="682"/>
                  </a:lnTo>
                  <a:lnTo>
                    <a:pt x="334" y="776"/>
                  </a:lnTo>
                  <a:lnTo>
                    <a:pt x="16" y="778"/>
                  </a:lnTo>
                  <a:lnTo>
                    <a:pt x="16" y="778"/>
                  </a:lnTo>
                  <a:lnTo>
                    <a:pt x="14" y="764"/>
                  </a:lnTo>
                  <a:lnTo>
                    <a:pt x="8" y="724"/>
                  </a:lnTo>
                  <a:lnTo>
                    <a:pt x="2" y="658"/>
                  </a:lnTo>
                  <a:lnTo>
                    <a:pt x="2" y="616"/>
                  </a:lnTo>
                  <a:lnTo>
                    <a:pt x="0" y="568"/>
                  </a:lnTo>
                  <a:lnTo>
                    <a:pt x="2" y="516"/>
                  </a:lnTo>
                  <a:lnTo>
                    <a:pt x="4" y="456"/>
                  </a:lnTo>
                  <a:lnTo>
                    <a:pt x="10" y="392"/>
                  </a:lnTo>
                  <a:lnTo>
                    <a:pt x="16" y="324"/>
                  </a:lnTo>
                  <a:lnTo>
                    <a:pt x="28" y="250"/>
                  </a:lnTo>
                  <a:lnTo>
                    <a:pt x="42" y="172"/>
                  </a:lnTo>
                  <a:lnTo>
                    <a:pt x="60" y="8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1C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34" name="Freeform 8"/>
            <p:cNvSpPr/>
            <p:nvPr/>
          </p:nvSpPr>
          <p:spPr bwMode="auto">
            <a:xfrm>
              <a:off x="6604000" y="1887538"/>
              <a:ext cx="574675" cy="1235075"/>
            </a:xfrm>
            <a:custGeom>
              <a:avLst/>
              <a:gdLst>
                <a:gd name="T0" fmla="*/ 82 w 362"/>
                <a:gd name="T1" fmla="*/ 0 h 778"/>
                <a:gd name="T2" fmla="*/ 82 w 362"/>
                <a:gd name="T3" fmla="*/ 0 h 778"/>
                <a:gd name="T4" fmla="*/ 118 w 362"/>
                <a:gd name="T5" fmla="*/ 4 h 778"/>
                <a:gd name="T6" fmla="*/ 154 w 362"/>
                <a:gd name="T7" fmla="*/ 8 h 778"/>
                <a:gd name="T8" fmla="*/ 198 w 362"/>
                <a:gd name="T9" fmla="*/ 16 h 778"/>
                <a:gd name="T10" fmla="*/ 244 w 362"/>
                <a:gd name="T11" fmla="*/ 28 h 778"/>
                <a:gd name="T12" fmla="*/ 266 w 362"/>
                <a:gd name="T13" fmla="*/ 36 h 778"/>
                <a:gd name="T14" fmla="*/ 288 w 362"/>
                <a:gd name="T15" fmla="*/ 44 h 778"/>
                <a:gd name="T16" fmla="*/ 306 w 362"/>
                <a:gd name="T17" fmla="*/ 54 h 778"/>
                <a:gd name="T18" fmla="*/ 324 w 362"/>
                <a:gd name="T19" fmla="*/ 66 h 778"/>
                <a:gd name="T20" fmla="*/ 336 w 362"/>
                <a:gd name="T21" fmla="*/ 78 h 778"/>
                <a:gd name="T22" fmla="*/ 346 w 362"/>
                <a:gd name="T23" fmla="*/ 92 h 778"/>
                <a:gd name="T24" fmla="*/ 346 w 362"/>
                <a:gd name="T25" fmla="*/ 92 h 778"/>
                <a:gd name="T26" fmla="*/ 350 w 362"/>
                <a:gd name="T27" fmla="*/ 102 h 778"/>
                <a:gd name="T28" fmla="*/ 354 w 362"/>
                <a:gd name="T29" fmla="*/ 114 h 778"/>
                <a:gd name="T30" fmla="*/ 358 w 362"/>
                <a:gd name="T31" fmla="*/ 146 h 778"/>
                <a:gd name="T32" fmla="*/ 360 w 362"/>
                <a:gd name="T33" fmla="*/ 186 h 778"/>
                <a:gd name="T34" fmla="*/ 362 w 362"/>
                <a:gd name="T35" fmla="*/ 234 h 778"/>
                <a:gd name="T36" fmla="*/ 360 w 362"/>
                <a:gd name="T37" fmla="*/ 344 h 778"/>
                <a:gd name="T38" fmla="*/ 356 w 362"/>
                <a:gd name="T39" fmla="*/ 466 h 778"/>
                <a:gd name="T40" fmla="*/ 350 w 362"/>
                <a:gd name="T41" fmla="*/ 582 h 778"/>
                <a:gd name="T42" fmla="*/ 342 w 362"/>
                <a:gd name="T43" fmla="*/ 682 h 778"/>
                <a:gd name="T44" fmla="*/ 334 w 362"/>
                <a:gd name="T45" fmla="*/ 776 h 778"/>
                <a:gd name="T46" fmla="*/ 16 w 362"/>
                <a:gd name="T47" fmla="*/ 778 h 778"/>
                <a:gd name="T48" fmla="*/ 16 w 362"/>
                <a:gd name="T49" fmla="*/ 778 h 778"/>
                <a:gd name="T50" fmla="*/ 14 w 362"/>
                <a:gd name="T51" fmla="*/ 764 h 778"/>
                <a:gd name="T52" fmla="*/ 8 w 362"/>
                <a:gd name="T53" fmla="*/ 724 h 778"/>
                <a:gd name="T54" fmla="*/ 2 w 362"/>
                <a:gd name="T55" fmla="*/ 658 h 778"/>
                <a:gd name="T56" fmla="*/ 2 w 362"/>
                <a:gd name="T57" fmla="*/ 616 h 778"/>
                <a:gd name="T58" fmla="*/ 0 w 362"/>
                <a:gd name="T59" fmla="*/ 568 h 778"/>
                <a:gd name="T60" fmla="*/ 2 w 362"/>
                <a:gd name="T61" fmla="*/ 516 h 778"/>
                <a:gd name="T62" fmla="*/ 4 w 362"/>
                <a:gd name="T63" fmla="*/ 456 h 778"/>
                <a:gd name="T64" fmla="*/ 10 w 362"/>
                <a:gd name="T65" fmla="*/ 392 h 778"/>
                <a:gd name="T66" fmla="*/ 16 w 362"/>
                <a:gd name="T67" fmla="*/ 324 h 778"/>
                <a:gd name="T68" fmla="*/ 28 w 362"/>
                <a:gd name="T69" fmla="*/ 250 h 778"/>
                <a:gd name="T70" fmla="*/ 42 w 362"/>
                <a:gd name="T71" fmla="*/ 172 h 778"/>
                <a:gd name="T72" fmla="*/ 60 w 362"/>
                <a:gd name="T73" fmla="*/ 88 h 778"/>
                <a:gd name="T74" fmla="*/ 82 w 362"/>
                <a:gd name="T75" fmla="*/ 0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2" h="778">
                  <a:moveTo>
                    <a:pt x="82" y="0"/>
                  </a:moveTo>
                  <a:lnTo>
                    <a:pt x="82" y="0"/>
                  </a:lnTo>
                  <a:lnTo>
                    <a:pt x="118" y="4"/>
                  </a:lnTo>
                  <a:lnTo>
                    <a:pt x="154" y="8"/>
                  </a:lnTo>
                  <a:lnTo>
                    <a:pt x="198" y="16"/>
                  </a:lnTo>
                  <a:lnTo>
                    <a:pt x="244" y="28"/>
                  </a:lnTo>
                  <a:lnTo>
                    <a:pt x="266" y="36"/>
                  </a:lnTo>
                  <a:lnTo>
                    <a:pt x="288" y="44"/>
                  </a:lnTo>
                  <a:lnTo>
                    <a:pt x="306" y="54"/>
                  </a:lnTo>
                  <a:lnTo>
                    <a:pt x="324" y="66"/>
                  </a:lnTo>
                  <a:lnTo>
                    <a:pt x="336" y="78"/>
                  </a:lnTo>
                  <a:lnTo>
                    <a:pt x="346" y="92"/>
                  </a:lnTo>
                  <a:lnTo>
                    <a:pt x="346" y="92"/>
                  </a:lnTo>
                  <a:lnTo>
                    <a:pt x="350" y="102"/>
                  </a:lnTo>
                  <a:lnTo>
                    <a:pt x="354" y="114"/>
                  </a:lnTo>
                  <a:lnTo>
                    <a:pt x="358" y="146"/>
                  </a:lnTo>
                  <a:lnTo>
                    <a:pt x="360" y="186"/>
                  </a:lnTo>
                  <a:lnTo>
                    <a:pt x="362" y="234"/>
                  </a:lnTo>
                  <a:lnTo>
                    <a:pt x="360" y="344"/>
                  </a:lnTo>
                  <a:lnTo>
                    <a:pt x="356" y="466"/>
                  </a:lnTo>
                  <a:lnTo>
                    <a:pt x="350" y="582"/>
                  </a:lnTo>
                  <a:lnTo>
                    <a:pt x="342" y="682"/>
                  </a:lnTo>
                  <a:lnTo>
                    <a:pt x="334" y="776"/>
                  </a:lnTo>
                  <a:lnTo>
                    <a:pt x="16" y="778"/>
                  </a:lnTo>
                  <a:lnTo>
                    <a:pt x="16" y="778"/>
                  </a:lnTo>
                  <a:lnTo>
                    <a:pt x="14" y="764"/>
                  </a:lnTo>
                  <a:lnTo>
                    <a:pt x="8" y="724"/>
                  </a:lnTo>
                  <a:lnTo>
                    <a:pt x="2" y="658"/>
                  </a:lnTo>
                  <a:lnTo>
                    <a:pt x="2" y="616"/>
                  </a:lnTo>
                  <a:lnTo>
                    <a:pt x="0" y="568"/>
                  </a:lnTo>
                  <a:lnTo>
                    <a:pt x="2" y="516"/>
                  </a:lnTo>
                  <a:lnTo>
                    <a:pt x="4" y="456"/>
                  </a:lnTo>
                  <a:lnTo>
                    <a:pt x="10" y="392"/>
                  </a:lnTo>
                  <a:lnTo>
                    <a:pt x="16" y="324"/>
                  </a:lnTo>
                  <a:lnTo>
                    <a:pt x="28" y="250"/>
                  </a:lnTo>
                  <a:lnTo>
                    <a:pt x="42" y="172"/>
                  </a:lnTo>
                  <a:lnTo>
                    <a:pt x="60" y="88"/>
                  </a:lnTo>
                  <a:lnTo>
                    <a:pt x="8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35" name="Freeform 9"/>
            <p:cNvSpPr/>
            <p:nvPr/>
          </p:nvSpPr>
          <p:spPr bwMode="auto">
            <a:xfrm>
              <a:off x="6835775" y="2170113"/>
              <a:ext cx="82550" cy="949325"/>
            </a:xfrm>
            <a:custGeom>
              <a:avLst/>
              <a:gdLst>
                <a:gd name="T0" fmla="*/ 52 w 52"/>
                <a:gd name="T1" fmla="*/ 0 h 598"/>
                <a:gd name="T2" fmla="*/ 52 w 52"/>
                <a:gd name="T3" fmla="*/ 0 h 598"/>
                <a:gd name="T4" fmla="*/ 46 w 52"/>
                <a:gd name="T5" fmla="*/ 28 h 598"/>
                <a:gd name="T6" fmla="*/ 40 w 52"/>
                <a:gd name="T7" fmla="*/ 64 h 598"/>
                <a:gd name="T8" fmla="*/ 28 w 52"/>
                <a:gd name="T9" fmla="*/ 148 h 598"/>
                <a:gd name="T10" fmla="*/ 20 w 52"/>
                <a:gd name="T11" fmla="*/ 246 h 598"/>
                <a:gd name="T12" fmla="*/ 12 w 52"/>
                <a:gd name="T13" fmla="*/ 348 h 598"/>
                <a:gd name="T14" fmla="*/ 4 w 52"/>
                <a:gd name="T15" fmla="*/ 524 h 598"/>
                <a:gd name="T16" fmla="*/ 0 w 52"/>
                <a:gd name="T17" fmla="*/ 598 h 598"/>
                <a:gd name="T18" fmla="*/ 52 w 52"/>
                <a:gd name="T19" fmla="*/ 598 h 598"/>
                <a:gd name="T20" fmla="*/ 52 w 52"/>
                <a:gd name="T2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598">
                  <a:moveTo>
                    <a:pt x="52" y="0"/>
                  </a:moveTo>
                  <a:lnTo>
                    <a:pt x="52" y="0"/>
                  </a:lnTo>
                  <a:lnTo>
                    <a:pt x="46" y="28"/>
                  </a:lnTo>
                  <a:lnTo>
                    <a:pt x="40" y="64"/>
                  </a:lnTo>
                  <a:lnTo>
                    <a:pt x="28" y="148"/>
                  </a:lnTo>
                  <a:lnTo>
                    <a:pt x="20" y="246"/>
                  </a:lnTo>
                  <a:lnTo>
                    <a:pt x="12" y="348"/>
                  </a:lnTo>
                  <a:lnTo>
                    <a:pt x="4" y="524"/>
                  </a:lnTo>
                  <a:lnTo>
                    <a:pt x="0" y="598"/>
                  </a:lnTo>
                  <a:lnTo>
                    <a:pt x="52" y="598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424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36" name="Freeform 10"/>
            <p:cNvSpPr/>
            <p:nvPr/>
          </p:nvSpPr>
          <p:spPr bwMode="auto">
            <a:xfrm>
              <a:off x="6835775" y="2170113"/>
              <a:ext cx="82550" cy="949325"/>
            </a:xfrm>
            <a:custGeom>
              <a:avLst/>
              <a:gdLst>
                <a:gd name="T0" fmla="*/ 52 w 52"/>
                <a:gd name="T1" fmla="*/ 0 h 598"/>
                <a:gd name="T2" fmla="*/ 52 w 52"/>
                <a:gd name="T3" fmla="*/ 0 h 598"/>
                <a:gd name="T4" fmla="*/ 46 w 52"/>
                <a:gd name="T5" fmla="*/ 28 h 598"/>
                <a:gd name="T6" fmla="*/ 40 w 52"/>
                <a:gd name="T7" fmla="*/ 64 h 598"/>
                <a:gd name="T8" fmla="*/ 28 w 52"/>
                <a:gd name="T9" fmla="*/ 148 h 598"/>
                <a:gd name="T10" fmla="*/ 20 w 52"/>
                <a:gd name="T11" fmla="*/ 246 h 598"/>
                <a:gd name="T12" fmla="*/ 12 w 52"/>
                <a:gd name="T13" fmla="*/ 348 h 598"/>
                <a:gd name="T14" fmla="*/ 4 w 52"/>
                <a:gd name="T15" fmla="*/ 524 h 598"/>
                <a:gd name="T16" fmla="*/ 0 w 52"/>
                <a:gd name="T17" fmla="*/ 598 h 598"/>
                <a:gd name="T18" fmla="*/ 52 w 52"/>
                <a:gd name="T19" fmla="*/ 598 h 598"/>
                <a:gd name="T20" fmla="*/ 52 w 52"/>
                <a:gd name="T2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598">
                  <a:moveTo>
                    <a:pt x="52" y="0"/>
                  </a:moveTo>
                  <a:lnTo>
                    <a:pt x="52" y="0"/>
                  </a:lnTo>
                  <a:lnTo>
                    <a:pt x="46" y="28"/>
                  </a:lnTo>
                  <a:lnTo>
                    <a:pt x="40" y="64"/>
                  </a:lnTo>
                  <a:lnTo>
                    <a:pt x="28" y="148"/>
                  </a:lnTo>
                  <a:lnTo>
                    <a:pt x="20" y="246"/>
                  </a:lnTo>
                  <a:lnTo>
                    <a:pt x="12" y="348"/>
                  </a:lnTo>
                  <a:lnTo>
                    <a:pt x="4" y="524"/>
                  </a:lnTo>
                  <a:lnTo>
                    <a:pt x="0" y="598"/>
                  </a:lnTo>
                  <a:lnTo>
                    <a:pt x="52" y="598"/>
                  </a:lnTo>
                  <a:lnTo>
                    <a:pt x="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37" name="Freeform 11"/>
            <p:cNvSpPr/>
            <p:nvPr/>
          </p:nvSpPr>
          <p:spPr bwMode="auto">
            <a:xfrm>
              <a:off x="6610350" y="2951163"/>
              <a:ext cx="69850" cy="171450"/>
            </a:xfrm>
            <a:custGeom>
              <a:avLst/>
              <a:gdLst>
                <a:gd name="T0" fmla="*/ 0 w 44"/>
                <a:gd name="T1" fmla="*/ 0 h 108"/>
                <a:gd name="T2" fmla="*/ 0 w 44"/>
                <a:gd name="T3" fmla="*/ 0 h 108"/>
                <a:gd name="T4" fmla="*/ 0 w 44"/>
                <a:gd name="T5" fmla="*/ 0 h 108"/>
                <a:gd name="T6" fmla="*/ 4 w 44"/>
                <a:gd name="T7" fmla="*/ 46 h 108"/>
                <a:gd name="T8" fmla="*/ 8 w 44"/>
                <a:gd name="T9" fmla="*/ 80 h 108"/>
                <a:gd name="T10" fmla="*/ 12 w 44"/>
                <a:gd name="T11" fmla="*/ 108 h 108"/>
                <a:gd name="T12" fmla="*/ 44 w 44"/>
                <a:gd name="T13" fmla="*/ 108 h 108"/>
                <a:gd name="T14" fmla="*/ 44 w 44"/>
                <a:gd name="T15" fmla="*/ 108 h 108"/>
                <a:gd name="T16" fmla="*/ 12 w 44"/>
                <a:gd name="T17" fmla="*/ 108 h 108"/>
                <a:gd name="T18" fmla="*/ 12 w 44"/>
                <a:gd name="T19" fmla="*/ 108 h 108"/>
                <a:gd name="T20" fmla="*/ 8 w 44"/>
                <a:gd name="T21" fmla="*/ 80 h 108"/>
                <a:gd name="T22" fmla="*/ 4 w 44"/>
                <a:gd name="T23" fmla="*/ 46 h 108"/>
                <a:gd name="T24" fmla="*/ 0 w 44"/>
                <a:gd name="T25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108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4" y="46"/>
                  </a:lnTo>
                  <a:lnTo>
                    <a:pt x="8" y="80"/>
                  </a:lnTo>
                  <a:lnTo>
                    <a:pt x="12" y="108"/>
                  </a:lnTo>
                  <a:lnTo>
                    <a:pt x="44" y="108"/>
                  </a:lnTo>
                  <a:lnTo>
                    <a:pt x="44" y="108"/>
                  </a:lnTo>
                  <a:lnTo>
                    <a:pt x="12" y="108"/>
                  </a:lnTo>
                  <a:lnTo>
                    <a:pt x="12" y="108"/>
                  </a:lnTo>
                  <a:lnTo>
                    <a:pt x="8" y="80"/>
                  </a:lnTo>
                  <a:lnTo>
                    <a:pt x="4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FA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38" name="Freeform 12"/>
            <p:cNvSpPr/>
            <p:nvPr/>
          </p:nvSpPr>
          <p:spPr bwMode="auto">
            <a:xfrm>
              <a:off x="6610350" y="2951163"/>
              <a:ext cx="69850" cy="171450"/>
            </a:xfrm>
            <a:custGeom>
              <a:avLst/>
              <a:gdLst>
                <a:gd name="T0" fmla="*/ 0 w 44"/>
                <a:gd name="T1" fmla="*/ 0 h 108"/>
                <a:gd name="T2" fmla="*/ 0 w 44"/>
                <a:gd name="T3" fmla="*/ 0 h 108"/>
                <a:gd name="T4" fmla="*/ 0 w 44"/>
                <a:gd name="T5" fmla="*/ 0 h 108"/>
                <a:gd name="T6" fmla="*/ 4 w 44"/>
                <a:gd name="T7" fmla="*/ 46 h 108"/>
                <a:gd name="T8" fmla="*/ 8 w 44"/>
                <a:gd name="T9" fmla="*/ 80 h 108"/>
                <a:gd name="T10" fmla="*/ 12 w 44"/>
                <a:gd name="T11" fmla="*/ 108 h 108"/>
                <a:gd name="T12" fmla="*/ 44 w 44"/>
                <a:gd name="T13" fmla="*/ 108 h 108"/>
                <a:gd name="T14" fmla="*/ 44 w 44"/>
                <a:gd name="T15" fmla="*/ 108 h 108"/>
                <a:gd name="T16" fmla="*/ 12 w 44"/>
                <a:gd name="T17" fmla="*/ 108 h 108"/>
                <a:gd name="T18" fmla="*/ 12 w 44"/>
                <a:gd name="T19" fmla="*/ 108 h 108"/>
                <a:gd name="T20" fmla="*/ 8 w 44"/>
                <a:gd name="T21" fmla="*/ 80 h 108"/>
                <a:gd name="T22" fmla="*/ 4 w 44"/>
                <a:gd name="T23" fmla="*/ 46 h 108"/>
                <a:gd name="T24" fmla="*/ 0 w 44"/>
                <a:gd name="T25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108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4" y="46"/>
                  </a:lnTo>
                  <a:lnTo>
                    <a:pt x="8" y="80"/>
                  </a:lnTo>
                  <a:lnTo>
                    <a:pt x="12" y="108"/>
                  </a:lnTo>
                  <a:lnTo>
                    <a:pt x="44" y="108"/>
                  </a:lnTo>
                  <a:lnTo>
                    <a:pt x="44" y="108"/>
                  </a:lnTo>
                  <a:lnTo>
                    <a:pt x="12" y="108"/>
                  </a:lnTo>
                  <a:lnTo>
                    <a:pt x="12" y="108"/>
                  </a:lnTo>
                  <a:lnTo>
                    <a:pt x="8" y="80"/>
                  </a:lnTo>
                  <a:lnTo>
                    <a:pt x="4" y="4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39" name="Freeform 13"/>
            <p:cNvSpPr/>
            <p:nvPr/>
          </p:nvSpPr>
          <p:spPr bwMode="auto">
            <a:xfrm>
              <a:off x="6604000" y="2795588"/>
              <a:ext cx="6350" cy="155575"/>
            </a:xfrm>
            <a:custGeom>
              <a:avLst/>
              <a:gdLst>
                <a:gd name="T0" fmla="*/ 0 w 4"/>
                <a:gd name="T1" fmla="*/ 0 h 98"/>
                <a:gd name="T2" fmla="*/ 0 w 4"/>
                <a:gd name="T3" fmla="*/ 0 h 98"/>
                <a:gd name="T4" fmla="*/ 2 w 4"/>
                <a:gd name="T5" fmla="*/ 52 h 98"/>
                <a:gd name="T6" fmla="*/ 4 w 4"/>
                <a:gd name="T7" fmla="*/ 98 h 98"/>
                <a:gd name="T8" fmla="*/ 4 w 4"/>
                <a:gd name="T9" fmla="*/ 98 h 98"/>
                <a:gd name="T10" fmla="*/ 4 w 4"/>
                <a:gd name="T11" fmla="*/ 98 h 98"/>
                <a:gd name="T12" fmla="*/ 2 w 4"/>
                <a:gd name="T13" fmla="*/ 52 h 98"/>
                <a:gd name="T14" fmla="*/ 0 w 4"/>
                <a:gd name="T15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98">
                  <a:moveTo>
                    <a:pt x="0" y="0"/>
                  </a:moveTo>
                  <a:lnTo>
                    <a:pt x="0" y="0"/>
                  </a:lnTo>
                  <a:lnTo>
                    <a:pt x="2" y="52"/>
                  </a:lnTo>
                  <a:lnTo>
                    <a:pt x="4" y="98"/>
                  </a:lnTo>
                  <a:lnTo>
                    <a:pt x="4" y="98"/>
                  </a:lnTo>
                  <a:lnTo>
                    <a:pt x="4" y="98"/>
                  </a:lnTo>
                  <a:lnTo>
                    <a:pt x="2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D32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40" name="Freeform 14"/>
            <p:cNvSpPr/>
            <p:nvPr/>
          </p:nvSpPr>
          <p:spPr bwMode="auto">
            <a:xfrm>
              <a:off x="6604000" y="2795588"/>
              <a:ext cx="6350" cy="155575"/>
            </a:xfrm>
            <a:custGeom>
              <a:avLst/>
              <a:gdLst>
                <a:gd name="T0" fmla="*/ 0 w 4"/>
                <a:gd name="T1" fmla="*/ 0 h 98"/>
                <a:gd name="T2" fmla="*/ 0 w 4"/>
                <a:gd name="T3" fmla="*/ 0 h 98"/>
                <a:gd name="T4" fmla="*/ 2 w 4"/>
                <a:gd name="T5" fmla="*/ 52 h 98"/>
                <a:gd name="T6" fmla="*/ 4 w 4"/>
                <a:gd name="T7" fmla="*/ 98 h 98"/>
                <a:gd name="T8" fmla="*/ 4 w 4"/>
                <a:gd name="T9" fmla="*/ 98 h 98"/>
                <a:gd name="T10" fmla="*/ 4 w 4"/>
                <a:gd name="T11" fmla="*/ 98 h 98"/>
                <a:gd name="T12" fmla="*/ 2 w 4"/>
                <a:gd name="T13" fmla="*/ 52 h 98"/>
                <a:gd name="T14" fmla="*/ 0 w 4"/>
                <a:gd name="T15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98">
                  <a:moveTo>
                    <a:pt x="0" y="0"/>
                  </a:moveTo>
                  <a:lnTo>
                    <a:pt x="0" y="0"/>
                  </a:lnTo>
                  <a:lnTo>
                    <a:pt x="2" y="52"/>
                  </a:lnTo>
                  <a:lnTo>
                    <a:pt x="4" y="98"/>
                  </a:lnTo>
                  <a:lnTo>
                    <a:pt x="4" y="98"/>
                  </a:lnTo>
                  <a:lnTo>
                    <a:pt x="4" y="98"/>
                  </a:lnTo>
                  <a:lnTo>
                    <a:pt x="2" y="5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41" name="Freeform 15"/>
            <p:cNvSpPr/>
            <p:nvPr/>
          </p:nvSpPr>
          <p:spPr bwMode="auto">
            <a:xfrm>
              <a:off x="6604000" y="1887538"/>
              <a:ext cx="180975" cy="1235075"/>
            </a:xfrm>
            <a:custGeom>
              <a:avLst/>
              <a:gdLst>
                <a:gd name="T0" fmla="*/ 82 w 114"/>
                <a:gd name="T1" fmla="*/ 0 h 778"/>
                <a:gd name="T2" fmla="*/ 82 w 114"/>
                <a:gd name="T3" fmla="*/ 0 h 778"/>
                <a:gd name="T4" fmla="*/ 74 w 114"/>
                <a:gd name="T5" fmla="*/ 30 h 778"/>
                <a:gd name="T6" fmla="*/ 74 w 114"/>
                <a:gd name="T7" fmla="*/ 30 h 778"/>
                <a:gd name="T8" fmla="*/ 54 w 114"/>
                <a:gd name="T9" fmla="*/ 114 h 778"/>
                <a:gd name="T10" fmla="*/ 38 w 114"/>
                <a:gd name="T11" fmla="*/ 192 h 778"/>
                <a:gd name="T12" fmla="*/ 24 w 114"/>
                <a:gd name="T13" fmla="*/ 268 h 778"/>
                <a:gd name="T14" fmla="*/ 16 w 114"/>
                <a:gd name="T15" fmla="*/ 338 h 778"/>
                <a:gd name="T16" fmla="*/ 8 w 114"/>
                <a:gd name="T17" fmla="*/ 404 h 778"/>
                <a:gd name="T18" fmla="*/ 4 w 114"/>
                <a:gd name="T19" fmla="*/ 464 h 778"/>
                <a:gd name="T20" fmla="*/ 2 w 114"/>
                <a:gd name="T21" fmla="*/ 520 h 778"/>
                <a:gd name="T22" fmla="*/ 0 w 114"/>
                <a:gd name="T23" fmla="*/ 572 h 778"/>
                <a:gd name="T24" fmla="*/ 0 w 114"/>
                <a:gd name="T25" fmla="*/ 572 h 778"/>
                <a:gd name="T26" fmla="*/ 2 w 114"/>
                <a:gd name="T27" fmla="*/ 624 h 778"/>
                <a:gd name="T28" fmla="*/ 4 w 114"/>
                <a:gd name="T29" fmla="*/ 670 h 778"/>
                <a:gd name="T30" fmla="*/ 4 w 114"/>
                <a:gd name="T31" fmla="*/ 670 h 778"/>
                <a:gd name="T32" fmla="*/ 8 w 114"/>
                <a:gd name="T33" fmla="*/ 716 h 778"/>
                <a:gd name="T34" fmla="*/ 12 w 114"/>
                <a:gd name="T35" fmla="*/ 750 h 778"/>
                <a:gd name="T36" fmla="*/ 16 w 114"/>
                <a:gd name="T37" fmla="*/ 778 h 778"/>
                <a:gd name="T38" fmla="*/ 48 w 114"/>
                <a:gd name="T39" fmla="*/ 778 h 778"/>
                <a:gd name="T40" fmla="*/ 48 w 114"/>
                <a:gd name="T41" fmla="*/ 778 h 778"/>
                <a:gd name="T42" fmla="*/ 46 w 114"/>
                <a:gd name="T43" fmla="*/ 762 h 778"/>
                <a:gd name="T44" fmla="*/ 40 w 114"/>
                <a:gd name="T45" fmla="*/ 722 h 778"/>
                <a:gd name="T46" fmla="*/ 34 w 114"/>
                <a:gd name="T47" fmla="*/ 658 h 778"/>
                <a:gd name="T48" fmla="*/ 34 w 114"/>
                <a:gd name="T49" fmla="*/ 616 h 778"/>
                <a:gd name="T50" fmla="*/ 32 w 114"/>
                <a:gd name="T51" fmla="*/ 568 h 778"/>
                <a:gd name="T52" fmla="*/ 34 w 114"/>
                <a:gd name="T53" fmla="*/ 516 h 778"/>
                <a:gd name="T54" fmla="*/ 36 w 114"/>
                <a:gd name="T55" fmla="*/ 456 h 778"/>
                <a:gd name="T56" fmla="*/ 42 w 114"/>
                <a:gd name="T57" fmla="*/ 394 h 778"/>
                <a:gd name="T58" fmla="*/ 48 w 114"/>
                <a:gd name="T59" fmla="*/ 324 h 778"/>
                <a:gd name="T60" fmla="*/ 60 w 114"/>
                <a:gd name="T61" fmla="*/ 252 h 778"/>
                <a:gd name="T62" fmla="*/ 74 w 114"/>
                <a:gd name="T63" fmla="*/ 174 h 778"/>
                <a:gd name="T64" fmla="*/ 92 w 114"/>
                <a:gd name="T65" fmla="*/ 90 h 778"/>
                <a:gd name="T66" fmla="*/ 114 w 114"/>
                <a:gd name="T67" fmla="*/ 4 h 778"/>
                <a:gd name="T68" fmla="*/ 114 w 114"/>
                <a:gd name="T69" fmla="*/ 4 h 778"/>
                <a:gd name="T70" fmla="*/ 82 w 114"/>
                <a:gd name="T71" fmla="*/ 0 h 778"/>
                <a:gd name="T72" fmla="*/ 82 w 114"/>
                <a:gd name="T73" fmla="*/ 0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4" h="778">
                  <a:moveTo>
                    <a:pt x="82" y="0"/>
                  </a:moveTo>
                  <a:lnTo>
                    <a:pt x="82" y="0"/>
                  </a:lnTo>
                  <a:lnTo>
                    <a:pt x="74" y="30"/>
                  </a:lnTo>
                  <a:lnTo>
                    <a:pt x="74" y="30"/>
                  </a:lnTo>
                  <a:lnTo>
                    <a:pt x="54" y="114"/>
                  </a:lnTo>
                  <a:lnTo>
                    <a:pt x="38" y="192"/>
                  </a:lnTo>
                  <a:lnTo>
                    <a:pt x="24" y="268"/>
                  </a:lnTo>
                  <a:lnTo>
                    <a:pt x="16" y="338"/>
                  </a:lnTo>
                  <a:lnTo>
                    <a:pt x="8" y="404"/>
                  </a:lnTo>
                  <a:lnTo>
                    <a:pt x="4" y="464"/>
                  </a:lnTo>
                  <a:lnTo>
                    <a:pt x="2" y="520"/>
                  </a:lnTo>
                  <a:lnTo>
                    <a:pt x="0" y="572"/>
                  </a:lnTo>
                  <a:lnTo>
                    <a:pt x="0" y="572"/>
                  </a:lnTo>
                  <a:lnTo>
                    <a:pt x="2" y="624"/>
                  </a:lnTo>
                  <a:lnTo>
                    <a:pt x="4" y="670"/>
                  </a:lnTo>
                  <a:lnTo>
                    <a:pt x="4" y="670"/>
                  </a:lnTo>
                  <a:lnTo>
                    <a:pt x="8" y="716"/>
                  </a:lnTo>
                  <a:lnTo>
                    <a:pt x="12" y="750"/>
                  </a:lnTo>
                  <a:lnTo>
                    <a:pt x="16" y="778"/>
                  </a:lnTo>
                  <a:lnTo>
                    <a:pt x="48" y="778"/>
                  </a:lnTo>
                  <a:lnTo>
                    <a:pt x="48" y="778"/>
                  </a:lnTo>
                  <a:lnTo>
                    <a:pt x="46" y="762"/>
                  </a:lnTo>
                  <a:lnTo>
                    <a:pt x="40" y="722"/>
                  </a:lnTo>
                  <a:lnTo>
                    <a:pt x="34" y="658"/>
                  </a:lnTo>
                  <a:lnTo>
                    <a:pt x="34" y="616"/>
                  </a:lnTo>
                  <a:lnTo>
                    <a:pt x="32" y="568"/>
                  </a:lnTo>
                  <a:lnTo>
                    <a:pt x="34" y="516"/>
                  </a:lnTo>
                  <a:lnTo>
                    <a:pt x="36" y="456"/>
                  </a:lnTo>
                  <a:lnTo>
                    <a:pt x="42" y="394"/>
                  </a:lnTo>
                  <a:lnTo>
                    <a:pt x="48" y="324"/>
                  </a:lnTo>
                  <a:lnTo>
                    <a:pt x="60" y="252"/>
                  </a:lnTo>
                  <a:lnTo>
                    <a:pt x="74" y="174"/>
                  </a:lnTo>
                  <a:lnTo>
                    <a:pt x="92" y="90"/>
                  </a:lnTo>
                  <a:lnTo>
                    <a:pt x="114" y="4"/>
                  </a:lnTo>
                  <a:lnTo>
                    <a:pt x="114" y="4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424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42" name="Freeform 16"/>
            <p:cNvSpPr/>
            <p:nvPr/>
          </p:nvSpPr>
          <p:spPr bwMode="auto">
            <a:xfrm>
              <a:off x="6604000" y="1887538"/>
              <a:ext cx="180975" cy="1235075"/>
            </a:xfrm>
            <a:custGeom>
              <a:avLst/>
              <a:gdLst>
                <a:gd name="T0" fmla="*/ 82 w 114"/>
                <a:gd name="T1" fmla="*/ 0 h 778"/>
                <a:gd name="T2" fmla="*/ 82 w 114"/>
                <a:gd name="T3" fmla="*/ 0 h 778"/>
                <a:gd name="T4" fmla="*/ 74 w 114"/>
                <a:gd name="T5" fmla="*/ 30 h 778"/>
                <a:gd name="T6" fmla="*/ 74 w 114"/>
                <a:gd name="T7" fmla="*/ 30 h 778"/>
                <a:gd name="T8" fmla="*/ 54 w 114"/>
                <a:gd name="T9" fmla="*/ 114 h 778"/>
                <a:gd name="T10" fmla="*/ 38 w 114"/>
                <a:gd name="T11" fmla="*/ 192 h 778"/>
                <a:gd name="T12" fmla="*/ 24 w 114"/>
                <a:gd name="T13" fmla="*/ 268 h 778"/>
                <a:gd name="T14" fmla="*/ 16 w 114"/>
                <a:gd name="T15" fmla="*/ 338 h 778"/>
                <a:gd name="T16" fmla="*/ 8 w 114"/>
                <a:gd name="T17" fmla="*/ 404 h 778"/>
                <a:gd name="T18" fmla="*/ 4 w 114"/>
                <a:gd name="T19" fmla="*/ 464 h 778"/>
                <a:gd name="T20" fmla="*/ 2 w 114"/>
                <a:gd name="T21" fmla="*/ 520 h 778"/>
                <a:gd name="T22" fmla="*/ 0 w 114"/>
                <a:gd name="T23" fmla="*/ 572 h 778"/>
                <a:gd name="T24" fmla="*/ 0 w 114"/>
                <a:gd name="T25" fmla="*/ 572 h 778"/>
                <a:gd name="T26" fmla="*/ 2 w 114"/>
                <a:gd name="T27" fmla="*/ 624 h 778"/>
                <a:gd name="T28" fmla="*/ 4 w 114"/>
                <a:gd name="T29" fmla="*/ 670 h 778"/>
                <a:gd name="T30" fmla="*/ 4 w 114"/>
                <a:gd name="T31" fmla="*/ 670 h 778"/>
                <a:gd name="T32" fmla="*/ 8 w 114"/>
                <a:gd name="T33" fmla="*/ 716 h 778"/>
                <a:gd name="T34" fmla="*/ 12 w 114"/>
                <a:gd name="T35" fmla="*/ 750 h 778"/>
                <a:gd name="T36" fmla="*/ 16 w 114"/>
                <a:gd name="T37" fmla="*/ 778 h 778"/>
                <a:gd name="T38" fmla="*/ 48 w 114"/>
                <a:gd name="T39" fmla="*/ 778 h 778"/>
                <a:gd name="T40" fmla="*/ 48 w 114"/>
                <a:gd name="T41" fmla="*/ 778 h 778"/>
                <a:gd name="T42" fmla="*/ 46 w 114"/>
                <a:gd name="T43" fmla="*/ 762 h 778"/>
                <a:gd name="T44" fmla="*/ 40 w 114"/>
                <a:gd name="T45" fmla="*/ 722 h 778"/>
                <a:gd name="T46" fmla="*/ 34 w 114"/>
                <a:gd name="T47" fmla="*/ 658 h 778"/>
                <a:gd name="T48" fmla="*/ 34 w 114"/>
                <a:gd name="T49" fmla="*/ 616 h 778"/>
                <a:gd name="T50" fmla="*/ 32 w 114"/>
                <a:gd name="T51" fmla="*/ 568 h 778"/>
                <a:gd name="T52" fmla="*/ 34 w 114"/>
                <a:gd name="T53" fmla="*/ 516 h 778"/>
                <a:gd name="T54" fmla="*/ 36 w 114"/>
                <a:gd name="T55" fmla="*/ 456 h 778"/>
                <a:gd name="T56" fmla="*/ 42 w 114"/>
                <a:gd name="T57" fmla="*/ 394 h 778"/>
                <a:gd name="T58" fmla="*/ 48 w 114"/>
                <a:gd name="T59" fmla="*/ 324 h 778"/>
                <a:gd name="T60" fmla="*/ 60 w 114"/>
                <a:gd name="T61" fmla="*/ 252 h 778"/>
                <a:gd name="T62" fmla="*/ 74 w 114"/>
                <a:gd name="T63" fmla="*/ 174 h 778"/>
                <a:gd name="T64" fmla="*/ 92 w 114"/>
                <a:gd name="T65" fmla="*/ 90 h 778"/>
                <a:gd name="T66" fmla="*/ 114 w 114"/>
                <a:gd name="T67" fmla="*/ 4 h 778"/>
                <a:gd name="T68" fmla="*/ 114 w 114"/>
                <a:gd name="T69" fmla="*/ 4 h 778"/>
                <a:gd name="T70" fmla="*/ 82 w 114"/>
                <a:gd name="T71" fmla="*/ 0 h 778"/>
                <a:gd name="T72" fmla="*/ 82 w 114"/>
                <a:gd name="T73" fmla="*/ 0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4" h="778">
                  <a:moveTo>
                    <a:pt x="82" y="0"/>
                  </a:moveTo>
                  <a:lnTo>
                    <a:pt x="82" y="0"/>
                  </a:lnTo>
                  <a:lnTo>
                    <a:pt x="74" y="30"/>
                  </a:lnTo>
                  <a:lnTo>
                    <a:pt x="74" y="30"/>
                  </a:lnTo>
                  <a:lnTo>
                    <a:pt x="54" y="114"/>
                  </a:lnTo>
                  <a:lnTo>
                    <a:pt x="38" y="192"/>
                  </a:lnTo>
                  <a:lnTo>
                    <a:pt x="24" y="268"/>
                  </a:lnTo>
                  <a:lnTo>
                    <a:pt x="16" y="338"/>
                  </a:lnTo>
                  <a:lnTo>
                    <a:pt x="8" y="404"/>
                  </a:lnTo>
                  <a:lnTo>
                    <a:pt x="4" y="464"/>
                  </a:lnTo>
                  <a:lnTo>
                    <a:pt x="2" y="520"/>
                  </a:lnTo>
                  <a:lnTo>
                    <a:pt x="0" y="572"/>
                  </a:lnTo>
                  <a:lnTo>
                    <a:pt x="0" y="572"/>
                  </a:lnTo>
                  <a:lnTo>
                    <a:pt x="2" y="624"/>
                  </a:lnTo>
                  <a:lnTo>
                    <a:pt x="4" y="670"/>
                  </a:lnTo>
                  <a:lnTo>
                    <a:pt x="4" y="670"/>
                  </a:lnTo>
                  <a:lnTo>
                    <a:pt x="8" y="716"/>
                  </a:lnTo>
                  <a:lnTo>
                    <a:pt x="12" y="750"/>
                  </a:lnTo>
                  <a:lnTo>
                    <a:pt x="16" y="778"/>
                  </a:lnTo>
                  <a:lnTo>
                    <a:pt x="48" y="778"/>
                  </a:lnTo>
                  <a:lnTo>
                    <a:pt x="48" y="778"/>
                  </a:lnTo>
                  <a:lnTo>
                    <a:pt x="46" y="762"/>
                  </a:lnTo>
                  <a:lnTo>
                    <a:pt x="40" y="722"/>
                  </a:lnTo>
                  <a:lnTo>
                    <a:pt x="34" y="658"/>
                  </a:lnTo>
                  <a:lnTo>
                    <a:pt x="34" y="616"/>
                  </a:lnTo>
                  <a:lnTo>
                    <a:pt x="32" y="568"/>
                  </a:lnTo>
                  <a:lnTo>
                    <a:pt x="34" y="516"/>
                  </a:lnTo>
                  <a:lnTo>
                    <a:pt x="36" y="456"/>
                  </a:lnTo>
                  <a:lnTo>
                    <a:pt x="42" y="394"/>
                  </a:lnTo>
                  <a:lnTo>
                    <a:pt x="48" y="324"/>
                  </a:lnTo>
                  <a:lnTo>
                    <a:pt x="60" y="252"/>
                  </a:lnTo>
                  <a:lnTo>
                    <a:pt x="74" y="174"/>
                  </a:lnTo>
                  <a:lnTo>
                    <a:pt x="92" y="90"/>
                  </a:lnTo>
                  <a:lnTo>
                    <a:pt x="114" y="4"/>
                  </a:lnTo>
                  <a:lnTo>
                    <a:pt x="114" y="4"/>
                  </a:lnTo>
                  <a:lnTo>
                    <a:pt x="82" y="0"/>
                  </a:lnTo>
                  <a:lnTo>
                    <a:pt x="8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43" name="Rectangle 17"/>
            <p:cNvSpPr>
              <a:spLocks noChangeArrowheads="1"/>
            </p:cNvSpPr>
            <p:nvPr/>
          </p:nvSpPr>
          <p:spPr bwMode="auto">
            <a:xfrm>
              <a:off x="6664325" y="3122613"/>
              <a:ext cx="454025" cy="17589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44" name="Rectangle 18"/>
            <p:cNvSpPr>
              <a:spLocks noChangeArrowheads="1"/>
            </p:cNvSpPr>
            <p:nvPr/>
          </p:nvSpPr>
          <p:spPr bwMode="auto">
            <a:xfrm>
              <a:off x="6664325" y="3122613"/>
              <a:ext cx="454025" cy="175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45" name="Rectangle 19"/>
            <p:cNvSpPr>
              <a:spLocks noChangeArrowheads="1"/>
            </p:cNvSpPr>
            <p:nvPr/>
          </p:nvSpPr>
          <p:spPr bwMode="auto">
            <a:xfrm>
              <a:off x="6664325" y="3255963"/>
              <a:ext cx="454025" cy="1625600"/>
            </a:xfrm>
            <a:prstGeom prst="rect">
              <a:avLst/>
            </a:prstGeom>
            <a:solidFill>
              <a:srgbClr val="E4E2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46" name="Rectangle 20"/>
            <p:cNvSpPr>
              <a:spLocks noChangeArrowheads="1"/>
            </p:cNvSpPr>
            <p:nvPr/>
          </p:nvSpPr>
          <p:spPr bwMode="auto">
            <a:xfrm>
              <a:off x="6664325" y="3255963"/>
              <a:ext cx="454025" cy="162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47" name="Rectangle 21"/>
            <p:cNvSpPr>
              <a:spLocks noChangeArrowheads="1"/>
            </p:cNvSpPr>
            <p:nvPr/>
          </p:nvSpPr>
          <p:spPr bwMode="auto">
            <a:xfrm>
              <a:off x="6664325" y="3319463"/>
              <a:ext cx="454025" cy="66675"/>
            </a:xfrm>
            <a:prstGeom prst="rect">
              <a:avLst/>
            </a:prstGeom>
            <a:solidFill>
              <a:srgbClr val="B8B5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48" name="Rectangle 22"/>
            <p:cNvSpPr>
              <a:spLocks noChangeArrowheads="1"/>
            </p:cNvSpPr>
            <p:nvPr/>
          </p:nvSpPr>
          <p:spPr bwMode="auto">
            <a:xfrm>
              <a:off x="6664325" y="3319463"/>
              <a:ext cx="454025" cy="66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49" name="Rectangle 23"/>
            <p:cNvSpPr>
              <a:spLocks noChangeArrowheads="1"/>
            </p:cNvSpPr>
            <p:nvPr/>
          </p:nvSpPr>
          <p:spPr bwMode="auto">
            <a:xfrm>
              <a:off x="6664325" y="4598988"/>
              <a:ext cx="454025" cy="215900"/>
            </a:xfrm>
            <a:prstGeom prst="rect">
              <a:avLst/>
            </a:prstGeom>
            <a:solidFill>
              <a:srgbClr val="E202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50" name="Rectangle 24"/>
            <p:cNvSpPr>
              <a:spLocks noChangeArrowheads="1"/>
            </p:cNvSpPr>
            <p:nvPr/>
          </p:nvSpPr>
          <p:spPr bwMode="auto">
            <a:xfrm>
              <a:off x="6664325" y="4598988"/>
              <a:ext cx="4540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51" name="Freeform 25"/>
            <p:cNvSpPr/>
            <p:nvPr/>
          </p:nvSpPr>
          <p:spPr bwMode="auto">
            <a:xfrm>
              <a:off x="6835775" y="3119438"/>
              <a:ext cx="82550" cy="3175"/>
            </a:xfrm>
            <a:custGeom>
              <a:avLst/>
              <a:gdLst>
                <a:gd name="T0" fmla="*/ 52 w 52"/>
                <a:gd name="T1" fmla="*/ 0 h 2"/>
                <a:gd name="T2" fmla="*/ 52 w 52"/>
                <a:gd name="T3" fmla="*/ 0 h 2"/>
                <a:gd name="T4" fmla="*/ 52 w 52"/>
                <a:gd name="T5" fmla="*/ 0 h 2"/>
                <a:gd name="T6" fmla="*/ 26 w 52"/>
                <a:gd name="T7" fmla="*/ 0 h 2"/>
                <a:gd name="T8" fmla="*/ 0 w 52"/>
                <a:gd name="T9" fmla="*/ 0 h 2"/>
                <a:gd name="T10" fmla="*/ 0 w 52"/>
                <a:gd name="T11" fmla="*/ 2 h 2"/>
                <a:gd name="T12" fmla="*/ 52 w 52"/>
                <a:gd name="T13" fmla="*/ 2 h 2"/>
                <a:gd name="T14" fmla="*/ 52 w 52"/>
                <a:gd name="T1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2">
                  <a:moveTo>
                    <a:pt x="52" y="0"/>
                  </a:moveTo>
                  <a:lnTo>
                    <a:pt x="52" y="0"/>
                  </a:lnTo>
                  <a:lnTo>
                    <a:pt x="52" y="0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52" y="2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52" name="Freeform 26"/>
            <p:cNvSpPr/>
            <p:nvPr/>
          </p:nvSpPr>
          <p:spPr bwMode="auto">
            <a:xfrm>
              <a:off x="6835775" y="3119438"/>
              <a:ext cx="82550" cy="3175"/>
            </a:xfrm>
            <a:custGeom>
              <a:avLst/>
              <a:gdLst>
                <a:gd name="T0" fmla="*/ 52 w 52"/>
                <a:gd name="T1" fmla="*/ 0 h 2"/>
                <a:gd name="T2" fmla="*/ 52 w 52"/>
                <a:gd name="T3" fmla="*/ 0 h 2"/>
                <a:gd name="T4" fmla="*/ 52 w 52"/>
                <a:gd name="T5" fmla="*/ 0 h 2"/>
                <a:gd name="T6" fmla="*/ 26 w 52"/>
                <a:gd name="T7" fmla="*/ 0 h 2"/>
                <a:gd name="T8" fmla="*/ 0 w 52"/>
                <a:gd name="T9" fmla="*/ 0 h 2"/>
                <a:gd name="T10" fmla="*/ 0 w 52"/>
                <a:gd name="T11" fmla="*/ 2 h 2"/>
                <a:gd name="T12" fmla="*/ 52 w 52"/>
                <a:gd name="T13" fmla="*/ 2 h 2"/>
                <a:gd name="T14" fmla="*/ 52 w 52"/>
                <a:gd name="T1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2">
                  <a:moveTo>
                    <a:pt x="52" y="0"/>
                  </a:moveTo>
                  <a:lnTo>
                    <a:pt x="52" y="0"/>
                  </a:lnTo>
                  <a:lnTo>
                    <a:pt x="52" y="0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52" y="2"/>
                  </a:lnTo>
                  <a:lnTo>
                    <a:pt x="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53" name="Freeform 27"/>
            <p:cNvSpPr/>
            <p:nvPr/>
          </p:nvSpPr>
          <p:spPr bwMode="auto">
            <a:xfrm>
              <a:off x="6835775" y="3119438"/>
              <a:ext cx="41275" cy="0"/>
            </a:xfrm>
            <a:custGeom>
              <a:avLst/>
              <a:gdLst>
                <a:gd name="T0" fmla="*/ 0 w 26"/>
                <a:gd name="T1" fmla="*/ 0 w 26"/>
                <a:gd name="T2" fmla="*/ 26 w 26"/>
                <a:gd name="T3" fmla="*/ 0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0" y="0"/>
                  </a:moveTo>
                  <a:lnTo>
                    <a:pt x="0" y="0"/>
                  </a:lnTo>
                  <a:lnTo>
                    <a:pt x="2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8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54" name="Freeform 28"/>
            <p:cNvSpPr/>
            <p:nvPr/>
          </p:nvSpPr>
          <p:spPr bwMode="auto">
            <a:xfrm>
              <a:off x="6835775" y="3119438"/>
              <a:ext cx="41275" cy="0"/>
            </a:xfrm>
            <a:custGeom>
              <a:avLst/>
              <a:gdLst>
                <a:gd name="T0" fmla="*/ 0 w 26"/>
                <a:gd name="T1" fmla="*/ 0 w 26"/>
                <a:gd name="T2" fmla="*/ 26 w 26"/>
                <a:gd name="T3" fmla="*/ 0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0" y="0"/>
                  </a:moveTo>
                  <a:lnTo>
                    <a:pt x="0" y="0"/>
                  </a:lnTo>
                  <a:lnTo>
                    <a:pt x="26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55" name="Freeform 29"/>
            <p:cNvSpPr/>
            <p:nvPr/>
          </p:nvSpPr>
          <p:spPr bwMode="auto">
            <a:xfrm>
              <a:off x="6877050" y="3119438"/>
              <a:ext cx="41275" cy="0"/>
            </a:xfrm>
            <a:custGeom>
              <a:avLst/>
              <a:gdLst>
                <a:gd name="T0" fmla="*/ 26 w 26"/>
                <a:gd name="T1" fmla="*/ 0 w 26"/>
                <a:gd name="T2" fmla="*/ 26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BFD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56" name="Freeform 30"/>
            <p:cNvSpPr/>
            <p:nvPr/>
          </p:nvSpPr>
          <p:spPr bwMode="auto">
            <a:xfrm>
              <a:off x="6877050" y="3119438"/>
              <a:ext cx="41275" cy="0"/>
            </a:xfrm>
            <a:custGeom>
              <a:avLst/>
              <a:gdLst>
                <a:gd name="T0" fmla="*/ 26 w 26"/>
                <a:gd name="T1" fmla="*/ 0 w 26"/>
                <a:gd name="T2" fmla="*/ 26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57" name="Freeform 31"/>
            <p:cNvSpPr/>
            <p:nvPr/>
          </p:nvSpPr>
          <p:spPr bwMode="auto">
            <a:xfrm>
              <a:off x="6835775" y="3119438"/>
              <a:ext cx="82550" cy="0"/>
            </a:xfrm>
            <a:custGeom>
              <a:avLst/>
              <a:gdLst>
                <a:gd name="T0" fmla="*/ 52 w 52"/>
                <a:gd name="T1" fmla="*/ 0 w 52"/>
                <a:gd name="T2" fmla="*/ 0 w 52"/>
                <a:gd name="T3" fmla="*/ 26 w 52"/>
                <a:gd name="T4" fmla="*/ 52 w 52"/>
                <a:gd name="T5" fmla="*/ 52 w 5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52">
                  <a:moveTo>
                    <a:pt x="5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6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A1A2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58" name="Freeform 32"/>
            <p:cNvSpPr/>
            <p:nvPr/>
          </p:nvSpPr>
          <p:spPr bwMode="auto">
            <a:xfrm>
              <a:off x="6835775" y="3119438"/>
              <a:ext cx="82550" cy="0"/>
            </a:xfrm>
            <a:custGeom>
              <a:avLst/>
              <a:gdLst>
                <a:gd name="T0" fmla="*/ 52 w 52"/>
                <a:gd name="T1" fmla="*/ 0 w 52"/>
                <a:gd name="T2" fmla="*/ 0 w 52"/>
                <a:gd name="T3" fmla="*/ 26 w 52"/>
                <a:gd name="T4" fmla="*/ 52 w 52"/>
                <a:gd name="T5" fmla="*/ 52 w 5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52">
                  <a:moveTo>
                    <a:pt x="5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6" y="0"/>
                  </a:lnTo>
                  <a:lnTo>
                    <a:pt x="52" y="0"/>
                  </a:lnTo>
                  <a:lnTo>
                    <a:pt x="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59" name="Rectangle 33"/>
            <p:cNvSpPr>
              <a:spLocks noChangeArrowheads="1"/>
            </p:cNvSpPr>
            <p:nvPr/>
          </p:nvSpPr>
          <p:spPr bwMode="auto">
            <a:xfrm>
              <a:off x="6835775" y="3122613"/>
              <a:ext cx="82550" cy="1333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60" name="Rectangle 34"/>
            <p:cNvSpPr>
              <a:spLocks noChangeArrowheads="1"/>
            </p:cNvSpPr>
            <p:nvPr/>
          </p:nvSpPr>
          <p:spPr bwMode="auto">
            <a:xfrm>
              <a:off x="6835775" y="3122613"/>
              <a:ext cx="82550" cy="133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61" name="Freeform 35"/>
            <p:cNvSpPr>
              <a:spLocks noEditPoints="1"/>
            </p:cNvSpPr>
            <p:nvPr/>
          </p:nvSpPr>
          <p:spPr bwMode="auto">
            <a:xfrm>
              <a:off x="6835775" y="3255963"/>
              <a:ext cx="82550" cy="1343025"/>
            </a:xfrm>
            <a:custGeom>
              <a:avLst/>
              <a:gdLst>
                <a:gd name="T0" fmla="*/ 52 w 52"/>
                <a:gd name="T1" fmla="*/ 82 h 846"/>
                <a:gd name="T2" fmla="*/ 0 w 52"/>
                <a:gd name="T3" fmla="*/ 82 h 846"/>
                <a:gd name="T4" fmla="*/ 0 w 52"/>
                <a:gd name="T5" fmla="*/ 846 h 846"/>
                <a:gd name="T6" fmla="*/ 52 w 52"/>
                <a:gd name="T7" fmla="*/ 846 h 846"/>
                <a:gd name="T8" fmla="*/ 52 w 52"/>
                <a:gd name="T9" fmla="*/ 82 h 846"/>
                <a:gd name="T10" fmla="*/ 52 w 52"/>
                <a:gd name="T11" fmla="*/ 0 h 846"/>
                <a:gd name="T12" fmla="*/ 0 w 52"/>
                <a:gd name="T13" fmla="*/ 0 h 846"/>
                <a:gd name="T14" fmla="*/ 0 w 52"/>
                <a:gd name="T15" fmla="*/ 40 h 846"/>
                <a:gd name="T16" fmla="*/ 52 w 52"/>
                <a:gd name="T17" fmla="*/ 40 h 846"/>
                <a:gd name="T18" fmla="*/ 52 w 52"/>
                <a:gd name="T19" fmla="*/ 0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846">
                  <a:moveTo>
                    <a:pt x="52" y="82"/>
                  </a:moveTo>
                  <a:lnTo>
                    <a:pt x="0" y="82"/>
                  </a:lnTo>
                  <a:lnTo>
                    <a:pt x="0" y="846"/>
                  </a:lnTo>
                  <a:lnTo>
                    <a:pt x="52" y="846"/>
                  </a:lnTo>
                  <a:lnTo>
                    <a:pt x="52" y="82"/>
                  </a:lnTo>
                  <a:close/>
                  <a:moveTo>
                    <a:pt x="52" y="0"/>
                  </a:moveTo>
                  <a:lnTo>
                    <a:pt x="0" y="0"/>
                  </a:lnTo>
                  <a:lnTo>
                    <a:pt x="0" y="40"/>
                  </a:lnTo>
                  <a:lnTo>
                    <a:pt x="52" y="4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2F1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62" name="Rectangle 36"/>
            <p:cNvSpPr>
              <a:spLocks noChangeArrowheads="1"/>
            </p:cNvSpPr>
            <p:nvPr/>
          </p:nvSpPr>
          <p:spPr bwMode="auto">
            <a:xfrm>
              <a:off x="6835775" y="3386138"/>
              <a:ext cx="82550" cy="1212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63" name="Rectangle 37"/>
            <p:cNvSpPr>
              <a:spLocks noChangeArrowheads="1"/>
            </p:cNvSpPr>
            <p:nvPr/>
          </p:nvSpPr>
          <p:spPr bwMode="auto">
            <a:xfrm>
              <a:off x="6835775" y="3255963"/>
              <a:ext cx="82550" cy="6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64" name="Rectangle 38"/>
            <p:cNvSpPr>
              <a:spLocks noChangeArrowheads="1"/>
            </p:cNvSpPr>
            <p:nvPr/>
          </p:nvSpPr>
          <p:spPr bwMode="auto">
            <a:xfrm>
              <a:off x="6835775" y="3319463"/>
              <a:ext cx="82550" cy="66675"/>
            </a:xfrm>
            <a:prstGeom prst="rect">
              <a:avLst/>
            </a:prstGeom>
            <a:solidFill>
              <a:srgbClr val="DCDA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65" name="Rectangle 39"/>
            <p:cNvSpPr>
              <a:spLocks noChangeArrowheads="1"/>
            </p:cNvSpPr>
            <p:nvPr/>
          </p:nvSpPr>
          <p:spPr bwMode="auto">
            <a:xfrm>
              <a:off x="6835775" y="3319463"/>
              <a:ext cx="82550" cy="66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66" name="Rectangle 40"/>
            <p:cNvSpPr>
              <a:spLocks noChangeArrowheads="1"/>
            </p:cNvSpPr>
            <p:nvPr/>
          </p:nvSpPr>
          <p:spPr bwMode="auto">
            <a:xfrm>
              <a:off x="6835775" y="4814888"/>
              <a:ext cx="82550" cy="66675"/>
            </a:xfrm>
            <a:prstGeom prst="rect">
              <a:avLst/>
            </a:prstGeom>
            <a:solidFill>
              <a:srgbClr val="F2F1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67" name="Rectangle 41"/>
            <p:cNvSpPr>
              <a:spLocks noChangeArrowheads="1"/>
            </p:cNvSpPr>
            <p:nvPr/>
          </p:nvSpPr>
          <p:spPr bwMode="auto">
            <a:xfrm>
              <a:off x="6835775" y="4814888"/>
              <a:ext cx="82550" cy="66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68" name="Rectangle 42"/>
            <p:cNvSpPr>
              <a:spLocks noChangeArrowheads="1"/>
            </p:cNvSpPr>
            <p:nvPr/>
          </p:nvSpPr>
          <p:spPr bwMode="auto">
            <a:xfrm>
              <a:off x="6835775" y="4598988"/>
              <a:ext cx="82550" cy="215900"/>
            </a:xfrm>
            <a:prstGeom prst="rect">
              <a:avLst/>
            </a:prstGeom>
            <a:solidFill>
              <a:srgbClr val="F181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69" name="Rectangle 43"/>
            <p:cNvSpPr>
              <a:spLocks noChangeArrowheads="1"/>
            </p:cNvSpPr>
            <p:nvPr/>
          </p:nvSpPr>
          <p:spPr bwMode="auto">
            <a:xfrm>
              <a:off x="6835775" y="4598988"/>
              <a:ext cx="8255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70" name="Freeform 44"/>
            <p:cNvSpPr/>
            <p:nvPr/>
          </p:nvSpPr>
          <p:spPr bwMode="auto">
            <a:xfrm>
              <a:off x="6829425" y="3494088"/>
              <a:ext cx="180975" cy="209550"/>
            </a:xfrm>
            <a:custGeom>
              <a:avLst/>
              <a:gdLst>
                <a:gd name="T0" fmla="*/ 0 w 114"/>
                <a:gd name="T1" fmla="*/ 116 h 132"/>
                <a:gd name="T2" fmla="*/ 0 w 114"/>
                <a:gd name="T3" fmla="*/ 110 h 132"/>
                <a:gd name="T4" fmla="*/ 0 w 114"/>
                <a:gd name="T5" fmla="*/ 100 h 132"/>
                <a:gd name="T6" fmla="*/ 4 w 114"/>
                <a:gd name="T7" fmla="*/ 90 h 132"/>
                <a:gd name="T8" fmla="*/ 14 w 114"/>
                <a:gd name="T9" fmla="*/ 88 h 132"/>
                <a:gd name="T10" fmla="*/ 24 w 114"/>
                <a:gd name="T11" fmla="*/ 88 h 132"/>
                <a:gd name="T12" fmla="*/ 34 w 114"/>
                <a:gd name="T13" fmla="*/ 88 h 132"/>
                <a:gd name="T14" fmla="*/ 46 w 114"/>
                <a:gd name="T15" fmla="*/ 88 h 132"/>
                <a:gd name="T16" fmla="*/ 52 w 114"/>
                <a:gd name="T17" fmla="*/ 88 h 132"/>
                <a:gd name="T18" fmla="*/ 56 w 114"/>
                <a:gd name="T19" fmla="*/ 88 h 132"/>
                <a:gd name="T20" fmla="*/ 36 w 114"/>
                <a:gd name="T21" fmla="*/ 80 h 132"/>
                <a:gd name="T22" fmla="*/ 16 w 114"/>
                <a:gd name="T23" fmla="*/ 74 h 132"/>
                <a:gd name="T24" fmla="*/ 14 w 114"/>
                <a:gd name="T25" fmla="*/ 66 h 132"/>
                <a:gd name="T26" fmla="*/ 16 w 114"/>
                <a:gd name="T27" fmla="*/ 54 h 132"/>
                <a:gd name="T28" fmla="*/ 18 w 114"/>
                <a:gd name="T29" fmla="*/ 46 h 132"/>
                <a:gd name="T30" fmla="*/ 32 w 114"/>
                <a:gd name="T31" fmla="*/ 40 h 132"/>
                <a:gd name="T32" fmla="*/ 50 w 114"/>
                <a:gd name="T33" fmla="*/ 34 h 132"/>
                <a:gd name="T34" fmla="*/ 72 w 114"/>
                <a:gd name="T35" fmla="*/ 26 h 132"/>
                <a:gd name="T36" fmla="*/ 58 w 114"/>
                <a:gd name="T37" fmla="*/ 20 h 132"/>
                <a:gd name="T38" fmla="*/ 44 w 114"/>
                <a:gd name="T39" fmla="*/ 18 h 132"/>
                <a:gd name="T40" fmla="*/ 16 w 114"/>
                <a:gd name="T41" fmla="*/ 16 h 132"/>
                <a:gd name="T42" fmla="*/ 10 w 114"/>
                <a:gd name="T43" fmla="*/ 16 h 132"/>
                <a:gd name="T44" fmla="*/ 6 w 114"/>
                <a:gd name="T45" fmla="*/ 16 h 132"/>
                <a:gd name="T46" fmla="*/ 2 w 114"/>
                <a:gd name="T47" fmla="*/ 16 h 132"/>
                <a:gd name="T48" fmla="*/ 0 w 114"/>
                <a:gd name="T49" fmla="*/ 14 h 132"/>
                <a:gd name="T50" fmla="*/ 0 w 114"/>
                <a:gd name="T51" fmla="*/ 12 h 132"/>
                <a:gd name="T52" fmla="*/ 2 w 114"/>
                <a:gd name="T53" fmla="*/ 4 h 132"/>
                <a:gd name="T54" fmla="*/ 6 w 114"/>
                <a:gd name="T55" fmla="*/ 0 h 132"/>
                <a:gd name="T56" fmla="*/ 20 w 114"/>
                <a:gd name="T57" fmla="*/ 0 h 132"/>
                <a:gd name="T58" fmla="*/ 36 w 114"/>
                <a:gd name="T59" fmla="*/ 2 h 132"/>
                <a:gd name="T60" fmla="*/ 72 w 114"/>
                <a:gd name="T61" fmla="*/ 10 h 132"/>
                <a:gd name="T62" fmla="*/ 102 w 114"/>
                <a:gd name="T63" fmla="*/ 12 h 132"/>
                <a:gd name="T64" fmla="*/ 106 w 114"/>
                <a:gd name="T65" fmla="*/ 18 h 132"/>
                <a:gd name="T66" fmla="*/ 106 w 114"/>
                <a:gd name="T67" fmla="*/ 26 h 132"/>
                <a:gd name="T68" fmla="*/ 104 w 114"/>
                <a:gd name="T69" fmla="*/ 42 h 132"/>
                <a:gd name="T70" fmla="*/ 102 w 114"/>
                <a:gd name="T71" fmla="*/ 52 h 132"/>
                <a:gd name="T72" fmla="*/ 100 w 114"/>
                <a:gd name="T73" fmla="*/ 54 h 132"/>
                <a:gd name="T74" fmla="*/ 70 w 114"/>
                <a:gd name="T75" fmla="*/ 58 h 132"/>
                <a:gd name="T76" fmla="*/ 40 w 114"/>
                <a:gd name="T77" fmla="*/ 66 h 132"/>
                <a:gd name="T78" fmla="*/ 42 w 114"/>
                <a:gd name="T79" fmla="*/ 70 h 132"/>
                <a:gd name="T80" fmla="*/ 66 w 114"/>
                <a:gd name="T81" fmla="*/ 80 h 132"/>
                <a:gd name="T82" fmla="*/ 88 w 114"/>
                <a:gd name="T83" fmla="*/ 90 h 132"/>
                <a:gd name="T84" fmla="*/ 112 w 114"/>
                <a:gd name="T85" fmla="*/ 98 h 132"/>
                <a:gd name="T86" fmla="*/ 114 w 114"/>
                <a:gd name="T87" fmla="*/ 106 h 132"/>
                <a:gd name="T88" fmla="*/ 114 w 114"/>
                <a:gd name="T89" fmla="*/ 112 h 132"/>
                <a:gd name="T90" fmla="*/ 110 w 114"/>
                <a:gd name="T91" fmla="*/ 120 h 132"/>
                <a:gd name="T92" fmla="*/ 104 w 114"/>
                <a:gd name="T93" fmla="*/ 132 h 132"/>
                <a:gd name="T94" fmla="*/ 76 w 114"/>
                <a:gd name="T95" fmla="*/ 124 h 132"/>
                <a:gd name="T96" fmla="*/ 46 w 114"/>
                <a:gd name="T97" fmla="*/ 118 h 132"/>
                <a:gd name="T98" fmla="*/ 32 w 114"/>
                <a:gd name="T99" fmla="*/ 116 h 132"/>
                <a:gd name="T100" fmla="*/ 16 w 114"/>
                <a:gd name="T101" fmla="*/ 116 h 132"/>
                <a:gd name="T102" fmla="*/ 0 w 114"/>
                <a:gd name="T103" fmla="*/ 116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4" h="132">
                  <a:moveTo>
                    <a:pt x="0" y="116"/>
                  </a:moveTo>
                  <a:lnTo>
                    <a:pt x="0" y="116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4" y="90"/>
                  </a:lnTo>
                  <a:lnTo>
                    <a:pt x="4" y="90"/>
                  </a:lnTo>
                  <a:lnTo>
                    <a:pt x="14" y="88"/>
                  </a:lnTo>
                  <a:lnTo>
                    <a:pt x="14" y="88"/>
                  </a:lnTo>
                  <a:lnTo>
                    <a:pt x="24" y="88"/>
                  </a:lnTo>
                  <a:lnTo>
                    <a:pt x="24" y="88"/>
                  </a:lnTo>
                  <a:lnTo>
                    <a:pt x="34" y="88"/>
                  </a:lnTo>
                  <a:lnTo>
                    <a:pt x="34" y="88"/>
                  </a:lnTo>
                  <a:lnTo>
                    <a:pt x="46" y="88"/>
                  </a:lnTo>
                  <a:lnTo>
                    <a:pt x="46" y="88"/>
                  </a:lnTo>
                  <a:lnTo>
                    <a:pt x="52" y="88"/>
                  </a:lnTo>
                  <a:lnTo>
                    <a:pt x="52" y="88"/>
                  </a:lnTo>
                  <a:lnTo>
                    <a:pt x="56" y="88"/>
                  </a:lnTo>
                  <a:lnTo>
                    <a:pt x="56" y="88"/>
                  </a:lnTo>
                  <a:lnTo>
                    <a:pt x="36" y="80"/>
                  </a:lnTo>
                  <a:lnTo>
                    <a:pt x="36" y="80"/>
                  </a:lnTo>
                  <a:lnTo>
                    <a:pt x="16" y="74"/>
                  </a:lnTo>
                  <a:lnTo>
                    <a:pt x="16" y="74"/>
                  </a:lnTo>
                  <a:lnTo>
                    <a:pt x="14" y="66"/>
                  </a:lnTo>
                  <a:lnTo>
                    <a:pt x="14" y="66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24" y="42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72" y="26"/>
                  </a:lnTo>
                  <a:lnTo>
                    <a:pt x="72" y="26"/>
                  </a:lnTo>
                  <a:lnTo>
                    <a:pt x="58" y="20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30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20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88" y="12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06" y="18"/>
                  </a:lnTo>
                  <a:lnTo>
                    <a:pt x="106" y="18"/>
                  </a:lnTo>
                  <a:lnTo>
                    <a:pt x="106" y="26"/>
                  </a:lnTo>
                  <a:lnTo>
                    <a:pt x="106" y="26"/>
                  </a:lnTo>
                  <a:lnTo>
                    <a:pt x="104" y="42"/>
                  </a:lnTo>
                  <a:lnTo>
                    <a:pt x="104" y="42"/>
                  </a:lnTo>
                  <a:lnTo>
                    <a:pt x="102" y="52"/>
                  </a:lnTo>
                  <a:lnTo>
                    <a:pt x="100" y="54"/>
                  </a:lnTo>
                  <a:lnTo>
                    <a:pt x="100" y="54"/>
                  </a:lnTo>
                  <a:lnTo>
                    <a:pt x="70" y="58"/>
                  </a:lnTo>
                  <a:lnTo>
                    <a:pt x="70" y="58"/>
                  </a:lnTo>
                  <a:lnTo>
                    <a:pt x="54" y="62"/>
                  </a:lnTo>
                  <a:lnTo>
                    <a:pt x="40" y="66"/>
                  </a:lnTo>
                  <a:lnTo>
                    <a:pt x="42" y="70"/>
                  </a:lnTo>
                  <a:lnTo>
                    <a:pt x="42" y="70"/>
                  </a:lnTo>
                  <a:lnTo>
                    <a:pt x="66" y="80"/>
                  </a:lnTo>
                  <a:lnTo>
                    <a:pt x="66" y="80"/>
                  </a:lnTo>
                  <a:lnTo>
                    <a:pt x="88" y="90"/>
                  </a:lnTo>
                  <a:lnTo>
                    <a:pt x="88" y="90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4" y="106"/>
                  </a:lnTo>
                  <a:lnTo>
                    <a:pt x="114" y="106"/>
                  </a:lnTo>
                  <a:lnTo>
                    <a:pt x="114" y="112"/>
                  </a:lnTo>
                  <a:lnTo>
                    <a:pt x="114" y="112"/>
                  </a:lnTo>
                  <a:lnTo>
                    <a:pt x="110" y="120"/>
                  </a:lnTo>
                  <a:lnTo>
                    <a:pt x="110" y="120"/>
                  </a:lnTo>
                  <a:lnTo>
                    <a:pt x="108" y="130"/>
                  </a:lnTo>
                  <a:lnTo>
                    <a:pt x="104" y="132"/>
                  </a:lnTo>
                  <a:lnTo>
                    <a:pt x="104" y="132"/>
                  </a:lnTo>
                  <a:lnTo>
                    <a:pt x="76" y="124"/>
                  </a:lnTo>
                  <a:lnTo>
                    <a:pt x="76" y="124"/>
                  </a:lnTo>
                  <a:lnTo>
                    <a:pt x="46" y="118"/>
                  </a:lnTo>
                  <a:lnTo>
                    <a:pt x="46" y="118"/>
                  </a:lnTo>
                  <a:lnTo>
                    <a:pt x="32" y="116"/>
                  </a:lnTo>
                  <a:lnTo>
                    <a:pt x="16" y="116"/>
                  </a:lnTo>
                  <a:lnTo>
                    <a:pt x="16" y="116"/>
                  </a:lnTo>
                  <a:lnTo>
                    <a:pt x="0" y="116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71" name="Freeform 45"/>
            <p:cNvSpPr>
              <a:spLocks noEditPoints="1"/>
            </p:cNvSpPr>
            <p:nvPr/>
          </p:nvSpPr>
          <p:spPr bwMode="auto">
            <a:xfrm>
              <a:off x="6829425" y="3687763"/>
              <a:ext cx="107950" cy="111125"/>
            </a:xfrm>
            <a:custGeom>
              <a:avLst/>
              <a:gdLst>
                <a:gd name="T0" fmla="*/ 14 w 68"/>
                <a:gd name="T1" fmla="*/ 62 h 70"/>
                <a:gd name="T2" fmla="*/ 12 w 68"/>
                <a:gd name="T3" fmla="*/ 66 h 70"/>
                <a:gd name="T4" fmla="*/ 10 w 68"/>
                <a:gd name="T5" fmla="*/ 70 h 70"/>
                <a:gd name="T6" fmla="*/ 6 w 68"/>
                <a:gd name="T7" fmla="*/ 68 h 70"/>
                <a:gd name="T8" fmla="*/ 6 w 68"/>
                <a:gd name="T9" fmla="*/ 62 h 70"/>
                <a:gd name="T10" fmla="*/ 6 w 68"/>
                <a:gd name="T11" fmla="*/ 56 h 70"/>
                <a:gd name="T12" fmla="*/ 10 w 68"/>
                <a:gd name="T13" fmla="*/ 48 h 70"/>
                <a:gd name="T14" fmla="*/ 16 w 68"/>
                <a:gd name="T15" fmla="*/ 42 h 70"/>
                <a:gd name="T16" fmla="*/ 6 w 68"/>
                <a:gd name="T17" fmla="*/ 34 h 70"/>
                <a:gd name="T18" fmla="*/ 0 w 68"/>
                <a:gd name="T19" fmla="*/ 22 h 70"/>
                <a:gd name="T20" fmla="*/ 2 w 68"/>
                <a:gd name="T21" fmla="*/ 14 h 70"/>
                <a:gd name="T22" fmla="*/ 6 w 68"/>
                <a:gd name="T23" fmla="*/ 8 h 70"/>
                <a:gd name="T24" fmla="*/ 12 w 68"/>
                <a:gd name="T25" fmla="*/ 2 h 70"/>
                <a:gd name="T26" fmla="*/ 24 w 68"/>
                <a:gd name="T27" fmla="*/ 0 h 70"/>
                <a:gd name="T28" fmla="*/ 44 w 68"/>
                <a:gd name="T29" fmla="*/ 4 h 70"/>
                <a:gd name="T30" fmla="*/ 64 w 68"/>
                <a:gd name="T31" fmla="*/ 14 h 70"/>
                <a:gd name="T32" fmla="*/ 68 w 68"/>
                <a:gd name="T33" fmla="*/ 18 h 70"/>
                <a:gd name="T34" fmla="*/ 68 w 68"/>
                <a:gd name="T35" fmla="*/ 28 h 70"/>
                <a:gd name="T36" fmla="*/ 68 w 68"/>
                <a:gd name="T37" fmla="*/ 34 h 70"/>
                <a:gd name="T38" fmla="*/ 64 w 68"/>
                <a:gd name="T39" fmla="*/ 42 h 70"/>
                <a:gd name="T40" fmla="*/ 60 w 68"/>
                <a:gd name="T41" fmla="*/ 48 h 70"/>
                <a:gd name="T42" fmla="*/ 58 w 68"/>
                <a:gd name="T43" fmla="*/ 60 h 70"/>
                <a:gd name="T44" fmla="*/ 56 w 68"/>
                <a:gd name="T45" fmla="*/ 66 h 70"/>
                <a:gd name="T46" fmla="*/ 54 w 68"/>
                <a:gd name="T47" fmla="*/ 70 h 70"/>
                <a:gd name="T48" fmla="*/ 38 w 68"/>
                <a:gd name="T49" fmla="*/ 64 h 70"/>
                <a:gd name="T50" fmla="*/ 22 w 68"/>
                <a:gd name="T51" fmla="*/ 62 h 70"/>
                <a:gd name="T52" fmla="*/ 14 w 68"/>
                <a:gd name="T53" fmla="*/ 62 h 70"/>
                <a:gd name="T54" fmla="*/ 62 w 68"/>
                <a:gd name="T55" fmla="*/ 30 h 70"/>
                <a:gd name="T56" fmla="*/ 38 w 68"/>
                <a:gd name="T57" fmla="*/ 18 h 70"/>
                <a:gd name="T58" fmla="*/ 26 w 68"/>
                <a:gd name="T59" fmla="*/ 16 h 70"/>
                <a:gd name="T60" fmla="*/ 12 w 68"/>
                <a:gd name="T61" fmla="*/ 14 h 70"/>
                <a:gd name="T62" fmla="*/ 8 w 68"/>
                <a:gd name="T63" fmla="*/ 16 h 70"/>
                <a:gd name="T64" fmla="*/ 6 w 68"/>
                <a:gd name="T65" fmla="*/ 22 h 70"/>
                <a:gd name="T66" fmla="*/ 18 w 68"/>
                <a:gd name="T67" fmla="*/ 30 h 70"/>
                <a:gd name="T68" fmla="*/ 30 w 68"/>
                <a:gd name="T69" fmla="*/ 36 h 70"/>
                <a:gd name="T70" fmla="*/ 56 w 68"/>
                <a:gd name="T71" fmla="*/ 40 h 70"/>
                <a:gd name="T72" fmla="*/ 60 w 68"/>
                <a:gd name="T73" fmla="*/ 36 h 70"/>
                <a:gd name="T74" fmla="*/ 62 w 68"/>
                <a:gd name="T75" fmla="*/ 32 h 70"/>
                <a:gd name="T76" fmla="*/ 62 w 68"/>
                <a:gd name="T77" fmla="*/ 3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8" h="70">
                  <a:moveTo>
                    <a:pt x="14" y="62"/>
                  </a:moveTo>
                  <a:lnTo>
                    <a:pt x="14" y="62"/>
                  </a:lnTo>
                  <a:lnTo>
                    <a:pt x="12" y="66"/>
                  </a:lnTo>
                  <a:lnTo>
                    <a:pt x="12" y="66"/>
                  </a:lnTo>
                  <a:lnTo>
                    <a:pt x="10" y="68"/>
                  </a:lnTo>
                  <a:lnTo>
                    <a:pt x="10" y="70"/>
                  </a:lnTo>
                  <a:lnTo>
                    <a:pt x="10" y="70"/>
                  </a:lnTo>
                  <a:lnTo>
                    <a:pt x="6" y="68"/>
                  </a:lnTo>
                  <a:lnTo>
                    <a:pt x="6" y="68"/>
                  </a:lnTo>
                  <a:lnTo>
                    <a:pt x="6" y="62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6" y="42"/>
                  </a:lnTo>
                  <a:lnTo>
                    <a:pt x="16" y="42"/>
                  </a:lnTo>
                  <a:lnTo>
                    <a:pt x="6" y="34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54" y="8"/>
                  </a:lnTo>
                  <a:lnTo>
                    <a:pt x="64" y="14"/>
                  </a:lnTo>
                  <a:lnTo>
                    <a:pt x="64" y="14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8" y="28"/>
                  </a:lnTo>
                  <a:lnTo>
                    <a:pt x="68" y="28"/>
                  </a:lnTo>
                  <a:lnTo>
                    <a:pt x="68" y="34"/>
                  </a:lnTo>
                  <a:lnTo>
                    <a:pt x="68" y="34"/>
                  </a:lnTo>
                  <a:lnTo>
                    <a:pt x="64" y="42"/>
                  </a:lnTo>
                  <a:lnTo>
                    <a:pt x="64" y="42"/>
                  </a:lnTo>
                  <a:lnTo>
                    <a:pt x="60" y="48"/>
                  </a:lnTo>
                  <a:lnTo>
                    <a:pt x="60" y="48"/>
                  </a:lnTo>
                  <a:lnTo>
                    <a:pt x="58" y="60"/>
                  </a:lnTo>
                  <a:lnTo>
                    <a:pt x="58" y="60"/>
                  </a:lnTo>
                  <a:lnTo>
                    <a:pt x="56" y="66"/>
                  </a:lnTo>
                  <a:lnTo>
                    <a:pt x="54" y="70"/>
                  </a:lnTo>
                  <a:lnTo>
                    <a:pt x="54" y="70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22" y="62"/>
                  </a:lnTo>
                  <a:lnTo>
                    <a:pt x="22" y="62"/>
                  </a:lnTo>
                  <a:lnTo>
                    <a:pt x="14" y="62"/>
                  </a:lnTo>
                  <a:lnTo>
                    <a:pt x="14" y="62"/>
                  </a:lnTo>
                  <a:close/>
                  <a:moveTo>
                    <a:pt x="62" y="30"/>
                  </a:moveTo>
                  <a:lnTo>
                    <a:pt x="62" y="30"/>
                  </a:lnTo>
                  <a:lnTo>
                    <a:pt x="50" y="22"/>
                  </a:lnTo>
                  <a:lnTo>
                    <a:pt x="38" y="18"/>
                  </a:lnTo>
                  <a:lnTo>
                    <a:pt x="38" y="18"/>
                  </a:lnTo>
                  <a:lnTo>
                    <a:pt x="26" y="16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6" y="18"/>
                  </a:lnTo>
                  <a:lnTo>
                    <a:pt x="6" y="22"/>
                  </a:lnTo>
                  <a:lnTo>
                    <a:pt x="6" y="22"/>
                  </a:lnTo>
                  <a:lnTo>
                    <a:pt x="18" y="30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42" y="38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62" y="32"/>
                  </a:lnTo>
                  <a:lnTo>
                    <a:pt x="62" y="32"/>
                  </a:lnTo>
                  <a:lnTo>
                    <a:pt x="62" y="30"/>
                  </a:lnTo>
                  <a:lnTo>
                    <a:pt x="6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72" name="Freeform 46"/>
            <p:cNvSpPr/>
            <p:nvPr/>
          </p:nvSpPr>
          <p:spPr bwMode="auto">
            <a:xfrm>
              <a:off x="6829425" y="3808413"/>
              <a:ext cx="107950" cy="101600"/>
            </a:xfrm>
            <a:custGeom>
              <a:avLst/>
              <a:gdLst>
                <a:gd name="T0" fmla="*/ 44 w 68"/>
                <a:gd name="T1" fmla="*/ 60 h 64"/>
                <a:gd name="T2" fmla="*/ 30 w 68"/>
                <a:gd name="T3" fmla="*/ 54 h 64"/>
                <a:gd name="T4" fmla="*/ 18 w 68"/>
                <a:gd name="T5" fmla="*/ 52 h 64"/>
                <a:gd name="T6" fmla="*/ 16 w 68"/>
                <a:gd name="T7" fmla="*/ 52 h 64"/>
                <a:gd name="T8" fmla="*/ 8 w 68"/>
                <a:gd name="T9" fmla="*/ 50 h 64"/>
                <a:gd name="T10" fmla="*/ 4 w 68"/>
                <a:gd name="T11" fmla="*/ 44 h 64"/>
                <a:gd name="T12" fmla="*/ 8 w 68"/>
                <a:gd name="T13" fmla="*/ 34 h 64"/>
                <a:gd name="T14" fmla="*/ 16 w 68"/>
                <a:gd name="T15" fmla="*/ 32 h 64"/>
                <a:gd name="T16" fmla="*/ 24 w 68"/>
                <a:gd name="T17" fmla="*/ 30 h 64"/>
                <a:gd name="T18" fmla="*/ 38 w 68"/>
                <a:gd name="T19" fmla="*/ 32 h 64"/>
                <a:gd name="T20" fmla="*/ 48 w 68"/>
                <a:gd name="T21" fmla="*/ 34 h 64"/>
                <a:gd name="T22" fmla="*/ 48 w 68"/>
                <a:gd name="T23" fmla="*/ 30 h 64"/>
                <a:gd name="T24" fmla="*/ 48 w 68"/>
                <a:gd name="T25" fmla="*/ 26 h 64"/>
                <a:gd name="T26" fmla="*/ 46 w 68"/>
                <a:gd name="T27" fmla="*/ 24 h 64"/>
                <a:gd name="T28" fmla="*/ 42 w 68"/>
                <a:gd name="T29" fmla="*/ 22 h 64"/>
                <a:gd name="T30" fmla="*/ 38 w 68"/>
                <a:gd name="T31" fmla="*/ 20 h 64"/>
                <a:gd name="T32" fmla="*/ 20 w 68"/>
                <a:gd name="T33" fmla="*/ 16 h 64"/>
                <a:gd name="T34" fmla="*/ 0 w 68"/>
                <a:gd name="T35" fmla="*/ 8 h 64"/>
                <a:gd name="T36" fmla="*/ 0 w 68"/>
                <a:gd name="T37" fmla="*/ 6 h 64"/>
                <a:gd name="T38" fmla="*/ 4 w 68"/>
                <a:gd name="T39" fmla="*/ 0 h 64"/>
                <a:gd name="T40" fmla="*/ 26 w 68"/>
                <a:gd name="T41" fmla="*/ 8 h 64"/>
                <a:gd name="T42" fmla="*/ 50 w 68"/>
                <a:gd name="T43" fmla="*/ 14 h 64"/>
                <a:gd name="T44" fmla="*/ 54 w 68"/>
                <a:gd name="T45" fmla="*/ 10 h 64"/>
                <a:gd name="T46" fmla="*/ 60 w 68"/>
                <a:gd name="T47" fmla="*/ 10 h 64"/>
                <a:gd name="T48" fmla="*/ 66 w 68"/>
                <a:gd name="T49" fmla="*/ 10 h 64"/>
                <a:gd name="T50" fmla="*/ 66 w 68"/>
                <a:gd name="T51" fmla="*/ 12 h 64"/>
                <a:gd name="T52" fmla="*/ 68 w 68"/>
                <a:gd name="T53" fmla="*/ 14 h 64"/>
                <a:gd name="T54" fmla="*/ 68 w 68"/>
                <a:gd name="T55" fmla="*/ 18 h 64"/>
                <a:gd name="T56" fmla="*/ 68 w 68"/>
                <a:gd name="T57" fmla="*/ 22 h 64"/>
                <a:gd name="T58" fmla="*/ 66 w 68"/>
                <a:gd name="T59" fmla="*/ 26 h 64"/>
                <a:gd name="T60" fmla="*/ 64 w 68"/>
                <a:gd name="T61" fmla="*/ 28 h 64"/>
                <a:gd name="T62" fmla="*/ 62 w 68"/>
                <a:gd name="T63" fmla="*/ 28 h 64"/>
                <a:gd name="T64" fmla="*/ 58 w 68"/>
                <a:gd name="T65" fmla="*/ 28 h 64"/>
                <a:gd name="T66" fmla="*/ 56 w 68"/>
                <a:gd name="T67" fmla="*/ 28 h 64"/>
                <a:gd name="T68" fmla="*/ 58 w 68"/>
                <a:gd name="T69" fmla="*/ 34 h 64"/>
                <a:gd name="T70" fmla="*/ 58 w 68"/>
                <a:gd name="T71" fmla="*/ 40 h 64"/>
                <a:gd name="T72" fmla="*/ 58 w 68"/>
                <a:gd name="T73" fmla="*/ 54 h 64"/>
                <a:gd name="T74" fmla="*/ 56 w 68"/>
                <a:gd name="T75" fmla="*/ 60 h 64"/>
                <a:gd name="T76" fmla="*/ 50 w 68"/>
                <a:gd name="T77" fmla="*/ 64 h 64"/>
                <a:gd name="T78" fmla="*/ 48 w 68"/>
                <a:gd name="T79" fmla="*/ 62 h 64"/>
                <a:gd name="T80" fmla="*/ 44 w 68"/>
                <a:gd name="T81" fmla="*/ 6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" h="64">
                  <a:moveTo>
                    <a:pt x="44" y="60"/>
                  </a:moveTo>
                  <a:lnTo>
                    <a:pt x="44" y="60"/>
                  </a:lnTo>
                  <a:lnTo>
                    <a:pt x="30" y="54"/>
                  </a:lnTo>
                  <a:lnTo>
                    <a:pt x="30" y="54"/>
                  </a:lnTo>
                  <a:lnTo>
                    <a:pt x="18" y="52"/>
                  </a:lnTo>
                  <a:lnTo>
                    <a:pt x="18" y="52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8" y="50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4" y="44"/>
                  </a:lnTo>
                  <a:lnTo>
                    <a:pt x="4" y="44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38" y="32"/>
                  </a:lnTo>
                  <a:lnTo>
                    <a:pt x="38" y="32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8" y="30"/>
                  </a:lnTo>
                  <a:lnTo>
                    <a:pt x="48" y="30"/>
                  </a:lnTo>
                  <a:lnTo>
                    <a:pt x="48" y="26"/>
                  </a:lnTo>
                  <a:lnTo>
                    <a:pt x="48" y="26"/>
                  </a:lnTo>
                  <a:lnTo>
                    <a:pt x="46" y="24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4"/>
                  </a:lnTo>
                  <a:lnTo>
                    <a:pt x="4" y="0"/>
                  </a:lnTo>
                  <a:lnTo>
                    <a:pt x="4" y="0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50" y="14"/>
                  </a:lnTo>
                  <a:lnTo>
                    <a:pt x="50" y="14"/>
                  </a:lnTo>
                  <a:lnTo>
                    <a:pt x="54" y="10"/>
                  </a:lnTo>
                  <a:lnTo>
                    <a:pt x="54" y="10"/>
                  </a:lnTo>
                  <a:lnTo>
                    <a:pt x="60" y="10"/>
                  </a:lnTo>
                  <a:lnTo>
                    <a:pt x="60" y="10"/>
                  </a:lnTo>
                  <a:lnTo>
                    <a:pt x="66" y="10"/>
                  </a:lnTo>
                  <a:lnTo>
                    <a:pt x="66" y="12"/>
                  </a:lnTo>
                  <a:lnTo>
                    <a:pt x="66" y="12"/>
                  </a:lnTo>
                  <a:lnTo>
                    <a:pt x="68" y="14"/>
                  </a:lnTo>
                  <a:lnTo>
                    <a:pt x="68" y="14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8" y="22"/>
                  </a:lnTo>
                  <a:lnTo>
                    <a:pt x="68" y="22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64" y="28"/>
                  </a:lnTo>
                  <a:lnTo>
                    <a:pt x="64" y="28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58" y="28"/>
                  </a:lnTo>
                  <a:lnTo>
                    <a:pt x="58" y="28"/>
                  </a:lnTo>
                  <a:lnTo>
                    <a:pt x="56" y="28"/>
                  </a:lnTo>
                  <a:lnTo>
                    <a:pt x="56" y="28"/>
                  </a:lnTo>
                  <a:lnTo>
                    <a:pt x="58" y="34"/>
                  </a:lnTo>
                  <a:lnTo>
                    <a:pt x="58" y="34"/>
                  </a:lnTo>
                  <a:lnTo>
                    <a:pt x="58" y="40"/>
                  </a:lnTo>
                  <a:lnTo>
                    <a:pt x="58" y="40"/>
                  </a:lnTo>
                  <a:lnTo>
                    <a:pt x="58" y="54"/>
                  </a:lnTo>
                  <a:lnTo>
                    <a:pt x="58" y="54"/>
                  </a:lnTo>
                  <a:lnTo>
                    <a:pt x="56" y="60"/>
                  </a:lnTo>
                  <a:lnTo>
                    <a:pt x="56" y="60"/>
                  </a:lnTo>
                  <a:lnTo>
                    <a:pt x="54" y="62"/>
                  </a:lnTo>
                  <a:lnTo>
                    <a:pt x="50" y="64"/>
                  </a:lnTo>
                  <a:lnTo>
                    <a:pt x="50" y="64"/>
                  </a:lnTo>
                  <a:lnTo>
                    <a:pt x="48" y="62"/>
                  </a:lnTo>
                  <a:lnTo>
                    <a:pt x="48" y="62"/>
                  </a:lnTo>
                  <a:lnTo>
                    <a:pt x="44" y="60"/>
                  </a:lnTo>
                  <a:lnTo>
                    <a:pt x="44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73" name="Freeform 47"/>
            <p:cNvSpPr>
              <a:spLocks noEditPoints="1"/>
            </p:cNvSpPr>
            <p:nvPr/>
          </p:nvSpPr>
          <p:spPr bwMode="auto">
            <a:xfrm>
              <a:off x="6829425" y="3916363"/>
              <a:ext cx="180975" cy="139700"/>
            </a:xfrm>
            <a:custGeom>
              <a:avLst/>
              <a:gdLst>
                <a:gd name="T0" fmla="*/ 38 w 114"/>
                <a:gd name="T1" fmla="*/ 68 h 88"/>
                <a:gd name="T2" fmla="*/ 34 w 114"/>
                <a:gd name="T3" fmla="*/ 60 h 88"/>
                <a:gd name="T4" fmla="*/ 30 w 114"/>
                <a:gd name="T5" fmla="*/ 56 h 88"/>
                <a:gd name="T6" fmla="*/ 28 w 114"/>
                <a:gd name="T7" fmla="*/ 56 h 88"/>
                <a:gd name="T8" fmla="*/ 18 w 114"/>
                <a:gd name="T9" fmla="*/ 68 h 88"/>
                <a:gd name="T10" fmla="*/ 10 w 114"/>
                <a:gd name="T11" fmla="*/ 84 h 88"/>
                <a:gd name="T12" fmla="*/ 8 w 114"/>
                <a:gd name="T13" fmla="*/ 88 h 88"/>
                <a:gd name="T14" fmla="*/ 4 w 114"/>
                <a:gd name="T15" fmla="*/ 86 h 88"/>
                <a:gd name="T16" fmla="*/ 4 w 114"/>
                <a:gd name="T17" fmla="*/ 82 h 88"/>
                <a:gd name="T18" fmla="*/ 2 w 114"/>
                <a:gd name="T19" fmla="*/ 76 h 88"/>
                <a:gd name="T20" fmla="*/ 4 w 114"/>
                <a:gd name="T21" fmla="*/ 60 h 88"/>
                <a:gd name="T22" fmla="*/ 12 w 114"/>
                <a:gd name="T23" fmla="*/ 44 h 88"/>
                <a:gd name="T24" fmla="*/ 22 w 114"/>
                <a:gd name="T25" fmla="*/ 28 h 88"/>
                <a:gd name="T26" fmla="*/ 12 w 114"/>
                <a:gd name="T27" fmla="*/ 26 h 88"/>
                <a:gd name="T28" fmla="*/ 2 w 114"/>
                <a:gd name="T29" fmla="*/ 26 h 88"/>
                <a:gd name="T30" fmla="*/ 0 w 114"/>
                <a:gd name="T31" fmla="*/ 18 h 88"/>
                <a:gd name="T32" fmla="*/ 0 w 114"/>
                <a:gd name="T33" fmla="*/ 12 h 88"/>
                <a:gd name="T34" fmla="*/ 2 w 114"/>
                <a:gd name="T35" fmla="*/ 6 h 88"/>
                <a:gd name="T36" fmla="*/ 6 w 114"/>
                <a:gd name="T37" fmla="*/ 2 h 88"/>
                <a:gd name="T38" fmla="*/ 14 w 114"/>
                <a:gd name="T39" fmla="*/ 0 h 88"/>
                <a:gd name="T40" fmla="*/ 28 w 114"/>
                <a:gd name="T41" fmla="*/ 0 h 88"/>
                <a:gd name="T42" fmla="*/ 46 w 114"/>
                <a:gd name="T43" fmla="*/ 4 h 88"/>
                <a:gd name="T44" fmla="*/ 80 w 114"/>
                <a:gd name="T45" fmla="*/ 10 h 88"/>
                <a:gd name="T46" fmla="*/ 112 w 114"/>
                <a:gd name="T47" fmla="*/ 12 h 88"/>
                <a:gd name="T48" fmla="*/ 112 w 114"/>
                <a:gd name="T49" fmla="*/ 14 h 88"/>
                <a:gd name="T50" fmla="*/ 112 w 114"/>
                <a:gd name="T51" fmla="*/ 18 h 88"/>
                <a:gd name="T52" fmla="*/ 114 w 114"/>
                <a:gd name="T53" fmla="*/ 20 h 88"/>
                <a:gd name="T54" fmla="*/ 112 w 114"/>
                <a:gd name="T55" fmla="*/ 38 h 88"/>
                <a:gd name="T56" fmla="*/ 110 w 114"/>
                <a:gd name="T57" fmla="*/ 44 h 88"/>
                <a:gd name="T58" fmla="*/ 106 w 114"/>
                <a:gd name="T59" fmla="*/ 48 h 88"/>
                <a:gd name="T60" fmla="*/ 62 w 114"/>
                <a:gd name="T61" fmla="*/ 36 h 88"/>
                <a:gd name="T62" fmla="*/ 68 w 114"/>
                <a:gd name="T63" fmla="*/ 44 h 88"/>
                <a:gd name="T64" fmla="*/ 72 w 114"/>
                <a:gd name="T65" fmla="*/ 50 h 88"/>
                <a:gd name="T66" fmla="*/ 70 w 114"/>
                <a:gd name="T67" fmla="*/ 64 h 88"/>
                <a:gd name="T68" fmla="*/ 66 w 114"/>
                <a:gd name="T69" fmla="*/ 74 h 88"/>
                <a:gd name="T70" fmla="*/ 60 w 114"/>
                <a:gd name="T71" fmla="*/ 76 h 88"/>
                <a:gd name="T72" fmla="*/ 56 w 114"/>
                <a:gd name="T73" fmla="*/ 78 h 88"/>
                <a:gd name="T74" fmla="*/ 46 w 114"/>
                <a:gd name="T75" fmla="*/ 76 h 88"/>
                <a:gd name="T76" fmla="*/ 38 w 114"/>
                <a:gd name="T77" fmla="*/ 68 h 88"/>
                <a:gd name="T78" fmla="*/ 38 w 114"/>
                <a:gd name="T79" fmla="*/ 32 h 88"/>
                <a:gd name="T80" fmla="*/ 40 w 114"/>
                <a:gd name="T81" fmla="*/ 42 h 88"/>
                <a:gd name="T82" fmla="*/ 46 w 114"/>
                <a:gd name="T83" fmla="*/ 48 h 88"/>
                <a:gd name="T84" fmla="*/ 56 w 114"/>
                <a:gd name="T85" fmla="*/ 60 h 88"/>
                <a:gd name="T86" fmla="*/ 60 w 114"/>
                <a:gd name="T87" fmla="*/ 62 h 88"/>
                <a:gd name="T88" fmla="*/ 62 w 114"/>
                <a:gd name="T89" fmla="*/ 62 h 88"/>
                <a:gd name="T90" fmla="*/ 64 w 114"/>
                <a:gd name="T91" fmla="*/ 60 h 88"/>
                <a:gd name="T92" fmla="*/ 66 w 114"/>
                <a:gd name="T93" fmla="*/ 58 h 88"/>
                <a:gd name="T94" fmla="*/ 54 w 114"/>
                <a:gd name="T95" fmla="*/ 40 h 88"/>
                <a:gd name="T96" fmla="*/ 46 w 114"/>
                <a:gd name="T97" fmla="*/ 36 h 88"/>
                <a:gd name="T98" fmla="*/ 38 w 114"/>
                <a:gd name="T99" fmla="*/ 3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4" h="88">
                  <a:moveTo>
                    <a:pt x="38" y="68"/>
                  </a:moveTo>
                  <a:lnTo>
                    <a:pt x="38" y="68"/>
                  </a:lnTo>
                  <a:lnTo>
                    <a:pt x="34" y="60"/>
                  </a:lnTo>
                  <a:lnTo>
                    <a:pt x="34" y="60"/>
                  </a:lnTo>
                  <a:lnTo>
                    <a:pt x="32" y="58"/>
                  </a:lnTo>
                  <a:lnTo>
                    <a:pt x="30" y="56"/>
                  </a:lnTo>
                  <a:lnTo>
                    <a:pt x="28" y="56"/>
                  </a:lnTo>
                  <a:lnTo>
                    <a:pt x="28" y="56"/>
                  </a:lnTo>
                  <a:lnTo>
                    <a:pt x="18" y="68"/>
                  </a:lnTo>
                  <a:lnTo>
                    <a:pt x="18" y="68"/>
                  </a:lnTo>
                  <a:lnTo>
                    <a:pt x="14" y="76"/>
                  </a:lnTo>
                  <a:lnTo>
                    <a:pt x="10" y="84"/>
                  </a:lnTo>
                  <a:lnTo>
                    <a:pt x="10" y="84"/>
                  </a:lnTo>
                  <a:lnTo>
                    <a:pt x="8" y="88"/>
                  </a:lnTo>
                  <a:lnTo>
                    <a:pt x="8" y="88"/>
                  </a:lnTo>
                  <a:lnTo>
                    <a:pt x="4" y="86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4" y="60"/>
                  </a:lnTo>
                  <a:lnTo>
                    <a:pt x="4" y="60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22" y="28"/>
                  </a:lnTo>
                  <a:lnTo>
                    <a:pt x="22" y="28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6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28" y="0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80" y="10"/>
                  </a:lnTo>
                  <a:lnTo>
                    <a:pt x="80" y="10"/>
                  </a:lnTo>
                  <a:lnTo>
                    <a:pt x="96" y="12"/>
                  </a:lnTo>
                  <a:lnTo>
                    <a:pt x="112" y="12"/>
                  </a:lnTo>
                  <a:lnTo>
                    <a:pt x="112" y="12"/>
                  </a:lnTo>
                  <a:lnTo>
                    <a:pt x="112" y="14"/>
                  </a:lnTo>
                  <a:lnTo>
                    <a:pt x="112" y="14"/>
                  </a:lnTo>
                  <a:lnTo>
                    <a:pt x="112" y="18"/>
                  </a:lnTo>
                  <a:lnTo>
                    <a:pt x="112" y="18"/>
                  </a:lnTo>
                  <a:lnTo>
                    <a:pt x="114" y="20"/>
                  </a:lnTo>
                  <a:lnTo>
                    <a:pt x="114" y="20"/>
                  </a:lnTo>
                  <a:lnTo>
                    <a:pt x="112" y="38"/>
                  </a:lnTo>
                  <a:lnTo>
                    <a:pt x="112" y="38"/>
                  </a:lnTo>
                  <a:lnTo>
                    <a:pt x="110" y="44"/>
                  </a:lnTo>
                  <a:lnTo>
                    <a:pt x="106" y="48"/>
                  </a:lnTo>
                  <a:lnTo>
                    <a:pt x="106" y="48"/>
                  </a:lnTo>
                  <a:lnTo>
                    <a:pt x="62" y="36"/>
                  </a:lnTo>
                  <a:lnTo>
                    <a:pt x="62" y="36"/>
                  </a:lnTo>
                  <a:lnTo>
                    <a:pt x="68" y="44"/>
                  </a:lnTo>
                  <a:lnTo>
                    <a:pt x="68" y="44"/>
                  </a:lnTo>
                  <a:lnTo>
                    <a:pt x="72" y="50"/>
                  </a:lnTo>
                  <a:lnTo>
                    <a:pt x="72" y="50"/>
                  </a:lnTo>
                  <a:lnTo>
                    <a:pt x="70" y="64"/>
                  </a:lnTo>
                  <a:lnTo>
                    <a:pt x="70" y="64"/>
                  </a:lnTo>
                  <a:lnTo>
                    <a:pt x="68" y="70"/>
                  </a:lnTo>
                  <a:lnTo>
                    <a:pt x="66" y="74"/>
                  </a:lnTo>
                  <a:lnTo>
                    <a:pt x="66" y="74"/>
                  </a:lnTo>
                  <a:lnTo>
                    <a:pt x="60" y="76"/>
                  </a:lnTo>
                  <a:lnTo>
                    <a:pt x="56" y="78"/>
                  </a:lnTo>
                  <a:lnTo>
                    <a:pt x="56" y="78"/>
                  </a:lnTo>
                  <a:lnTo>
                    <a:pt x="52" y="78"/>
                  </a:lnTo>
                  <a:lnTo>
                    <a:pt x="46" y="76"/>
                  </a:lnTo>
                  <a:lnTo>
                    <a:pt x="46" y="76"/>
                  </a:lnTo>
                  <a:lnTo>
                    <a:pt x="38" y="68"/>
                  </a:lnTo>
                  <a:lnTo>
                    <a:pt x="38" y="68"/>
                  </a:lnTo>
                  <a:close/>
                  <a:moveTo>
                    <a:pt x="38" y="32"/>
                  </a:moveTo>
                  <a:lnTo>
                    <a:pt x="38" y="32"/>
                  </a:lnTo>
                  <a:lnTo>
                    <a:pt x="40" y="42"/>
                  </a:lnTo>
                  <a:lnTo>
                    <a:pt x="46" y="48"/>
                  </a:lnTo>
                  <a:lnTo>
                    <a:pt x="46" y="48"/>
                  </a:lnTo>
                  <a:lnTo>
                    <a:pt x="50" y="56"/>
                  </a:lnTo>
                  <a:lnTo>
                    <a:pt x="56" y="60"/>
                  </a:lnTo>
                  <a:lnTo>
                    <a:pt x="56" y="60"/>
                  </a:lnTo>
                  <a:lnTo>
                    <a:pt x="60" y="62"/>
                  </a:lnTo>
                  <a:lnTo>
                    <a:pt x="60" y="62"/>
                  </a:lnTo>
                  <a:lnTo>
                    <a:pt x="62" y="62"/>
                  </a:lnTo>
                  <a:lnTo>
                    <a:pt x="62" y="62"/>
                  </a:lnTo>
                  <a:lnTo>
                    <a:pt x="64" y="60"/>
                  </a:lnTo>
                  <a:lnTo>
                    <a:pt x="66" y="58"/>
                  </a:lnTo>
                  <a:lnTo>
                    <a:pt x="66" y="58"/>
                  </a:lnTo>
                  <a:lnTo>
                    <a:pt x="60" y="48"/>
                  </a:lnTo>
                  <a:lnTo>
                    <a:pt x="54" y="40"/>
                  </a:lnTo>
                  <a:lnTo>
                    <a:pt x="54" y="40"/>
                  </a:lnTo>
                  <a:lnTo>
                    <a:pt x="46" y="36"/>
                  </a:lnTo>
                  <a:lnTo>
                    <a:pt x="38" y="32"/>
                  </a:lnTo>
                  <a:lnTo>
                    <a:pt x="38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74" name="Freeform 48"/>
            <p:cNvSpPr>
              <a:spLocks noEditPoints="1"/>
            </p:cNvSpPr>
            <p:nvPr/>
          </p:nvSpPr>
          <p:spPr bwMode="auto">
            <a:xfrm>
              <a:off x="6829425" y="4049713"/>
              <a:ext cx="165100" cy="60325"/>
            </a:xfrm>
            <a:custGeom>
              <a:avLst/>
              <a:gdLst>
                <a:gd name="T0" fmla="*/ 10 w 104"/>
                <a:gd name="T1" fmla="*/ 28 h 38"/>
                <a:gd name="T2" fmla="*/ 8 w 104"/>
                <a:gd name="T3" fmla="*/ 30 h 38"/>
                <a:gd name="T4" fmla="*/ 6 w 104"/>
                <a:gd name="T5" fmla="*/ 30 h 38"/>
                <a:gd name="T6" fmla="*/ 2 w 104"/>
                <a:gd name="T7" fmla="*/ 30 h 38"/>
                <a:gd name="T8" fmla="*/ 0 w 104"/>
                <a:gd name="T9" fmla="*/ 26 h 38"/>
                <a:gd name="T10" fmla="*/ 2 w 104"/>
                <a:gd name="T11" fmla="*/ 18 h 38"/>
                <a:gd name="T12" fmla="*/ 4 w 104"/>
                <a:gd name="T13" fmla="*/ 10 h 38"/>
                <a:gd name="T14" fmla="*/ 8 w 104"/>
                <a:gd name="T15" fmla="*/ 6 h 38"/>
                <a:gd name="T16" fmla="*/ 14 w 104"/>
                <a:gd name="T17" fmla="*/ 0 h 38"/>
                <a:gd name="T18" fmla="*/ 18 w 104"/>
                <a:gd name="T19" fmla="*/ 0 h 38"/>
                <a:gd name="T20" fmla="*/ 26 w 104"/>
                <a:gd name="T21" fmla="*/ 0 h 38"/>
                <a:gd name="T22" fmla="*/ 40 w 104"/>
                <a:gd name="T23" fmla="*/ 2 h 38"/>
                <a:gd name="T24" fmla="*/ 56 w 104"/>
                <a:gd name="T25" fmla="*/ 4 h 38"/>
                <a:gd name="T26" fmla="*/ 58 w 104"/>
                <a:gd name="T27" fmla="*/ 8 h 38"/>
                <a:gd name="T28" fmla="*/ 60 w 104"/>
                <a:gd name="T29" fmla="*/ 12 h 38"/>
                <a:gd name="T30" fmla="*/ 60 w 104"/>
                <a:gd name="T31" fmla="*/ 18 h 38"/>
                <a:gd name="T32" fmla="*/ 58 w 104"/>
                <a:gd name="T33" fmla="*/ 24 h 38"/>
                <a:gd name="T34" fmla="*/ 58 w 104"/>
                <a:gd name="T35" fmla="*/ 28 h 38"/>
                <a:gd name="T36" fmla="*/ 54 w 104"/>
                <a:gd name="T37" fmla="*/ 32 h 38"/>
                <a:gd name="T38" fmla="*/ 22 w 104"/>
                <a:gd name="T39" fmla="*/ 26 h 38"/>
                <a:gd name="T40" fmla="*/ 18 w 104"/>
                <a:gd name="T41" fmla="*/ 26 h 38"/>
                <a:gd name="T42" fmla="*/ 12 w 104"/>
                <a:gd name="T43" fmla="*/ 28 h 38"/>
                <a:gd name="T44" fmla="*/ 84 w 104"/>
                <a:gd name="T45" fmla="*/ 22 h 38"/>
                <a:gd name="T46" fmla="*/ 86 w 104"/>
                <a:gd name="T47" fmla="*/ 14 h 38"/>
                <a:gd name="T48" fmla="*/ 90 w 104"/>
                <a:gd name="T49" fmla="*/ 6 h 38"/>
                <a:gd name="T50" fmla="*/ 92 w 104"/>
                <a:gd name="T51" fmla="*/ 6 h 38"/>
                <a:gd name="T52" fmla="*/ 100 w 104"/>
                <a:gd name="T53" fmla="*/ 8 h 38"/>
                <a:gd name="T54" fmla="*/ 104 w 104"/>
                <a:gd name="T55" fmla="*/ 16 h 38"/>
                <a:gd name="T56" fmla="*/ 104 w 104"/>
                <a:gd name="T57" fmla="*/ 18 h 38"/>
                <a:gd name="T58" fmla="*/ 102 w 104"/>
                <a:gd name="T59" fmla="*/ 26 h 38"/>
                <a:gd name="T60" fmla="*/ 100 w 104"/>
                <a:gd name="T61" fmla="*/ 32 h 38"/>
                <a:gd name="T62" fmla="*/ 94 w 104"/>
                <a:gd name="T63" fmla="*/ 36 h 38"/>
                <a:gd name="T64" fmla="*/ 88 w 104"/>
                <a:gd name="T65" fmla="*/ 38 h 38"/>
                <a:gd name="T66" fmla="*/ 84 w 104"/>
                <a:gd name="T67" fmla="*/ 30 h 38"/>
                <a:gd name="T68" fmla="*/ 84 w 104"/>
                <a:gd name="T69" fmla="*/ 2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4" h="38">
                  <a:moveTo>
                    <a:pt x="12" y="28"/>
                  </a:moveTo>
                  <a:lnTo>
                    <a:pt x="10" y="28"/>
                  </a:lnTo>
                  <a:lnTo>
                    <a:pt x="10" y="28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6" y="30"/>
                  </a:lnTo>
                  <a:lnTo>
                    <a:pt x="6" y="3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18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8" y="8"/>
                  </a:lnTo>
                  <a:lnTo>
                    <a:pt x="58" y="8"/>
                  </a:lnTo>
                  <a:lnTo>
                    <a:pt x="60" y="12"/>
                  </a:lnTo>
                  <a:lnTo>
                    <a:pt x="60" y="12"/>
                  </a:lnTo>
                  <a:lnTo>
                    <a:pt x="60" y="18"/>
                  </a:lnTo>
                  <a:lnTo>
                    <a:pt x="60" y="18"/>
                  </a:lnTo>
                  <a:lnTo>
                    <a:pt x="58" y="24"/>
                  </a:lnTo>
                  <a:lnTo>
                    <a:pt x="58" y="24"/>
                  </a:lnTo>
                  <a:lnTo>
                    <a:pt x="58" y="28"/>
                  </a:lnTo>
                  <a:lnTo>
                    <a:pt x="58" y="28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22" y="26"/>
                  </a:lnTo>
                  <a:lnTo>
                    <a:pt x="22" y="26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2" y="28"/>
                  </a:lnTo>
                  <a:lnTo>
                    <a:pt x="12" y="28"/>
                  </a:lnTo>
                  <a:close/>
                  <a:moveTo>
                    <a:pt x="84" y="22"/>
                  </a:moveTo>
                  <a:lnTo>
                    <a:pt x="84" y="22"/>
                  </a:lnTo>
                  <a:lnTo>
                    <a:pt x="86" y="14"/>
                  </a:lnTo>
                  <a:lnTo>
                    <a:pt x="86" y="14"/>
                  </a:lnTo>
                  <a:lnTo>
                    <a:pt x="90" y="6"/>
                  </a:lnTo>
                  <a:lnTo>
                    <a:pt x="90" y="6"/>
                  </a:lnTo>
                  <a:lnTo>
                    <a:pt x="92" y="6"/>
                  </a:lnTo>
                  <a:lnTo>
                    <a:pt x="92" y="6"/>
                  </a:lnTo>
                  <a:lnTo>
                    <a:pt x="100" y="8"/>
                  </a:lnTo>
                  <a:lnTo>
                    <a:pt x="100" y="8"/>
                  </a:lnTo>
                  <a:lnTo>
                    <a:pt x="102" y="12"/>
                  </a:lnTo>
                  <a:lnTo>
                    <a:pt x="104" y="16"/>
                  </a:lnTo>
                  <a:lnTo>
                    <a:pt x="104" y="16"/>
                  </a:lnTo>
                  <a:lnTo>
                    <a:pt x="104" y="18"/>
                  </a:lnTo>
                  <a:lnTo>
                    <a:pt x="104" y="18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100" y="32"/>
                  </a:lnTo>
                  <a:lnTo>
                    <a:pt x="100" y="32"/>
                  </a:lnTo>
                  <a:lnTo>
                    <a:pt x="94" y="36"/>
                  </a:lnTo>
                  <a:lnTo>
                    <a:pt x="90" y="38"/>
                  </a:lnTo>
                  <a:lnTo>
                    <a:pt x="88" y="38"/>
                  </a:lnTo>
                  <a:lnTo>
                    <a:pt x="88" y="38"/>
                  </a:lnTo>
                  <a:lnTo>
                    <a:pt x="84" y="30"/>
                  </a:lnTo>
                  <a:lnTo>
                    <a:pt x="84" y="30"/>
                  </a:lnTo>
                  <a:lnTo>
                    <a:pt x="84" y="22"/>
                  </a:lnTo>
                  <a:lnTo>
                    <a:pt x="84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75" name="Freeform 49"/>
            <p:cNvSpPr/>
            <p:nvPr/>
          </p:nvSpPr>
          <p:spPr bwMode="auto">
            <a:xfrm>
              <a:off x="6829425" y="4097338"/>
              <a:ext cx="107950" cy="133350"/>
            </a:xfrm>
            <a:custGeom>
              <a:avLst/>
              <a:gdLst>
                <a:gd name="T0" fmla="*/ 14 w 68"/>
                <a:gd name="T1" fmla="*/ 78 h 84"/>
                <a:gd name="T2" fmla="*/ 10 w 68"/>
                <a:gd name="T3" fmla="*/ 82 h 84"/>
                <a:gd name="T4" fmla="*/ 6 w 68"/>
                <a:gd name="T5" fmla="*/ 84 h 84"/>
                <a:gd name="T6" fmla="*/ 4 w 68"/>
                <a:gd name="T7" fmla="*/ 80 h 84"/>
                <a:gd name="T8" fmla="*/ 4 w 68"/>
                <a:gd name="T9" fmla="*/ 74 h 84"/>
                <a:gd name="T10" fmla="*/ 4 w 68"/>
                <a:gd name="T11" fmla="*/ 72 h 84"/>
                <a:gd name="T12" fmla="*/ 8 w 68"/>
                <a:gd name="T13" fmla="*/ 60 h 84"/>
                <a:gd name="T14" fmla="*/ 14 w 68"/>
                <a:gd name="T15" fmla="*/ 54 h 84"/>
                <a:gd name="T16" fmla="*/ 22 w 68"/>
                <a:gd name="T17" fmla="*/ 52 h 84"/>
                <a:gd name="T18" fmla="*/ 28 w 68"/>
                <a:gd name="T19" fmla="*/ 50 h 84"/>
                <a:gd name="T20" fmla="*/ 36 w 68"/>
                <a:gd name="T21" fmla="*/ 50 h 84"/>
                <a:gd name="T22" fmla="*/ 40 w 68"/>
                <a:gd name="T23" fmla="*/ 50 h 84"/>
                <a:gd name="T24" fmla="*/ 32 w 68"/>
                <a:gd name="T25" fmla="*/ 46 h 84"/>
                <a:gd name="T26" fmla="*/ 22 w 68"/>
                <a:gd name="T27" fmla="*/ 40 h 84"/>
                <a:gd name="T28" fmla="*/ 2 w 68"/>
                <a:gd name="T29" fmla="*/ 34 h 84"/>
                <a:gd name="T30" fmla="*/ 0 w 68"/>
                <a:gd name="T31" fmla="*/ 32 h 84"/>
                <a:gd name="T32" fmla="*/ 0 w 68"/>
                <a:gd name="T33" fmla="*/ 28 h 84"/>
                <a:gd name="T34" fmla="*/ 2 w 68"/>
                <a:gd name="T35" fmla="*/ 20 h 84"/>
                <a:gd name="T36" fmla="*/ 6 w 68"/>
                <a:gd name="T37" fmla="*/ 10 h 84"/>
                <a:gd name="T38" fmla="*/ 8 w 68"/>
                <a:gd name="T39" fmla="*/ 8 h 84"/>
                <a:gd name="T40" fmla="*/ 18 w 68"/>
                <a:gd name="T41" fmla="*/ 6 h 84"/>
                <a:gd name="T42" fmla="*/ 32 w 68"/>
                <a:gd name="T43" fmla="*/ 6 h 84"/>
                <a:gd name="T44" fmla="*/ 42 w 68"/>
                <a:gd name="T45" fmla="*/ 6 h 84"/>
                <a:gd name="T46" fmla="*/ 42 w 68"/>
                <a:gd name="T47" fmla="*/ 2 h 84"/>
                <a:gd name="T48" fmla="*/ 42 w 68"/>
                <a:gd name="T49" fmla="*/ 0 h 84"/>
                <a:gd name="T50" fmla="*/ 54 w 68"/>
                <a:gd name="T51" fmla="*/ 0 h 84"/>
                <a:gd name="T52" fmla="*/ 64 w 68"/>
                <a:gd name="T53" fmla="*/ 2 h 84"/>
                <a:gd name="T54" fmla="*/ 66 w 68"/>
                <a:gd name="T55" fmla="*/ 6 h 84"/>
                <a:gd name="T56" fmla="*/ 68 w 68"/>
                <a:gd name="T57" fmla="*/ 10 h 84"/>
                <a:gd name="T58" fmla="*/ 68 w 68"/>
                <a:gd name="T59" fmla="*/ 14 h 84"/>
                <a:gd name="T60" fmla="*/ 68 w 68"/>
                <a:gd name="T61" fmla="*/ 16 h 84"/>
                <a:gd name="T62" fmla="*/ 68 w 68"/>
                <a:gd name="T63" fmla="*/ 18 h 84"/>
                <a:gd name="T64" fmla="*/ 68 w 68"/>
                <a:gd name="T65" fmla="*/ 22 h 84"/>
                <a:gd name="T66" fmla="*/ 68 w 68"/>
                <a:gd name="T67" fmla="*/ 28 h 84"/>
                <a:gd name="T68" fmla="*/ 66 w 68"/>
                <a:gd name="T69" fmla="*/ 32 h 84"/>
                <a:gd name="T70" fmla="*/ 54 w 68"/>
                <a:gd name="T71" fmla="*/ 32 h 84"/>
                <a:gd name="T72" fmla="*/ 40 w 68"/>
                <a:gd name="T73" fmla="*/ 32 h 84"/>
                <a:gd name="T74" fmla="*/ 30 w 68"/>
                <a:gd name="T75" fmla="*/ 32 h 84"/>
                <a:gd name="T76" fmla="*/ 52 w 68"/>
                <a:gd name="T77" fmla="*/ 42 h 84"/>
                <a:gd name="T78" fmla="*/ 64 w 68"/>
                <a:gd name="T79" fmla="*/ 52 h 84"/>
                <a:gd name="T80" fmla="*/ 62 w 68"/>
                <a:gd name="T81" fmla="*/ 70 h 84"/>
                <a:gd name="T82" fmla="*/ 60 w 68"/>
                <a:gd name="T83" fmla="*/ 78 h 84"/>
                <a:gd name="T84" fmla="*/ 56 w 68"/>
                <a:gd name="T85" fmla="*/ 84 h 84"/>
                <a:gd name="T86" fmla="*/ 44 w 68"/>
                <a:gd name="T87" fmla="*/ 80 h 84"/>
                <a:gd name="T88" fmla="*/ 24 w 68"/>
                <a:gd name="T89" fmla="*/ 76 h 84"/>
                <a:gd name="T90" fmla="*/ 20 w 68"/>
                <a:gd name="T91" fmla="*/ 76 h 84"/>
                <a:gd name="T92" fmla="*/ 14 w 68"/>
                <a:gd name="T93" fmla="*/ 7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8" h="84">
                  <a:moveTo>
                    <a:pt x="14" y="78"/>
                  </a:moveTo>
                  <a:lnTo>
                    <a:pt x="14" y="78"/>
                  </a:lnTo>
                  <a:lnTo>
                    <a:pt x="10" y="82"/>
                  </a:lnTo>
                  <a:lnTo>
                    <a:pt x="10" y="82"/>
                  </a:lnTo>
                  <a:lnTo>
                    <a:pt x="6" y="84"/>
                  </a:lnTo>
                  <a:lnTo>
                    <a:pt x="6" y="84"/>
                  </a:lnTo>
                  <a:lnTo>
                    <a:pt x="4" y="82"/>
                  </a:lnTo>
                  <a:lnTo>
                    <a:pt x="4" y="80"/>
                  </a:lnTo>
                  <a:lnTo>
                    <a:pt x="4" y="76"/>
                  </a:lnTo>
                  <a:lnTo>
                    <a:pt x="4" y="74"/>
                  </a:lnTo>
                  <a:lnTo>
                    <a:pt x="4" y="74"/>
                  </a:lnTo>
                  <a:lnTo>
                    <a:pt x="4" y="72"/>
                  </a:lnTo>
                  <a:lnTo>
                    <a:pt x="4" y="72"/>
                  </a:lnTo>
                  <a:lnTo>
                    <a:pt x="8" y="60"/>
                  </a:lnTo>
                  <a:lnTo>
                    <a:pt x="10" y="56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28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8" y="50"/>
                  </a:lnTo>
                  <a:lnTo>
                    <a:pt x="40" y="50"/>
                  </a:lnTo>
                  <a:lnTo>
                    <a:pt x="40" y="50"/>
                  </a:lnTo>
                  <a:lnTo>
                    <a:pt x="32" y="46"/>
                  </a:lnTo>
                  <a:lnTo>
                    <a:pt x="22" y="40"/>
                  </a:lnTo>
                  <a:lnTo>
                    <a:pt x="22" y="40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8"/>
                  </a:lnTo>
                  <a:lnTo>
                    <a:pt x="8" y="8"/>
                  </a:lnTo>
                  <a:lnTo>
                    <a:pt x="14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64" y="2"/>
                  </a:lnTo>
                  <a:lnTo>
                    <a:pt x="64" y="2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68" y="14"/>
                  </a:lnTo>
                  <a:lnTo>
                    <a:pt x="68" y="14"/>
                  </a:lnTo>
                  <a:lnTo>
                    <a:pt x="68" y="16"/>
                  </a:lnTo>
                  <a:lnTo>
                    <a:pt x="68" y="16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8" y="22"/>
                  </a:lnTo>
                  <a:lnTo>
                    <a:pt x="68" y="22"/>
                  </a:lnTo>
                  <a:lnTo>
                    <a:pt x="68" y="28"/>
                  </a:lnTo>
                  <a:lnTo>
                    <a:pt x="68" y="28"/>
                  </a:lnTo>
                  <a:lnTo>
                    <a:pt x="66" y="32"/>
                  </a:lnTo>
                  <a:lnTo>
                    <a:pt x="66" y="32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40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52" y="42"/>
                  </a:lnTo>
                  <a:lnTo>
                    <a:pt x="52" y="42"/>
                  </a:lnTo>
                  <a:lnTo>
                    <a:pt x="60" y="48"/>
                  </a:lnTo>
                  <a:lnTo>
                    <a:pt x="64" y="52"/>
                  </a:lnTo>
                  <a:lnTo>
                    <a:pt x="64" y="52"/>
                  </a:lnTo>
                  <a:lnTo>
                    <a:pt x="62" y="70"/>
                  </a:lnTo>
                  <a:lnTo>
                    <a:pt x="62" y="70"/>
                  </a:lnTo>
                  <a:lnTo>
                    <a:pt x="60" y="78"/>
                  </a:lnTo>
                  <a:lnTo>
                    <a:pt x="56" y="84"/>
                  </a:lnTo>
                  <a:lnTo>
                    <a:pt x="56" y="84"/>
                  </a:lnTo>
                  <a:lnTo>
                    <a:pt x="44" y="80"/>
                  </a:lnTo>
                  <a:lnTo>
                    <a:pt x="44" y="80"/>
                  </a:lnTo>
                  <a:lnTo>
                    <a:pt x="32" y="76"/>
                  </a:lnTo>
                  <a:lnTo>
                    <a:pt x="24" y="76"/>
                  </a:lnTo>
                  <a:lnTo>
                    <a:pt x="24" y="76"/>
                  </a:lnTo>
                  <a:lnTo>
                    <a:pt x="20" y="76"/>
                  </a:lnTo>
                  <a:lnTo>
                    <a:pt x="20" y="76"/>
                  </a:lnTo>
                  <a:lnTo>
                    <a:pt x="14" y="78"/>
                  </a:lnTo>
                  <a:lnTo>
                    <a:pt x="14" y="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76" name="Freeform 50"/>
            <p:cNvSpPr>
              <a:spLocks noEditPoints="1"/>
            </p:cNvSpPr>
            <p:nvPr/>
          </p:nvSpPr>
          <p:spPr bwMode="auto">
            <a:xfrm>
              <a:off x="6769100" y="4224338"/>
              <a:ext cx="180975" cy="149225"/>
            </a:xfrm>
            <a:custGeom>
              <a:avLst/>
              <a:gdLst>
                <a:gd name="T0" fmla="*/ 94 w 114"/>
                <a:gd name="T1" fmla="*/ 86 h 94"/>
                <a:gd name="T2" fmla="*/ 48 w 114"/>
                <a:gd name="T3" fmla="*/ 76 h 94"/>
                <a:gd name="T4" fmla="*/ 24 w 114"/>
                <a:gd name="T5" fmla="*/ 72 h 94"/>
                <a:gd name="T6" fmla="*/ 2 w 114"/>
                <a:gd name="T7" fmla="*/ 72 h 94"/>
                <a:gd name="T8" fmla="*/ 0 w 114"/>
                <a:gd name="T9" fmla="*/ 62 h 94"/>
                <a:gd name="T10" fmla="*/ 2 w 114"/>
                <a:gd name="T11" fmla="*/ 50 h 94"/>
                <a:gd name="T12" fmla="*/ 6 w 114"/>
                <a:gd name="T13" fmla="*/ 40 h 94"/>
                <a:gd name="T14" fmla="*/ 28 w 114"/>
                <a:gd name="T15" fmla="*/ 42 h 94"/>
                <a:gd name="T16" fmla="*/ 50 w 114"/>
                <a:gd name="T17" fmla="*/ 46 h 94"/>
                <a:gd name="T18" fmla="*/ 44 w 114"/>
                <a:gd name="T19" fmla="*/ 40 h 94"/>
                <a:gd name="T20" fmla="*/ 38 w 114"/>
                <a:gd name="T21" fmla="*/ 28 h 94"/>
                <a:gd name="T22" fmla="*/ 40 w 114"/>
                <a:gd name="T23" fmla="*/ 22 h 94"/>
                <a:gd name="T24" fmla="*/ 44 w 114"/>
                <a:gd name="T25" fmla="*/ 12 h 94"/>
                <a:gd name="T26" fmla="*/ 52 w 114"/>
                <a:gd name="T27" fmla="*/ 4 h 94"/>
                <a:gd name="T28" fmla="*/ 68 w 114"/>
                <a:gd name="T29" fmla="*/ 0 h 94"/>
                <a:gd name="T30" fmla="*/ 92 w 114"/>
                <a:gd name="T31" fmla="*/ 6 h 94"/>
                <a:gd name="T32" fmla="*/ 104 w 114"/>
                <a:gd name="T33" fmla="*/ 12 h 94"/>
                <a:gd name="T34" fmla="*/ 112 w 114"/>
                <a:gd name="T35" fmla="*/ 20 h 94"/>
                <a:gd name="T36" fmla="*/ 114 w 114"/>
                <a:gd name="T37" fmla="*/ 28 h 94"/>
                <a:gd name="T38" fmla="*/ 112 w 114"/>
                <a:gd name="T39" fmla="*/ 42 h 94"/>
                <a:gd name="T40" fmla="*/ 106 w 114"/>
                <a:gd name="T41" fmla="*/ 58 h 94"/>
                <a:gd name="T42" fmla="*/ 106 w 114"/>
                <a:gd name="T43" fmla="*/ 66 h 94"/>
                <a:gd name="T44" fmla="*/ 106 w 114"/>
                <a:gd name="T45" fmla="*/ 82 h 94"/>
                <a:gd name="T46" fmla="*/ 100 w 114"/>
                <a:gd name="T47" fmla="*/ 94 h 94"/>
                <a:gd name="T48" fmla="*/ 96 w 114"/>
                <a:gd name="T49" fmla="*/ 90 h 94"/>
                <a:gd name="T50" fmla="*/ 94 w 114"/>
                <a:gd name="T51" fmla="*/ 86 h 94"/>
                <a:gd name="T52" fmla="*/ 104 w 114"/>
                <a:gd name="T53" fmla="*/ 42 h 94"/>
                <a:gd name="T54" fmla="*/ 100 w 114"/>
                <a:gd name="T55" fmla="*/ 34 h 94"/>
                <a:gd name="T56" fmla="*/ 90 w 114"/>
                <a:gd name="T57" fmla="*/ 26 h 94"/>
                <a:gd name="T58" fmla="*/ 82 w 114"/>
                <a:gd name="T59" fmla="*/ 22 h 94"/>
                <a:gd name="T60" fmla="*/ 56 w 114"/>
                <a:gd name="T61" fmla="*/ 18 h 94"/>
                <a:gd name="T62" fmla="*/ 50 w 114"/>
                <a:gd name="T63" fmla="*/ 20 h 94"/>
                <a:gd name="T64" fmla="*/ 46 w 114"/>
                <a:gd name="T65" fmla="*/ 22 h 94"/>
                <a:gd name="T66" fmla="*/ 46 w 114"/>
                <a:gd name="T67" fmla="*/ 26 h 94"/>
                <a:gd name="T68" fmla="*/ 58 w 114"/>
                <a:gd name="T69" fmla="*/ 38 h 94"/>
                <a:gd name="T70" fmla="*/ 72 w 114"/>
                <a:gd name="T71" fmla="*/ 48 h 94"/>
                <a:gd name="T72" fmla="*/ 80 w 114"/>
                <a:gd name="T73" fmla="*/ 50 h 94"/>
                <a:gd name="T74" fmla="*/ 88 w 114"/>
                <a:gd name="T75" fmla="*/ 52 h 94"/>
                <a:gd name="T76" fmla="*/ 94 w 114"/>
                <a:gd name="T77" fmla="*/ 54 h 94"/>
                <a:gd name="T78" fmla="*/ 98 w 114"/>
                <a:gd name="T79" fmla="*/ 54 h 94"/>
                <a:gd name="T80" fmla="*/ 100 w 114"/>
                <a:gd name="T81" fmla="*/ 52 h 94"/>
                <a:gd name="T82" fmla="*/ 104 w 114"/>
                <a:gd name="T83" fmla="*/ 48 h 94"/>
                <a:gd name="T84" fmla="*/ 104 w 114"/>
                <a:gd name="T85" fmla="*/ 4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4" h="94">
                  <a:moveTo>
                    <a:pt x="94" y="86"/>
                  </a:moveTo>
                  <a:lnTo>
                    <a:pt x="94" y="86"/>
                  </a:lnTo>
                  <a:lnTo>
                    <a:pt x="70" y="80"/>
                  </a:lnTo>
                  <a:lnTo>
                    <a:pt x="48" y="76"/>
                  </a:lnTo>
                  <a:lnTo>
                    <a:pt x="48" y="76"/>
                  </a:lnTo>
                  <a:lnTo>
                    <a:pt x="24" y="72"/>
                  </a:lnTo>
                  <a:lnTo>
                    <a:pt x="2" y="72"/>
                  </a:lnTo>
                  <a:lnTo>
                    <a:pt x="2" y="7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2" y="50"/>
                  </a:lnTo>
                  <a:lnTo>
                    <a:pt x="2" y="50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40" y="34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40" y="22"/>
                  </a:lnTo>
                  <a:lnTo>
                    <a:pt x="40" y="22"/>
                  </a:lnTo>
                  <a:lnTo>
                    <a:pt x="44" y="12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92" y="6"/>
                  </a:lnTo>
                  <a:lnTo>
                    <a:pt x="92" y="6"/>
                  </a:lnTo>
                  <a:lnTo>
                    <a:pt x="104" y="12"/>
                  </a:lnTo>
                  <a:lnTo>
                    <a:pt x="112" y="20"/>
                  </a:lnTo>
                  <a:lnTo>
                    <a:pt x="112" y="20"/>
                  </a:lnTo>
                  <a:lnTo>
                    <a:pt x="114" y="28"/>
                  </a:lnTo>
                  <a:lnTo>
                    <a:pt x="114" y="28"/>
                  </a:lnTo>
                  <a:lnTo>
                    <a:pt x="112" y="42"/>
                  </a:lnTo>
                  <a:lnTo>
                    <a:pt x="112" y="42"/>
                  </a:lnTo>
                  <a:lnTo>
                    <a:pt x="110" y="52"/>
                  </a:lnTo>
                  <a:lnTo>
                    <a:pt x="106" y="58"/>
                  </a:lnTo>
                  <a:lnTo>
                    <a:pt x="106" y="66"/>
                  </a:lnTo>
                  <a:lnTo>
                    <a:pt x="106" y="66"/>
                  </a:lnTo>
                  <a:lnTo>
                    <a:pt x="106" y="82"/>
                  </a:lnTo>
                  <a:lnTo>
                    <a:pt x="106" y="82"/>
                  </a:lnTo>
                  <a:lnTo>
                    <a:pt x="102" y="92"/>
                  </a:lnTo>
                  <a:lnTo>
                    <a:pt x="100" y="94"/>
                  </a:lnTo>
                  <a:lnTo>
                    <a:pt x="100" y="94"/>
                  </a:lnTo>
                  <a:lnTo>
                    <a:pt x="96" y="90"/>
                  </a:lnTo>
                  <a:lnTo>
                    <a:pt x="96" y="90"/>
                  </a:lnTo>
                  <a:lnTo>
                    <a:pt x="94" y="86"/>
                  </a:lnTo>
                  <a:lnTo>
                    <a:pt x="94" y="86"/>
                  </a:lnTo>
                  <a:close/>
                  <a:moveTo>
                    <a:pt x="104" y="42"/>
                  </a:moveTo>
                  <a:lnTo>
                    <a:pt x="104" y="42"/>
                  </a:lnTo>
                  <a:lnTo>
                    <a:pt x="100" y="34"/>
                  </a:lnTo>
                  <a:lnTo>
                    <a:pt x="96" y="30"/>
                  </a:lnTo>
                  <a:lnTo>
                    <a:pt x="90" y="26"/>
                  </a:lnTo>
                  <a:lnTo>
                    <a:pt x="82" y="22"/>
                  </a:lnTo>
                  <a:lnTo>
                    <a:pt x="82" y="22"/>
                  </a:lnTo>
                  <a:lnTo>
                    <a:pt x="70" y="18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46" y="22"/>
                  </a:lnTo>
                  <a:lnTo>
                    <a:pt x="46" y="26"/>
                  </a:lnTo>
                  <a:lnTo>
                    <a:pt x="46" y="26"/>
                  </a:lnTo>
                  <a:lnTo>
                    <a:pt x="52" y="32"/>
                  </a:lnTo>
                  <a:lnTo>
                    <a:pt x="58" y="38"/>
                  </a:lnTo>
                  <a:lnTo>
                    <a:pt x="58" y="38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80" y="50"/>
                  </a:lnTo>
                  <a:lnTo>
                    <a:pt x="80" y="50"/>
                  </a:lnTo>
                  <a:lnTo>
                    <a:pt x="88" y="52"/>
                  </a:lnTo>
                  <a:lnTo>
                    <a:pt x="94" y="54"/>
                  </a:lnTo>
                  <a:lnTo>
                    <a:pt x="94" y="54"/>
                  </a:lnTo>
                  <a:lnTo>
                    <a:pt x="98" y="54"/>
                  </a:lnTo>
                  <a:lnTo>
                    <a:pt x="98" y="54"/>
                  </a:lnTo>
                  <a:lnTo>
                    <a:pt x="100" y="52"/>
                  </a:lnTo>
                  <a:lnTo>
                    <a:pt x="100" y="52"/>
                  </a:lnTo>
                  <a:lnTo>
                    <a:pt x="104" y="48"/>
                  </a:lnTo>
                  <a:lnTo>
                    <a:pt x="104" y="48"/>
                  </a:lnTo>
                  <a:lnTo>
                    <a:pt x="104" y="42"/>
                  </a:lnTo>
                  <a:lnTo>
                    <a:pt x="104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</p:grpSp>
      <p:grpSp>
        <p:nvGrpSpPr>
          <p:cNvPr id="77" name="组 36"/>
          <p:cNvGrpSpPr/>
          <p:nvPr userDrawn="1"/>
        </p:nvGrpSpPr>
        <p:grpSpPr>
          <a:xfrm rot="1384563">
            <a:off x="1602751" y="1598074"/>
            <a:ext cx="302916" cy="2575476"/>
            <a:chOff x="5013325" y="2014538"/>
            <a:chExt cx="463550" cy="2955925"/>
          </a:xfr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8" name="Freeform 51"/>
            <p:cNvSpPr/>
            <p:nvPr/>
          </p:nvSpPr>
          <p:spPr bwMode="auto">
            <a:xfrm>
              <a:off x="5248275" y="2014538"/>
              <a:ext cx="228600" cy="60325"/>
            </a:xfrm>
            <a:custGeom>
              <a:avLst/>
              <a:gdLst>
                <a:gd name="T0" fmla="*/ 96 w 144"/>
                <a:gd name="T1" fmla="*/ 38 h 38"/>
                <a:gd name="T2" fmla="*/ 144 w 144"/>
                <a:gd name="T3" fmla="*/ 18 h 38"/>
                <a:gd name="T4" fmla="*/ 96 w 144"/>
                <a:gd name="T5" fmla="*/ 0 h 38"/>
                <a:gd name="T6" fmla="*/ 0 w 144"/>
                <a:gd name="T7" fmla="*/ 0 h 38"/>
                <a:gd name="T8" fmla="*/ 0 w 144"/>
                <a:gd name="T9" fmla="*/ 38 h 38"/>
                <a:gd name="T10" fmla="*/ 96 w 144"/>
                <a:gd name="T1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38">
                  <a:moveTo>
                    <a:pt x="96" y="38"/>
                  </a:moveTo>
                  <a:lnTo>
                    <a:pt x="144" y="18"/>
                  </a:lnTo>
                  <a:lnTo>
                    <a:pt x="96" y="0"/>
                  </a:lnTo>
                  <a:lnTo>
                    <a:pt x="0" y="0"/>
                  </a:lnTo>
                  <a:lnTo>
                    <a:pt x="0" y="38"/>
                  </a:lnTo>
                  <a:lnTo>
                    <a:pt x="96" y="38"/>
                  </a:lnTo>
                  <a:close/>
                </a:path>
              </a:pathLst>
            </a:custGeom>
            <a:solidFill>
              <a:srgbClr val="DF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79" name="Freeform 52"/>
            <p:cNvSpPr/>
            <p:nvPr/>
          </p:nvSpPr>
          <p:spPr bwMode="auto">
            <a:xfrm>
              <a:off x="5013325" y="2014538"/>
              <a:ext cx="228600" cy="60325"/>
            </a:xfrm>
            <a:custGeom>
              <a:avLst/>
              <a:gdLst>
                <a:gd name="T0" fmla="*/ 48 w 144"/>
                <a:gd name="T1" fmla="*/ 38 h 38"/>
                <a:gd name="T2" fmla="*/ 0 w 144"/>
                <a:gd name="T3" fmla="*/ 18 h 38"/>
                <a:gd name="T4" fmla="*/ 48 w 144"/>
                <a:gd name="T5" fmla="*/ 0 h 38"/>
                <a:gd name="T6" fmla="*/ 144 w 144"/>
                <a:gd name="T7" fmla="*/ 0 h 38"/>
                <a:gd name="T8" fmla="*/ 144 w 144"/>
                <a:gd name="T9" fmla="*/ 38 h 38"/>
                <a:gd name="T10" fmla="*/ 48 w 144"/>
                <a:gd name="T1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38">
                  <a:moveTo>
                    <a:pt x="48" y="38"/>
                  </a:moveTo>
                  <a:lnTo>
                    <a:pt x="0" y="18"/>
                  </a:lnTo>
                  <a:lnTo>
                    <a:pt x="48" y="0"/>
                  </a:lnTo>
                  <a:lnTo>
                    <a:pt x="144" y="0"/>
                  </a:lnTo>
                  <a:lnTo>
                    <a:pt x="144" y="38"/>
                  </a:lnTo>
                  <a:lnTo>
                    <a:pt x="48" y="38"/>
                  </a:lnTo>
                  <a:close/>
                </a:path>
              </a:pathLst>
            </a:custGeom>
            <a:solidFill>
              <a:srgbClr val="ED82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80" name="Freeform 53"/>
            <p:cNvSpPr/>
            <p:nvPr/>
          </p:nvSpPr>
          <p:spPr bwMode="auto">
            <a:xfrm>
              <a:off x="5127625" y="2014538"/>
              <a:ext cx="234950" cy="60325"/>
            </a:xfrm>
            <a:custGeom>
              <a:avLst/>
              <a:gdLst>
                <a:gd name="T0" fmla="*/ 38 w 148"/>
                <a:gd name="T1" fmla="*/ 38 h 38"/>
                <a:gd name="T2" fmla="*/ 0 w 148"/>
                <a:gd name="T3" fmla="*/ 18 h 38"/>
                <a:gd name="T4" fmla="*/ 38 w 148"/>
                <a:gd name="T5" fmla="*/ 0 h 38"/>
                <a:gd name="T6" fmla="*/ 112 w 148"/>
                <a:gd name="T7" fmla="*/ 0 h 38"/>
                <a:gd name="T8" fmla="*/ 148 w 148"/>
                <a:gd name="T9" fmla="*/ 18 h 38"/>
                <a:gd name="T10" fmla="*/ 112 w 148"/>
                <a:gd name="T11" fmla="*/ 38 h 38"/>
                <a:gd name="T12" fmla="*/ 38 w 148"/>
                <a:gd name="T13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8" h="38">
                  <a:moveTo>
                    <a:pt x="38" y="38"/>
                  </a:moveTo>
                  <a:lnTo>
                    <a:pt x="0" y="18"/>
                  </a:lnTo>
                  <a:lnTo>
                    <a:pt x="38" y="0"/>
                  </a:lnTo>
                  <a:lnTo>
                    <a:pt x="112" y="0"/>
                  </a:lnTo>
                  <a:lnTo>
                    <a:pt x="148" y="18"/>
                  </a:lnTo>
                  <a:lnTo>
                    <a:pt x="112" y="38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E960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81" name="Rectangle 54"/>
            <p:cNvSpPr>
              <a:spLocks noChangeArrowheads="1"/>
            </p:cNvSpPr>
            <p:nvPr/>
          </p:nvSpPr>
          <p:spPr bwMode="auto">
            <a:xfrm>
              <a:off x="5013325" y="2043113"/>
              <a:ext cx="463550" cy="234950"/>
            </a:xfrm>
            <a:prstGeom prst="rect">
              <a:avLst/>
            </a:prstGeom>
            <a:solidFill>
              <a:srgbClr val="E960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82" name="Rectangle 55"/>
            <p:cNvSpPr>
              <a:spLocks noChangeArrowheads="1"/>
            </p:cNvSpPr>
            <p:nvPr/>
          </p:nvSpPr>
          <p:spPr bwMode="auto">
            <a:xfrm>
              <a:off x="5013325" y="2278063"/>
              <a:ext cx="463550" cy="27305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83" name="Rectangle 56"/>
            <p:cNvSpPr>
              <a:spLocks noChangeArrowheads="1"/>
            </p:cNvSpPr>
            <p:nvPr/>
          </p:nvSpPr>
          <p:spPr bwMode="auto">
            <a:xfrm>
              <a:off x="5013325" y="2551113"/>
              <a:ext cx="463550" cy="1825625"/>
            </a:xfrm>
            <a:prstGeom prst="rect">
              <a:avLst/>
            </a:prstGeom>
            <a:solidFill>
              <a:srgbClr val="FFBE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84" name="Freeform 57"/>
            <p:cNvSpPr/>
            <p:nvPr/>
          </p:nvSpPr>
          <p:spPr bwMode="auto">
            <a:xfrm>
              <a:off x="5013325" y="4376738"/>
              <a:ext cx="463550" cy="593725"/>
            </a:xfrm>
            <a:custGeom>
              <a:avLst/>
              <a:gdLst>
                <a:gd name="T0" fmla="*/ 0 w 292"/>
                <a:gd name="T1" fmla="*/ 0 h 374"/>
                <a:gd name="T2" fmla="*/ 146 w 292"/>
                <a:gd name="T3" fmla="*/ 374 h 374"/>
                <a:gd name="T4" fmla="*/ 292 w 292"/>
                <a:gd name="T5" fmla="*/ 0 h 374"/>
                <a:gd name="T6" fmla="*/ 0 w 292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2" h="374">
                  <a:moveTo>
                    <a:pt x="0" y="0"/>
                  </a:moveTo>
                  <a:lnTo>
                    <a:pt x="146" y="374"/>
                  </a:lnTo>
                  <a:lnTo>
                    <a:pt x="2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91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85" name="Rectangle 58"/>
            <p:cNvSpPr>
              <a:spLocks noChangeArrowheads="1"/>
            </p:cNvSpPr>
            <p:nvPr/>
          </p:nvSpPr>
          <p:spPr bwMode="auto">
            <a:xfrm>
              <a:off x="5013325" y="2043113"/>
              <a:ext cx="114300" cy="234950"/>
            </a:xfrm>
            <a:prstGeom prst="rect">
              <a:avLst/>
            </a:prstGeom>
            <a:solidFill>
              <a:srgbClr val="ED82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86" name="Rectangle 59"/>
            <p:cNvSpPr>
              <a:spLocks noChangeArrowheads="1"/>
            </p:cNvSpPr>
            <p:nvPr/>
          </p:nvSpPr>
          <p:spPr bwMode="auto">
            <a:xfrm>
              <a:off x="5362575" y="2043113"/>
              <a:ext cx="114300" cy="234950"/>
            </a:xfrm>
            <a:prstGeom prst="rect">
              <a:avLst/>
            </a:prstGeom>
            <a:solidFill>
              <a:srgbClr val="DF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87" name="Rectangle 60"/>
            <p:cNvSpPr>
              <a:spLocks noChangeArrowheads="1"/>
            </p:cNvSpPr>
            <p:nvPr/>
          </p:nvSpPr>
          <p:spPr bwMode="auto">
            <a:xfrm>
              <a:off x="5013325" y="2278063"/>
              <a:ext cx="114300" cy="273050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88" name="Rectangle 61"/>
            <p:cNvSpPr>
              <a:spLocks noChangeArrowheads="1"/>
            </p:cNvSpPr>
            <p:nvPr/>
          </p:nvSpPr>
          <p:spPr bwMode="auto">
            <a:xfrm>
              <a:off x="5362575" y="2278063"/>
              <a:ext cx="114300" cy="273050"/>
            </a:xfrm>
            <a:prstGeom prst="rect">
              <a:avLst/>
            </a:pr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89" name="Rectangle 62"/>
            <p:cNvSpPr>
              <a:spLocks noChangeArrowheads="1"/>
            </p:cNvSpPr>
            <p:nvPr/>
          </p:nvSpPr>
          <p:spPr bwMode="auto">
            <a:xfrm>
              <a:off x="5013325" y="2551113"/>
              <a:ext cx="114300" cy="1825625"/>
            </a:xfrm>
            <a:prstGeom prst="rect">
              <a:avLst/>
            </a:prstGeom>
            <a:solidFill>
              <a:srgbClr val="FFD0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90" name="Rectangle 63"/>
            <p:cNvSpPr>
              <a:spLocks noChangeArrowheads="1"/>
            </p:cNvSpPr>
            <p:nvPr/>
          </p:nvSpPr>
          <p:spPr bwMode="auto">
            <a:xfrm>
              <a:off x="5362575" y="2551113"/>
              <a:ext cx="114300" cy="1825625"/>
            </a:xfrm>
            <a:prstGeom prst="rect">
              <a:avLst/>
            </a:prstGeom>
            <a:solidFill>
              <a:srgbClr val="E3A9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91" name="Freeform 64"/>
            <p:cNvSpPr/>
            <p:nvPr/>
          </p:nvSpPr>
          <p:spPr bwMode="auto">
            <a:xfrm>
              <a:off x="5013325" y="4376738"/>
              <a:ext cx="231775" cy="593725"/>
            </a:xfrm>
            <a:custGeom>
              <a:avLst/>
              <a:gdLst>
                <a:gd name="T0" fmla="*/ 0 w 146"/>
                <a:gd name="T1" fmla="*/ 0 h 374"/>
                <a:gd name="T2" fmla="*/ 146 w 146"/>
                <a:gd name="T3" fmla="*/ 374 h 374"/>
                <a:gd name="T4" fmla="*/ 72 w 146"/>
                <a:gd name="T5" fmla="*/ 0 h 374"/>
                <a:gd name="T6" fmla="*/ 0 w 146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6" h="374">
                  <a:moveTo>
                    <a:pt x="0" y="0"/>
                  </a:moveTo>
                  <a:lnTo>
                    <a:pt x="146" y="374"/>
                  </a:lnTo>
                  <a:lnTo>
                    <a:pt x="7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A2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92" name="Freeform 65"/>
            <p:cNvSpPr/>
            <p:nvPr/>
          </p:nvSpPr>
          <p:spPr bwMode="auto">
            <a:xfrm>
              <a:off x="5127625" y="4376738"/>
              <a:ext cx="234950" cy="152400"/>
            </a:xfrm>
            <a:custGeom>
              <a:avLst/>
              <a:gdLst>
                <a:gd name="T0" fmla="*/ 0 w 148"/>
                <a:gd name="T1" fmla="*/ 0 h 96"/>
                <a:gd name="T2" fmla="*/ 0 w 148"/>
                <a:gd name="T3" fmla="*/ 0 h 96"/>
                <a:gd name="T4" fmla="*/ 8 w 148"/>
                <a:gd name="T5" fmla="*/ 16 h 96"/>
                <a:gd name="T6" fmla="*/ 28 w 148"/>
                <a:gd name="T7" fmla="*/ 48 h 96"/>
                <a:gd name="T8" fmla="*/ 40 w 148"/>
                <a:gd name="T9" fmla="*/ 66 h 96"/>
                <a:gd name="T10" fmla="*/ 52 w 148"/>
                <a:gd name="T11" fmla="*/ 82 h 96"/>
                <a:gd name="T12" fmla="*/ 64 w 148"/>
                <a:gd name="T13" fmla="*/ 92 h 96"/>
                <a:gd name="T14" fmla="*/ 70 w 148"/>
                <a:gd name="T15" fmla="*/ 96 h 96"/>
                <a:gd name="T16" fmla="*/ 74 w 148"/>
                <a:gd name="T17" fmla="*/ 96 h 96"/>
                <a:gd name="T18" fmla="*/ 74 w 148"/>
                <a:gd name="T19" fmla="*/ 96 h 96"/>
                <a:gd name="T20" fmla="*/ 78 w 148"/>
                <a:gd name="T21" fmla="*/ 96 h 96"/>
                <a:gd name="T22" fmla="*/ 84 w 148"/>
                <a:gd name="T23" fmla="*/ 92 h 96"/>
                <a:gd name="T24" fmla="*/ 96 w 148"/>
                <a:gd name="T25" fmla="*/ 82 h 96"/>
                <a:gd name="T26" fmla="*/ 108 w 148"/>
                <a:gd name="T27" fmla="*/ 66 h 96"/>
                <a:gd name="T28" fmla="*/ 120 w 148"/>
                <a:gd name="T29" fmla="*/ 48 h 96"/>
                <a:gd name="T30" fmla="*/ 140 w 148"/>
                <a:gd name="T31" fmla="*/ 16 h 96"/>
                <a:gd name="T32" fmla="*/ 148 w 148"/>
                <a:gd name="T33" fmla="*/ 0 h 96"/>
                <a:gd name="T34" fmla="*/ 0 w 148"/>
                <a:gd name="T3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8" h="96">
                  <a:moveTo>
                    <a:pt x="0" y="0"/>
                  </a:moveTo>
                  <a:lnTo>
                    <a:pt x="0" y="0"/>
                  </a:lnTo>
                  <a:lnTo>
                    <a:pt x="8" y="16"/>
                  </a:lnTo>
                  <a:lnTo>
                    <a:pt x="28" y="48"/>
                  </a:lnTo>
                  <a:lnTo>
                    <a:pt x="40" y="66"/>
                  </a:lnTo>
                  <a:lnTo>
                    <a:pt x="52" y="82"/>
                  </a:lnTo>
                  <a:lnTo>
                    <a:pt x="64" y="92"/>
                  </a:lnTo>
                  <a:lnTo>
                    <a:pt x="70" y="96"/>
                  </a:lnTo>
                  <a:lnTo>
                    <a:pt x="74" y="96"/>
                  </a:lnTo>
                  <a:lnTo>
                    <a:pt x="74" y="96"/>
                  </a:lnTo>
                  <a:lnTo>
                    <a:pt x="78" y="96"/>
                  </a:lnTo>
                  <a:lnTo>
                    <a:pt x="84" y="92"/>
                  </a:lnTo>
                  <a:lnTo>
                    <a:pt x="96" y="82"/>
                  </a:lnTo>
                  <a:lnTo>
                    <a:pt x="108" y="66"/>
                  </a:lnTo>
                  <a:lnTo>
                    <a:pt x="120" y="48"/>
                  </a:lnTo>
                  <a:lnTo>
                    <a:pt x="140" y="16"/>
                  </a:lnTo>
                  <a:lnTo>
                    <a:pt x="14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E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93" name="Freeform 66"/>
            <p:cNvSpPr/>
            <p:nvPr/>
          </p:nvSpPr>
          <p:spPr bwMode="auto">
            <a:xfrm>
              <a:off x="5013325" y="4376738"/>
              <a:ext cx="114300" cy="111125"/>
            </a:xfrm>
            <a:custGeom>
              <a:avLst/>
              <a:gdLst>
                <a:gd name="T0" fmla="*/ 72 w 72"/>
                <a:gd name="T1" fmla="*/ 0 h 70"/>
                <a:gd name="T2" fmla="*/ 72 w 72"/>
                <a:gd name="T3" fmla="*/ 0 h 70"/>
                <a:gd name="T4" fmla="*/ 54 w 72"/>
                <a:gd name="T5" fmla="*/ 34 h 70"/>
                <a:gd name="T6" fmla="*/ 38 w 72"/>
                <a:gd name="T7" fmla="*/ 58 h 70"/>
                <a:gd name="T8" fmla="*/ 30 w 72"/>
                <a:gd name="T9" fmla="*/ 66 h 70"/>
                <a:gd name="T10" fmla="*/ 24 w 72"/>
                <a:gd name="T11" fmla="*/ 70 h 70"/>
                <a:gd name="T12" fmla="*/ 24 w 72"/>
                <a:gd name="T13" fmla="*/ 70 h 70"/>
                <a:gd name="T14" fmla="*/ 22 w 72"/>
                <a:gd name="T15" fmla="*/ 68 h 70"/>
                <a:gd name="T16" fmla="*/ 20 w 72"/>
                <a:gd name="T17" fmla="*/ 66 h 70"/>
                <a:gd name="T18" fmla="*/ 16 w 72"/>
                <a:gd name="T19" fmla="*/ 58 h 70"/>
                <a:gd name="T20" fmla="*/ 8 w 72"/>
                <a:gd name="T21" fmla="*/ 34 h 70"/>
                <a:gd name="T22" fmla="*/ 0 w 72"/>
                <a:gd name="T23" fmla="*/ 0 h 70"/>
                <a:gd name="T24" fmla="*/ 72 w 72"/>
                <a:gd name="T2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" h="70">
                  <a:moveTo>
                    <a:pt x="72" y="0"/>
                  </a:moveTo>
                  <a:lnTo>
                    <a:pt x="72" y="0"/>
                  </a:lnTo>
                  <a:lnTo>
                    <a:pt x="54" y="34"/>
                  </a:lnTo>
                  <a:lnTo>
                    <a:pt x="38" y="58"/>
                  </a:lnTo>
                  <a:lnTo>
                    <a:pt x="30" y="6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22" y="68"/>
                  </a:lnTo>
                  <a:lnTo>
                    <a:pt x="20" y="66"/>
                  </a:lnTo>
                  <a:lnTo>
                    <a:pt x="16" y="58"/>
                  </a:lnTo>
                  <a:lnTo>
                    <a:pt x="8" y="34"/>
                  </a:lnTo>
                  <a:lnTo>
                    <a:pt x="0" y="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FFD0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94" name="Freeform 67"/>
            <p:cNvSpPr/>
            <p:nvPr/>
          </p:nvSpPr>
          <p:spPr bwMode="auto">
            <a:xfrm>
              <a:off x="5245100" y="4376738"/>
              <a:ext cx="231775" cy="593725"/>
            </a:xfrm>
            <a:custGeom>
              <a:avLst/>
              <a:gdLst>
                <a:gd name="T0" fmla="*/ 146 w 146"/>
                <a:gd name="T1" fmla="*/ 0 h 374"/>
                <a:gd name="T2" fmla="*/ 0 w 146"/>
                <a:gd name="T3" fmla="*/ 374 h 374"/>
                <a:gd name="T4" fmla="*/ 74 w 146"/>
                <a:gd name="T5" fmla="*/ 0 h 374"/>
                <a:gd name="T6" fmla="*/ 146 w 146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6" h="374">
                  <a:moveTo>
                    <a:pt x="146" y="0"/>
                  </a:moveTo>
                  <a:lnTo>
                    <a:pt x="0" y="374"/>
                  </a:lnTo>
                  <a:lnTo>
                    <a:pt x="74" y="0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E98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95" name="Freeform 68"/>
            <p:cNvSpPr/>
            <p:nvPr/>
          </p:nvSpPr>
          <p:spPr bwMode="auto">
            <a:xfrm>
              <a:off x="5362575" y="4376738"/>
              <a:ext cx="114300" cy="111125"/>
            </a:xfrm>
            <a:custGeom>
              <a:avLst/>
              <a:gdLst>
                <a:gd name="T0" fmla="*/ 0 w 72"/>
                <a:gd name="T1" fmla="*/ 0 h 70"/>
                <a:gd name="T2" fmla="*/ 0 w 72"/>
                <a:gd name="T3" fmla="*/ 0 h 70"/>
                <a:gd name="T4" fmla="*/ 20 w 72"/>
                <a:gd name="T5" fmla="*/ 34 h 70"/>
                <a:gd name="T6" fmla="*/ 34 w 72"/>
                <a:gd name="T7" fmla="*/ 58 h 70"/>
                <a:gd name="T8" fmla="*/ 42 w 72"/>
                <a:gd name="T9" fmla="*/ 66 h 70"/>
                <a:gd name="T10" fmla="*/ 48 w 72"/>
                <a:gd name="T11" fmla="*/ 70 h 70"/>
                <a:gd name="T12" fmla="*/ 48 w 72"/>
                <a:gd name="T13" fmla="*/ 70 h 70"/>
                <a:gd name="T14" fmla="*/ 50 w 72"/>
                <a:gd name="T15" fmla="*/ 68 h 70"/>
                <a:gd name="T16" fmla="*/ 52 w 72"/>
                <a:gd name="T17" fmla="*/ 66 h 70"/>
                <a:gd name="T18" fmla="*/ 56 w 72"/>
                <a:gd name="T19" fmla="*/ 58 h 70"/>
                <a:gd name="T20" fmla="*/ 64 w 72"/>
                <a:gd name="T21" fmla="*/ 34 h 70"/>
                <a:gd name="T22" fmla="*/ 72 w 72"/>
                <a:gd name="T23" fmla="*/ 0 h 70"/>
                <a:gd name="T24" fmla="*/ 0 w 72"/>
                <a:gd name="T2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" h="70">
                  <a:moveTo>
                    <a:pt x="0" y="0"/>
                  </a:moveTo>
                  <a:lnTo>
                    <a:pt x="0" y="0"/>
                  </a:lnTo>
                  <a:lnTo>
                    <a:pt x="20" y="34"/>
                  </a:lnTo>
                  <a:lnTo>
                    <a:pt x="34" y="58"/>
                  </a:lnTo>
                  <a:lnTo>
                    <a:pt x="42" y="66"/>
                  </a:lnTo>
                  <a:lnTo>
                    <a:pt x="48" y="70"/>
                  </a:lnTo>
                  <a:lnTo>
                    <a:pt x="48" y="70"/>
                  </a:lnTo>
                  <a:lnTo>
                    <a:pt x="50" y="68"/>
                  </a:lnTo>
                  <a:lnTo>
                    <a:pt x="52" y="66"/>
                  </a:lnTo>
                  <a:lnTo>
                    <a:pt x="56" y="58"/>
                  </a:lnTo>
                  <a:lnTo>
                    <a:pt x="64" y="34"/>
                  </a:lnTo>
                  <a:lnTo>
                    <a:pt x="7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A9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96" name="Freeform 69"/>
            <p:cNvSpPr/>
            <p:nvPr/>
          </p:nvSpPr>
          <p:spPr bwMode="auto">
            <a:xfrm>
              <a:off x="5172075" y="4745038"/>
              <a:ext cx="142875" cy="225425"/>
            </a:xfrm>
            <a:custGeom>
              <a:avLst/>
              <a:gdLst>
                <a:gd name="T0" fmla="*/ 2 w 90"/>
                <a:gd name="T1" fmla="*/ 32 h 142"/>
                <a:gd name="T2" fmla="*/ 46 w 90"/>
                <a:gd name="T3" fmla="*/ 142 h 142"/>
                <a:gd name="T4" fmla="*/ 90 w 90"/>
                <a:gd name="T5" fmla="*/ 32 h 142"/>
                <a:gd name="T6" fmla="*/ 90 w 90"/>
                <a:gd name="T7" fmla="*/ 32 h 142"/>
                <a:gd name="T8" fmla="*/ 88 w 90"/>
                <a:gd name="T9" fmla="*/ 28 h 142"/>
                <a:gd name="T10" fmla="*/ 86 w 90"/>
                <a:gd name="T11" fmla="*/ 20 h 142"/>
                <a:gd name="T12" fmla="*/ 84 w 90"/>
                <a:gd name="T13" fmla="*/ 18 h 142"/>
                <a:gd name="T14" fmla="*/ 80 w 90"/>
                <a:gd name="T15" fmla="*/ 16 h 142"/>
                <a:gd name="T16" fmla="*/ 76 w 90"/>
                <a:gd name="T17" fmla="*/ 16 h 142"/>
                <a:gd name="T18" fmla="*/ 70 w 90"/>
                <a:gd name="T19" fmla="*/ 18 h 142"/>
                <a:gd name="T20" fmla="*/ 70 w 90"/>
                <a:gd name="T21" fmla="*/ 18 h 142"/>
                <a:gd name="T22" fmla="*/ 64 w 90"/>
                <a:gd name="T23" fmla="*/ 24 h 142"/>
                <a:gd name="T24" fmla="*/ 62 w 90"/>
                <a:gd name="T25" fmla="*/ 30 h 142"/>
                <a:gd name="T26" fmla="*/ 56 w 90"/>
                <a:gd name="T27" fmla="*/ 40 h 142"/>
                <a:gd name="T28" fmla="*/ 52 w 90"/>
                <a:gd name="T29" fmla="*/ 48 h 142"/>
                <a:gd name="T30" fmla="*/ 50 w 90"/>
                <a:gd name="T31" fmla="*/ 50 h 142"/>
                <a:gd name="T32" fmla="*/ 46 w 90"/>
                <a:gd name="T33" fmla="*/ 50 h 142"/>
                <a:gd name="T34" fmla="*/ 46 w 90"/>
                <a:gd name="T35" fmla="*/ 50 h 142"/>
                <a:gd name="T36" fmla="*/ 42 w 90"/>
                <a:gd name="T37" fmla="*/ 48 h 142"/>
                <a:gd name="T38" fmla="*/ 38 w 90"/>
                <a:gd name="T39" fmla="*/ 42 h 142"/>
                <a:gd name="T40" fmla="*/ 32 w 90"/>
                <a:gd name="T41" fmla="*/ 24 h 142"/>
                <a:gd name="T42" fmla="*/ 28 w 90"/>
                <a:gd name="T43" fmla="*/ 14 h 142"/>
                <a:gd name="T44" fmla="*/ 22 w 90"/>
                <a:gd name="T45" fmla="*/ 6 h 142"/>
                <a:gd name="T46" fmla="*/ 18 w 90"/>
                <a:gd name="T47" fmla="*/ 2 h 142"/>
                <a:gd name="T48" fmla="*/ 14 w 90"/>
                <a:gd name="T49" fmla="*/ 0 h 142"/>
                <a:gd name="T50" fmla="*/ 12 w 90"/>
                <a:gd name="T51" fmla="*/ 0 h 142"/>
                <a:gd name="T52" fmla="*/ 12 w 90"/>
                <a:gd name="T53" fmla="*/ 0 h 142"/>
                <a:gd name="T54" fmla="*/ 6 w 90"/>
                <a:gd name="T55" fmla="*/ 2 h 142"/>
                <a:gd name="T56" fmla="*/ 2 w 90"/>
                <a:gd name="T57" fmla="*/ 6 h 142"/>
                <a:gd name="T58" fmla="*/ 0 w 90"/>
                <a:gd name="T59" fmla="*/ 10 h 142"/>
                <a:gd name="T60" fmla="*/ 0 w 90"/>
                <a:gd name="T61" fmla="*/ 16 h 142"/>
                <a:gd name="T62" fmla="*/ 2 w 90"/>
                <a:gd name="T63" fmla="*/ 26 h 142"/>
                <a:gd name="T64" fmla="*/ 2 w 90"/>
                <a:gd name="T65" fmla="*/ 32 h 142"/>
                <a:gd name="T66" fmla="*/ 2 w 90"/>
                <a:gd name="T67" fmla="*/ 3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42">
                  <a:moveTo>
                    <a:pt x="2" y="32"/>
                  </a:moveTo>
                  <a:lnTo>
                    <a:pt x="46" y="142"/>
                  </a:lnTo>
                  <a:lnTo>
                    <a:pt x="90" y="32"/>
                  </a:lnTo>
                  <a:lnTo>
                    <a:pt x="90" y="32"/>
                  </a:lnTo>
                  <a:lnTo>
                    <a:pt x="88" y="28"/>
                  </a:lnTo>
                  <a:lnTo>
                    <a:pt x="86" y="20"/>
                  </a:lnTo>
                  <a:lnTo>
                    <a:pt x="84" y="18"/>
                  </a:lnTo>
                  <a:lnTo>
                    <a:pt x="80" y="16"/>
                  </a:lnTo>
                  <a:lnTo>
                    <a:pt x="76" y="16"/>
                  </a:lnTo>
                  <a:lnTo>
                    <a:pt x="70" y="18"/>
                  </a:lnTo>
                  <a:lnTo>
                    <a:pt x="70" y="18"/>
                  </a:lnTo>
                  <a:lnTo>
                    <a:pt x="64" y="24"/>
                  </a:lnTo>
                  <a:lnTo>
                    <a:pt x="62" y="30"/>
                  </a:lnTo>
                  <a:lnTo>
                    <a:pt x="56" y="40"/>
                  </a:lnTo>
                  <a:lnTo>
                    <a:pt x="52" y="48"/>
                  </a:lnTo>
                  <a:lnTo>
                    <a:pt x="50" y="50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2" y="48"/>
                  </a:lnTo>
                  <a:lnTo>
                    <a:pt x="38" y="42"/>
                  </a:lnTo>
                  <a:lnTo>
                    <a:pt x="32" y="24"/>
                  </a:lnTo>
                  <a:lnTo>
                    <a:pt x="28" y="14"/>
                  </a:lnTo>
                  <a:lnTo>
                    <a:pt x="22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6" y="2"/>
                  </a:lnTo>
                  <a:lnTo>
                    <a:pt x="2" y="6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2" y="26"/>
                  </a:lnTo>
                  <a:lnTo>
                    <a:pt x="2" y="32"/>
                  </a:lnTo>
                  <a:lnTo>
                    <a:pt x="2" y="32"/>
                  </a:lnTo>
                  <a:close/>
                </a:path>
              </a:pathLst>
            </a:custGeom>
            <a:solidFill>
              <a:srgbClr val="1010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00"/>
            </a:p>
          </p:txBody>
        </p:sp>
      </p:grpSp>
      <p:sp>
        <p:nvSpPr>
          <p:cNvPr id="99" name="文本占位符 98"/>
          <p:cNvSpPr>
            <a:spLocks noGrp="1"/>
          </p:cNvSpPr>
          <p:nvPr>
            <p:ph type="body" sz="quarter" idx="10" hasCustomPrompt="1"/>
          </p:nvPr>
        </p:nvSpPr>
        <p:spPr>
          <a:xfrm>
            <a:off x="2722399" y="1267072"/>
            <a:ext cx="3628260" cy="305301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7950" b="1"/>
            </a:lvl1pPr>
            <a:lvl2pPr marL="342900" indent="0" algn="l">
              <a:buNone/>
              <a:defRPr/>
            </a:lvl2pPr>
            <a:lvl3pPr marL="685800" indent="0" algn="l">
              <a:buNone/>
              <a:defRPr/>
            </a:lvl3pPr>
            <a:lvl4pPr marL="1028700" indent="0" algn="l">
              <a:buNone/>
              <a:defRPr/>
            </a:lvl4pPr>
            <a:lvl5pPr marL="1371600" indent="0" algn="l">
              <a:buNone/>
              <a:defRPr/>
            </a:lvl5pPr>
          </a:lstStyle>
          <a:p>
            <a:pPr lvl="0"/>
            <a:r>
              <a:rPr lang="en-US" altLang="zh-CN" dirty="0"/>
              <a:t>POWER</a:t>
            </a:r>
            <a:endParaRPr lang="en-US" altLang="zh-CN" dirty="0"/>
          </a:p>
          <a:p>
            <a:pPr lvl="0"/>
            <a:r>
              <a:rPr lang="en-US" altLang="zh-CN" dirty="0"/>
              <a:t>YOUR</a:t>
            </a:r>
            <a:endParaRPr lang="en-US" altLang="zh-CN" dirty="0"/>
          </a:p>
          <a:p>
            <a:pPr lvl="0"/>
            <a:r>
              <a:rPr lang="en-US" altLang="zh-CN" dirty="0"/>
              <a:t>POINT</a:t>
            </a:r>
            <a:endParaRPr lang="en-US" altLang="zh-CN" dirty="0"/>
          </a:p>
        </p:txBody>
      </p:sp>
      <p:sp>
        <p:nvSpPr>
          <p:cNvPr id="100" name="文本占位符 98"/>
          <p:cNvSpPr>
            <a:spLocks noGrp="1"/>
          </p:cNvSpPr>
          <p:nvPr>
            <p:ph type="body" sz="quarter" idx="11" hasCustomPrompt="1"/>
          </p:nvPr>
        </p:nvSpPr>
        <p:spPr>
          <a:xfrm>
            <a:off x="2722398" y="5294129"/>
            <a:ext cx="3628261" cy="31047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575"/>
            </a:lvl1pPr>
            <a:lvl2pPr marL="342900" indent="0" algn="l">
              <a:buNone/>
              <a:defRPr/>
            </a:lvl2pPr>
            <a:lvl3pPr marL="685800" indent="0" algn="l">
              <a:buNone/>
              <a:defRPr/>
            </a:lvl3pPr>
            <a:lvl4pPr marL="1028700" indent="0" algn="l">
              <a:buNone/>
              <a:defRPr/>
            </a:lvl4pPr>
            <a:lvl5pPr marL="1371600" indent="0" algn="l">
              <a:buNone/>
              <a:defRPr/>
            </a:lvl5pPr>
          </a:lstStyle>
          <a:p>
            <a:pPr lvl="0"/>
            <a:r>
              <a:rPr lang="en-US" altLang="zh-CN" dirty="0"/>
              <a:t>PRESENTED BY OfficePLUS</a:t>
            </a:r>
            <a:endParaRPr lang="en-US" altLang="zh-CN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内容页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188637" y="204104"/>
            <a:ext cx="8781627" cy="648930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3" name="椭圆 2"/>
          <p:cNvSpPr/>
          <p:nvPr userDrawn="1"/>
        </p:nvSpPr>
        <p:spPr>
          <a:xfrm>
            <a:off x="322493" y="397820"/>
            <a:ext cx="251856" cy="33580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4" name="椭圆 3"/>
          <p:cNvSpPr/>
          <p:nvPr userDrawn="1"/>
        </p:nvSpPr>
        <p:spPr>
          <a:xfrm>
            <a:off x="8588934" y="375027"/>
            <a:ext cx="251856" cy="33580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5" name="椭圆 4"/>
          <p:cNvSpPr/>
          <p:nvPr userDrawn="1"/>
        </p:nvSpPr>
        <p:spPr>
          <a:xfrm>
            <a:off x="322493" y="6182924"/>
            <a:ext cx="251856" cy="33580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6" name="椭圆 5"/>
          <p:cNvSpPr/>
          <p:nvPr userDrawn="1"/>
        </p:nvSpPr>
        <p:spPr>
          <a:xfrm>
            <a:off x="8588934" y="6160131"/>
            <a:ext cx="251856" cy="33580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内容页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488656" y="428055"/>
            <a:ext cx="8265878" cy="574696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3" name="椭圆 2"/>
          <p:cNvSpPr/>
          <p:nvPr userDrawn="1"/>
        </p:nvSpPr>
        <p:spPr>
          <a:xfrm>
            <a:off x="664937" y="620073"/>
            <a:ext cx="251856" cy="33580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4" name="椭圆 3"/>
          <p:cNvSpPr/>
          <p:nvPr userDrawn="1"/>
        </p:nvSpPr>
        <p:spPr>
          <a:xfrm>
            <a:off x="8327519" y="620073"/>
            <a:ext cx="251856" cy="33580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内容页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内容页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8932545" cy="6858000"/>
          </a:xfrm>
          <a:custGeom>
            <a:avLst/>
            <a:gdLst/>
            <a:ahLst/>
            <a:cxnLst/>
            <a:rect l="l" t="t" r="r" b="b"/>
            <a:pathLst>
              <a:path w="8932545" h="5143500">
                <a:moveTo>
                  <a:pt x="0" y="5143500"/>
                </a:moveTo>
                <a:lnTo>
                  <a:pt x="8932164" y="5143500"/>
                </a:lnTo>
                <a:lnTo>
                  <a:pt x="8932164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F3F3F1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664845" cy="6860540"/>
          </a:xfrm>
          <a:custGeom>
            <a:avLst/>
            <a:gdLst/>
            <a:ahLst/>
            <a:cxnLst/>
            <a:rect l="l" t="t" r="r" b="b"/>
            <a:pathLst>
              <a:path w="664845" h="5145405">
                <a:moveTo>
                  <a:pt x="532282" y="0"/>
                </a:moveTo>
                <a:lnTo>
                  <a:pt x="0" y="0"/>
                </a:lnTo>
                <a:lnTo>
                  <a:pt x="0" y="5145023"/>
                </a:lnTo>
                <a:lnTo>
                  <a:pt x="532282" y="5145023"/>
                </a:lnTo>
                <a:lnTo>
                  <a:pt x="533476" y="5093811"/>
                </a:lnTo>
                <a:lnTo>
                  <a:pt x="539432" y="5048554"/>
                </a:lnTo>
                <a:lnTo>
                  <a:pt x="547763" y="5009248"/>
                </a:lnTo>
                <a:lnTo>
                  <a:pt x="558482" y="4974717"/>
                </a:lnTo>
                <a:lnTo>
                  <a:pt x="570395" y="4943754"/>
                </a:lnTo>
                <a:lnTo>
                  <a:pt x="584682" y="4916360"/>
                </a:lnTo>
                <a:lnTo>
                  <a:pt x="613257" y="4859185"/>
                </a:lnTo>
                <a:lnTo>
                  <a:pt x="637070" y="4800828"/>
                </a:lnTo>
                <a:lnTo>
                  <a:pt x="657313" y="4726990"/>
                </a:lnTo>
                <a:lnTo>
                  <a:pt x="662076" y="4681728"/>
                </a:lnTo>
                <a:lnTo>
                  <a:pt x="664464" y="4630521"/>
                </a:lnTo>
                <a:lnTo>
                  <a:pt x="662076" y="4579315"/>
                </a:lnTo>
                <a:lnTo>
                  <a:pt x="657313" y="4534052"/>
                </a:lnTo>
                <a:lnTo>
                  <a:pt x="648982" y="4494745"/>
                </a:lnTo>
                <a:lnTo>
                  <a:pt x="625170" y="4429252"/>
                </a:lnTo>
                <a:lnTo>
                  <a:pt x="584682" y="4344682"/>
                </a:lnTo>
                <a:lnTo>
                  <a:pt x="570395" y="4317288"/>
                </a:lnTo>
                <a:lnTo>
                  <a:pt x="558482" y="4286326"/>
                </a:lnTo>
                <a:lnTo>
                  <a:pt x="547763" y="4251794"/>
                </a:lnTo>
                <a:lnTo>
                  <a:pt x="539432" y="4212488"/>
                </a:lnTo>
                <a:lnTo>
                  <a:pt x="533476" y="4167225"/>
                </a:lnTo>
                <a:lnTo>
                  <a:pt x="532282" y="4116019"/>
                </a:lnTo>
                <a:lnTo>
                  <a:pt x="533476" y="4064812"/>
                </a:lnTo>
                <a:lnTo>
                  <a:pt x="539432" y="4019550"/>
                </a:lnTo>
                <a:lnTo>
                  <a:pt x="547763" y="3980243"/>
                </a:lnTo>
                <a:lnTo>
                  <a:pt x="570395" y="3914749"/>
                </a:lnTo>
                <a:lnTo>
                  <a:pt x="584682" y="3887355"/>
                </a:lnTo>
                <a:lnTo>
                  <a:pt x="613257" y="3830193"/>
                </a:lnTo>
                <a:lnTo>
                  <a:pt x="637070" y="3771773"/>
                </a:lnTo>
                <a:lnTo>
                  <a:pt x="657313" y="3697986"/>
                </a:lnTo>
                <a:lnTo>
                  <a:pt x="662076" y="3652774"/>
                </a:lnTo>
                <a:lnTo>
                  <a:pt x="664464" y="3601466"/>
                </a:lnTo>
                <a:lnTo>
                  <a:pt x="662076" y="3550285"/>
                </a:lnTo>
                <a:lnTo>
                  <a:pt x="657313" y="3505073"/>
                </a:lnTo>
                <a:lnTo>
                  <a:pt x="648982" y="3465703"/>
                </a:lnTo>
                <a:lnTo>
                  <a:pt x="625170" y="3400298"/>
                </a:lnTo>
                <a:lnTo>
                  <a:pt x="584682" y="3315716"/>
                </a:lnTo>
                <a:lnTo>
                  <a:pt x="570395" y="3288283"/>
                </a:lnTo>
                <a:lnTo>
                  <a:pt x="558482" y="3257296"/>
                </a:lnTo>
                <a:lnTo>
                  <a:pt x="547763" y="3222752"/>
                </a:lnTo>
                <a:lnTo>
                  <a:pt x="539432" y="3183509"/>
                </a:lnTo>
                <a:lnTo>
                  <a:pt x="533476" y="3138170"/>
                </a:lnTo>
                <a:lnTo>
                  <a:pt x="532282" y="3086989"/>
                </a:lnTo>
                <a:lnTo>
                  <a:pt x="533476" y="3035808"/>
                </a:lnTo>
                <a:lnTo>
                  <a:pt x="539432" y="2990596"/>
                </a:lnTo>
                <a:lnTo>
                  <a:pt x="547763" y="2951226"/>
                </a:lnTo>
                <a:lnTo>
                  <a:pt x="570395" y="2885694"/>
                </a:lnTo>
                <a:lnTo>
                  <a:pt x="584682" y="2858389"/>
                </a:lnTo>
                <a:lnTo>
                  <a:pt x="613257" y="2801239"/>
                </a:lnTo>
                <a:lnTo>
                  <a:pt x="637070" y="2742819"/>
                </a:lnTo>
                <a:lnTo>
                  <a:pt x="657313" y="2669032"/>
                </a:lnTo>
                <a:lnTo>
                  <a:pt x="662076" y="2623693"/>
                </a:lnTo>
                <a:lnTo>
                  <a:pt x="664464" y="2571369"/>
                </a:lnTo>
                <a:lnTo>
                  <a:pt x="662076" y="2521331"/>
                </a:lnTo>
                <a:lnTo>
                  <a:pt x="657313" y="2475992"/>
                </a:lnTo>
                <a:lnTo>
                  <a:pt x="648982" y="2436749"/>
                </a:lnTo>
                <a:lnTo>
                  <a:pt x="625170" y="2371217"/>
                </a:lnTo>
                <a:lnTo>
                  <a:pt x="584682" y="2286635"/>
                </a:lnTo>
                <a:lnTo>
                  <a:pt x="570395" y="2259330"/>
                </a:lnTo>
                <a:lnTo>
                  <a:pt x="558482" y="2228342"/>
                </a:lnTo>
                <a:lnTo>
                  <a:pt x="547763" y="2193798"/>
                </a:lnTo>
                <a:lnTo>
                  <a:pt x="539432" y="2154428"/>
                </a:lnTo>
                <a:lnTo>
                  <a:pt x="533476" y="2109216"/>
                </a:lnTo>
                <a:lnTo>
                  <a:pt x="532282" y="2058035"/>
                </a:lnTo>
                <a:lnTo>
                  <a:pt x="533476" y="2006854"/>
                </a:lnTo>
                <a:lnTo>
                  <a:pt x="539432" y="1961514"/>
                </a:lnTo>
                <a:lnTo>
                  <a:pt x="547763" y="1922272"/>
                </a:lnTo>
                <a:lnTo>
                  <a:pt x="570395" y="1856739"/>
                </a:lnTo>
                <a:lnTo>
                  <a:pt x="584682" y="1829308"/>
                </a:lnTo>
                <a:lnTo>
                  <a:pt x="613257" y="1772158"/>
                </a:lnTo>
                <a:lnTo>
                  <a:pt x="637070" y="1713864"/>
                </a:lnTo>
                <a:lnTo>
                  <a:pt x="657313" y="1639951"/>
                </a:lnTo>
                <a:lnTo>
                  <a:pt x="662076" y="1594739"/>
                </a:lnTo>
                <a:lnTo>
                  <a:pt x="664464" y="1543558"/>
                </a:lnTo>
                <a:lnTo>
                  <a:pt x="662076" y="1492250"/>
                </a:lnTo>
                <a:lnTo>
                  <a:pt x="657313" y="1447038"/>
                </a:lnTo>
                <a:lnTo>
                  <a:pt x="648982" y="1407795"/>
                </a:lnTo>
                <a:lnTo>
                  <a:pt x="625170" y="1342263"/>
                </a:lnTo>
                <a:lnTo>
                  <a:pt x="584682" y="1257680"/>
                </a:lnTo>
                <a:lnTo>
                  <a:pt x="570395" y="1230249"/>
                </a:lnTo>
                <a:lnTo>
                  <a:pt x="558482" y="1199261"/>
                </a:lnTo>
                <a:lnTo>
                  <a:pt x="547763" y="1164716"/>
                </a:lnTo>
                <a:lnTo>
                  <a:pt x="539432" y="1125474"/>
                </a:lnTo>
                <a:lnTo>
                  <a:pt x="533476" y="1080262"/>
                </a:lnTo>
                <a:lnTo>
                  <a:pt x="532282" y="1028953"/>
                </a:lnTo>
                <a:lnTo>
                  <a:pt x="533476" y="977773"/>
                </a:lnTo>
                <a:lnTo>
                  <a:pt x="539432" y="932561"/>
                </a:lnTo>
                <a:lnTo>
                  <a:pt x="547763" y="893190"/>
                </a:lnTo>
                <a:lnTo>
                  <a:pt x="570395" y="827786"/>
                </a:lnTo>
                <a:lnTo>
                  <a:pt x="584682" y="800353"/>
                </a:lnTo>
                <a:lnTo>
                  <a:pt x="613257" y="743203"/>
                </a:lnTo>
                <a:lnTo>
                  <a:pt x="637070" y="684784"/>
                </a:lnTo>
                <a:lnTo>
                  <a:pt x="657313" y="610997"/>
                </a:lnTo>
                <a:lnTo>
                  <a:pt x="662076" y="565658"/>
                </a:lnTo>
                <a:lnTo>
                  <a:pt x="664464" y="514476"/>
                </a:lnTo>
                <a:lnTo>
                  <a:pt x="662076" y="463296"/>
                </a:lnTo>
                <a:lnTo>
                  <a:pt x="657313" y="418084"/>
                </a:lnTo>
                <a:lnTo>
                  <a:pt x="648982" y="378713"/>
                </a:lnTo>
                <a:lnTo>
                  <a:pt x="625170" y="313182"/>
                </a:lnTo>
                <a:lnTo>
                  <a:pt x="584682" y="228726"/>
                </a:lnTo>
                <a:lnTo>
                  <a:pt x="570395" y="201295"/>
                </a:lnTo>
                <a:lnTo>
                  <a:pt x="558482" y="170307"/>
                </a:lnTo>
                <a:lnTo>
                  <a:pt x="547763" y="135762"/>
                </a:lnTo>
                <a:lnTo>
                  <a:pt x="539432" y="96520"/>
                </a:lnTo>
                <a:lnTo>
                  <a:pt x="533476" y="51180"/>
                </a:lnTo>
                <a:lnTo>
                  <a:pt x="532282" y="0"/>
                </a:lnTo>
                <a:close/>
              </a:path>
            </a:pathLst>
          </a:custGeom>
          <a:solidFill>
            <a:srgbClr val="2A1A00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8932165" y="0"/>
            <a:ext cx="212090" cy="6860540"/>
          </a:xfrm>
          <a:custGeom>
            <a:avLst/>
            <a:gdLst/>
            <a:ahLst/>
            <a:cxnLst/>
            <a:rect l="l" t="t" r="r" b="b"/>
            <a:pathLst>
              <a:path w="212090" h="5145405">
                <a:moveTo>
                  <a:pt x="0" y="5145024"/>
                </a:moveTo>
                <a:lnTo>
                  <a:pt x="211835" y="5145024"/>
                </a:lnTo>
                <a:lnTo>
                  <a:pt x="211835" y="0"/>
                </a:lnTo>
                <a:lnTo>
                  <a:pt x="0" y="0"/>
                </a:lnTo>
                <a:lnTo>
                  <a:pt x="0" y="5145024"/>
                </a:lnTo>
                <a:close/>
              </a:path>
            </a:pathLst>
          </a:custGeom>
          <a:solidFill>
            <a:srgbClr val="F8B322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6097" y="318686"/>
            <a:ext cx="3659504" cy="643467"/>
          </a:xfrm>
        </p:spPr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Microsoft JhengHei" panose="020B0604030504040204" charset="-120"/>
                <a:cs typeface="Microsoft JhengHei" panose="020B0604030504040204" charset="-120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653" y="1858603"/>
            <a:ext cx="8120380" cy="3448472"/>
          </a:xfrm>
        </p:spPr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PMingLiU" panose="02020500000000000000" charset="-120"/>
                <a:cs typeface="PMingLiU" panose="02020500000000000000" charset="-120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D8FA-DC56-479F-B5AF-8605A2DE40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B878-C484-4285-A6DC-2DA02C2222E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/>
          <a:p>
            <a:fld id="{C26DFEEC-97C6-4778-9BCF-70DC5003AD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339CC19-E085-4B35-90F5-760896973A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/>
          <a:p>
            <a:fld id="{C26DFEEC-97C6-4778-9BCF-70DC5003AD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339CC19-E085-4B35-90F5-760896973A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D8FA-DC56-479F-B5AF-8605A2DE40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B878-C484-4285-A6DC-2DA02C2222E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D8FA-DC56-479F-B5AF-8605A2DE40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B878-C484-4285-A6DC-2DA02C2222E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D8FA-DC56-479F-B5AF-8605A2DE40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B878-C484-4285-A6DC-2DA02C2222E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D8FA-DC56-479F-B5AF-8605A2DE40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B878-C484-4285-A6DC-2DA02C2222E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D8FA-DC56-479F-B5AF-8605A2DE40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B878-C484-4285-A6DC-2DA02C2222E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D8FA-DC56-479F-B5AF-8605A2DE40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B878-C484-4285-A6DC-2DA02C2222E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D8FA-DC56-479F-B5AF-8605A2DE40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B878-C484-4285-A6DC-2DA02C2222E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6D8FA-DC56-479F-B5AF-8605A2DE40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AB878-C484-4285-A6DC-2DA02C2222E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chemeClr val="tx2"/>
                </a:solidFill>
              </a:rPr>
              <a:t>读后续写</a:t>
            </a:r>
            <a:r>
              <a:rPr lang="en-US" altLang="zh-CN" b="1" dirty="0">
                <a:solidFill>
                  <a:schemeClr val="tx2"/>
                </a:solidFill>
              </a:rPr>
              <a:t>:</a:t>
            </a:r>
            <a:r>
              <a:rPr lang="zh-CN" altLang="zh-CN" b="1" dirty="0">
                <a:solidFill>
                  <a:schemeClr val="tx2"/>
                </a:solidFill>
              </a:rPr>
              <a:t>如何通过描写让故事更生动</a:t>
            </a:r>
            <a:endParaRPr lang="zh-CN" altLang="en-US" b="1" dirty="0">
              <a:solidFill>
                <a:schemeClr val="tx2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448872" cy="1752600"/>
          </a:xfrm>
        </p:spPr>
        <p:txBody>
          <a:bodyPr/>
          <a:lstStyle/>
          <a:p>
            <a:pPr algn="r"/>
            <a:r>
              <a:rPr lang="zh-CN" altLang="zh-CN" dirty="0">
                <a:solidFill>
                  <a:schemeClr val="tx2"/>
                </a:solidFill>
              </a:rPr>
              <a:t>——以高二期中考试读后续写</a:t>
            </a:r>
            <a:r>
              <a:rPr lang="zh-CN" altLang="en-US" dirty="0">
                <a:solidFill>
                  <a:schemeClr val="tx2"/>
                </a:solidFill>
              </a:rPr>
              <a:t>文本</a:t>
            </a:r>
            <a:r>
              <a:rPr lang="zh-CN" altLang="zh-CN" dirty="0">
                <a:solidFill>
                  <a:schemeClr val="tx2"/>
                </a:solidFill>
              </a:rPr>
              <a:t>为范本</a:t>
            </a:r>
            <a:endParaRPr lang="zh-CN" altLang="zh-CN" dirty="0">
              <a:solidFill>
                <a:schemeClr val="tx2"/>
              </a:solidFill>
            </a:endParaRPr>
          </a:p>
          <a:p>
            <a:r>
              <a:rPr lang="en-US" altLang="zh-CN" dirty="0">
                <a:solidFill>
                  <a:schemeClr val="tx2"/>
                </a:solidFill>
              </a:rPr>
              <a:t>By Cindy</a:t>
            </a:r>
            <a:endParaRPr lang="zh-CN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tx2"/>
                </a:solidFill>
              </a:rPr>
              <a:t>Practice: She hid the gift for her mother.</a:t>
            </a:r>
            <a:endParaRPr lang="en-US" altLang="zh-CN" b="1" dirty="0">
              <a:solidFill>
                <a:schemeClr val="tx2"/>
              </a:solidFill>
            </a:endParaRPr>
          </a:p>
          <a:p>
            <a:pPr lvl="0"/>
            <a:r>
              <a:rPr lang="en-US" altLang="zh-CN" b="1" dirty="0"/>
              <a:t>Avoiding being seen by her mother, she ______(</a:t>
            </a:r>
            <a:r>
              <a:rPr lang="zh-CN" altLang="zh-CN" b="1" dirty="0"/>
              <a:t>溜进</a:t>
            </a:r>
            <a:r>
              <a:rPr lang="en-US" altLang="zh-CN" b="1" dirty="0"/>
              <a:t>) into her bedroom. Then, she ______(</a:t>
            </a:r>
            <a:r>
              <a:rPr lang="zh-CN" altLang="zh-CN" b="1" dirty="0"/>
              <a:t>打开</a:t>
            </a:r>
            <a:r>
              <a:rPr lang="en-US" altLang="zh-CN" b="1" dirty="0"/>
              <a:t>) the closet, ______(</a:t>
            </a:r>
            <a:r>
              <a:rPr lang="zh-CN" altLang="zh-CN" b="1" dirty="0"/>
              <a:t>放</a:t>
            </a:r>
            <a:r>
              <a:rPr lang="en-US" altLang="zh-CN" b="1" dirty="0"/>
              <a:t>)the gift on top of her clothes, and ______</a:t>
            </a:r>
            <a:r>
              <a:rPr lang="zh-CN" altLang="zh-CN" b="1" dirty="0"/>
              <a:t>（覆盖）</a:t>
            </a:r>
            <a:r>
              <a:rPr lang="en-US" altLang="zh-CN" b="1" dirty="0"/>
              <a:t> it with her big yellow straw hat. </a:t>
            </a:r>
            <a:endParaRPr lang="zh-CN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文本框 21"/>
          <p:cNvSpPr txBox="1"/>
          <p:nvPr/>
        </p:nvSpPr>
        <p:spPr>
          <a:xfrm>
            <a:off x="611560" y="476672"/>
            <a:ext cx="1941750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none" rtlCol="0" anchor="t">
            <a:spAutoFit/>
          </a:bodyPr>
          <a:lstStyle/>
          <a:p>
            <a:r>
              <a:rPr lang="en-US" altLang="zh-CN" sz="3200" dirty="0"/>
              <a:t>Imitation</a:t>
            </a:r>
            <a:r>
              <a:rPr sz="3200" b="1" spc="35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r>
              <a:rPr lang="en-US" sz="3200" b="1" spc="35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3200" b="1" spc="35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59492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sp>
        <p:nvSpPr>
          <p:cNvPr id="7" name="object 11"/>
          <p:cNvSpPr txBox="1"/>
          <p:nvPr/>
        </p:nvSpPr>
        <p:spPr>
          <a:xfrm>
            <a:off x="755576" y="2276872"/>
            <a:ext cx="7776864" cy="247931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16933" rIns="0" bIns="0" rtlCol="0">
            <a:spAutoFit/>
          </a:bodyPr>
          <a:lstStyle/>
          <a:p>
            <a:r>
              <a:rPr lang="en-US" altLang="zh-CN" sz="3200" dirty="0"/>
              <a:t>Avoiding </a:t>
            </a:r>
            <a:r>
              <a:rPr lang="en-US" altLang="zh-CN" sz="3200" dirty="0">
                <a:solidFill>
                  <a:srgbClr val="FF0000"/>
                </a:solidFill>
              </a:rPr>
              <a:t>being seen </a:t>
            </a:r>
            <a:r>
              <a:rPr lang="en-US" altLang="zh-CN" sz="3200" dirty="0"/>
              <a:t>by her mother, she </a:t>
            </a:r>
            <a:r>
              <a:rPr lang="en-US" altLang="zh-CN" sz="3200" dirty="0">
                <a:solidFill>
                  <a:srgbClr val="FF0000"/>
                </a:solidFill>
              </a:rPr>
              <a:t>sneaked</a:t>
            </a:r>
            <a:r>
              <a:rPr lang="en-US" altLang="zh-CN" sz="3200" dirty="0"/>
              <a:t> into her bedroom. Then, she </a:t>
            </a:r>
            <a:r>
              <a:rPr lang="en-US" altLang="zh-CN" sz="3200" dirty="0">
                <a:solidFill>
                  <a:srgbClr val="FF0000"/>
                </a:solidFill>
              </a:rPr>
              <a:t>opened</a:t>
            </a:r>
            <a:r>
              <a:rPr lang="en-US" altLang="zh-CN" sz="3200" dirty="0"/>
              <a:t> the closet, </a:t>
            </a:r>
            <a:r>
              <a:rPr lang="en-US" altLang="zh-CN" sz="3200" dirty="0">
                <a:solidFill>
                  <a:srgbClr val="FF0000"/>
                </a:solidFill>
              </a:rPr>
              <a:t>put</a:t>
            </a:r>
            <a:r>
              <a:rPr lang="en-US" altLang="zh-CN" sz="3200" dirty="0"/>
              <a:t> the gift on top of her clothes, and </a:t>
            </a:r>
            <a:r>
              <a:rPr lang="en-US" altLang="zh-CN" sz="3200" dirty="0">
                <a:solidFill>
                  <a:srgbClr val="FF0000"/>
                </a:solidFill>
              </a:rPr>
              <a:t>covered</a:t>
            </a:r>
            <a:r>
              <a:rPr lang="en-US" altLang="zh-CN" sz="3200" dirty="0"/>
              <a:t> it with her big yellow straw hat.</a:t>
            </a:r>
            <a:endParaRPr lang="en-US" altLang="zh-CN" sz="3200" dirty="0"/>
          </a:p>
          <a:p>
            <a:r>
              <a:rPr lang="en-US" altLang="zh-CN" sz="3200" dirty="0"/>
              <a:t> </a:t>
            </a:r>
            <a:endParaRPr lang="en-US" altLang="zh-CN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b="1" i="1" dirty="0">
                <a:solidFill>
                  <a:schemeClr val="tx2"/>
                </a:solidFill>
              </a:rPr>
              <a:t>Example:</a:t>
            </a:r>
            <a:r>
              <a:rPr lang="en-US" altLang="zh-CN" i="1" dirty="0"/>
              <a:t> The</a:t>
            </a:r>
            <a:r>
              <a:rPr lang="en-US" altLang="zh-CN" dirty="0"/>
              <a:t> </a:t>
            </a:r>
            <a:r>
              <a:rPr lang="en-US" altLang="zh-CN" i="1" dirty="0"/>
              <a:t>boys</a:t>
            </a:r>
            <a:r>
              <a:rPr lang="en-US" altLang="zh-CN" dirty="0"/>
              <a:t> </a:t>
            </a:r>
            <a:r>
              <a:rPr lang="en-US" altLang="zh-CN" i="1" dirty="0"/>
              <a:t>surrounded</a:t>
            </a:r>
            <a:r>
              <a:rPr lang="en-US" altLang="zh-CN" dirty="0"/>
              <a:t> </a:t>
            </a:r>
            <a:r>
              <a:rPr lang="en-US" altLang="zh-CN" i="1" dirty="0"/>
              <a:t>the</a:t>
            </a:r>
            <a:r>
              <a:rPr lang="en-US" altLang="zh-CN" dirty="0"/>
              <a:t> </a:t>
            </a:r>
            <a:r>
              <a:rPr lang="en-US" altLang="zh-CN" i="1" dirty="0"/>
              <a:t>tree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cautiously</a:t>
            </a:r>
            <a:r>
              <a:rPr lang="en-US" altLang="zh-CN" dirty="0"/>
              <a:t>. </a:t>
            </a:r>
            <a:r>
              <a:rPr lang="en-US" altLang="zh-CN" i="1" dirty="0"/>
              <a:t>They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hoped</a:t>
            </a:r>
            <a:r>
              <a:rPr lang="en-US" altLang="zh-CN" dirty="0"/>
              <a:t> </a:t>
            </a:r>
            <a:r>
              <a:rPr lang="en-US" altLang="zh-CN" i="1" dirty="0"/>
              <a:t>the</a:t>
            </a:r>
            <a:r>
              <a:rPr lang="en-US" altLang="zh-CN" dirty="0"/>
              <a:t> </a:t>
            </a:r>
            <a:r>
              <a:rPr lang="en-US" altLang="zh-CN" i="1" dirty="0"/>
              <a:t>apricots</a:t>
            </a:r>
            <a:r>
              <a:rPr lang="en-US" altLang="zh-CN" dirty="0"/>
              <a:t> </a:t>
            </a:r>
            <a:r>
              <a:rPr lang="en-US" altLang="zh-CN" i="1" dirty="0"/>
              <a:t>were</a:t>
            </a:r>
            <a:r>
              <a:rPr lang="en-US" altLang="zh-CN" dirty="0"/>
              <a:t> </a:t>
            </a:r>
            <a:r>
              <a:rPr lang="en-US" altLang="zh-CN" i="1" dirty="0"/>
              <a:t>ripe</a:t>
            </a:r>
            <a:r>
              <a:rPr lang="en-US" altLang="zh-CN" dirty="0"/>
              <a:t>. </a:t>
            </a:r>
            <a:r>
              <a:rPr lang="en-US" altLang="zh-CN" i="1" dirty="0"/>
              <a:t>But</a:t>
            </a:r>
            <a:r>
              <a:rPr lang="en-US" altLang="zh-CN" dirty="0"/>
              <a:t> </a:t>
            </a:r>
            <a:r>
              <a:rPr lang="en-US" altLang="zh-CN" i="1" dirty="0"/>
              <a:t>they</a:t>
            </a:r>
            <a:r>
              <a:rPr lang="en-US" altLang="zh-CN" dirty="0"/>
              <a:t> </a:t>
            </a:r>
            <a:r>
              <a:rPr lang="en-US" altLang="zh-CN" i="1" dirty="0"/>
              <a:t>were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afraid</a:t>
            </a:r>
            <a:r>
              <a:rPr lang="en-US" altLang="zh-CN" dirty="0"/>
              <a:t>, </a:t>
            </a:r>
            <a:r>
              <a:rPr lang="en-US" altLang="zh-CN" i="1" dirty="0"/>
              <a:t>too</a:t>
            </a:r>
            <a:r>
              <a:rPr lang="en-US" altLang="zh-CN" dirty="0"/>
              <a:t>. </a:t>
            </a:r>
            <a:r>
              <a:rPr lang="en-US" altLang="zh-CN" i="1" dirty="0">
                <a:solidFill>
                  <a:srgbClr val="FF0000"/>
                </a:solidFill>
              </a:rPr>
              <a:t>Afraid</a:t>
            </a:r>
            <a:r>
              <a:rPr lang="en-US" altLang="zh-CN" dirty="0"/>
              <a:t> </a:t>
            </a:r>
            <a:r>
              <a:rPr lang="en-US" altLang="zh-CN" i="1" dirty="0"/>
              <a:t>of</a:t>
            </a:r>
            <a:r>
              <a:rPr lang="en-US" altLang="zh-CN" dirty="0"/>
              <a:t> </a:t>
            </a:r>
            <a:r>
              <a:rPr lang="en-US" altLang="zh-CN" i="1" dirty="0"/>
              <a:t>Henderson</a:t>
            </a:r>
            <a:r>
              <a:rPr lang="en-US" altLang="zh-CN" dirty="0"/>
              <a:t>, </a:t>
            </a:r>
            <a:r>
              <a:rPr lang="en-US" altLang="zh-CN" i="1" dirty="0"/>
              <a:t>and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guilt</a:t>
            </a:r>
            <a:r>
              <a:rPr lang="en-US" altLang="zh-CN" dirty="0"/>
              <a:t>, </a:t>
            </a:r>
            <a:r>
              <a:rPr lang="en-US" altLang="zh-CN" i="1" dirty="0"/>
              <a:t>and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afraid</a:t>
            </a:r>
            <a:r>
              <a:rPr lang="en-US" altLang="zh-CN" dirty="0"/>
              <a:t> </a:t>
            </a:r>
            <a:r>
              <a:rPr lang="en-US" altLang="zh-CN" i="1" dirty="0"/>
              <a:t>the</a:t>
            </a:r>
            <a:r>
              <a:rPr lang="en-US" altLang="zh-CN" dirty="0"/>
              <a:t> </a:t>
            </a:r>
            <a:r>
              <a:rPr lang="en-US" altLang="zh-CN" i="1" dirty="0"/>
              <a:t>apricots</a:t>
            </a:r>
            <a:r>
              <a:rPr lang="en-US" altLang="zh-CN" dirty="0"/>
              <a:t> </a:t>
            </a:r>
            <a:r>
              <a:rPr lang="en-US" altLang="zh-CN" i="1" dirty="0"/>
              <a:t>weren</a:t>
            </a:r>
            <a:r>
              <a:rPr lang="en-US" altLang="zh-CN" dirty="0"/>
              <a:t>’t </a:t>
            </a:r>
            <a:r>
              <a:rPr lang="en-US" altLang="zh-CN" i="1" dirty="0"/>
              <a:t>ripe</a:t>
            </a:r>
            <a:r>
              <a:rPr lang="en-US" altLang="zh-CN" dirty="0"/>
              <a:t> </a:t>
            </a:r>
            <a:r>
              <a:rPr lang="en-US" altLang="zh-CN" i="1" dirty="0"/>
              <a:t>yet</a:t>
            </a:r>
            <a:r>
              <a:rPr lang="en-US" altLang="zh-CN" dirty="0"/>
              <a:t>.</a:t>
            </a:r>
            <a:endParaRPr lang="zh-CN" altLang="zh-CN" dirty="0"/>
          </a:p>
          <a:p>
            <a:r>
              <a:rPr lang="en-US" altLang="zh-CN" b="1" dirty="0">
                <a:solidFill>
                  <a:schemeClr val="tx2"/>
                </a:solidFill>
              </a:rPr>
              <a:t>Practice: She was happy to have the gift in time.</a:t>
            </a:r>
            <a:endParaRPr lang="en-US" altLang="zh-CN" b="1" dirty="0">
              <a:solidFill>
                <a:schemeClr val="tx2"/>
              </a:solidFill>
            </a:endParaRPr>
          </a:p>
          <a:p>
            <a:r>
              <a:rPr lang="en-US" altLang="zh-CN" dirty="0"/>
              <a:t>She ___________</a:t>
            </a:r>
            <a:r>
              <a:rPr lang="zh-CN" altLang="zh-CN" sz="3000" dirty="0"/>
              <a:t>（紧紧抓住）</a:t>
            </a:r>
            <a:r>
              <a:rPr lang="en-US" altLang="zh-CN" dirty="0"/>
              <a:t>the gift________ </a:t>
            </a:r>
            <a:r>
              <a:rPr lang="zh-CN" altLang="zh-CN" dirty="0"/>
              <a:t>（</a:t>
            </a:r>
            <a:r>
              <a:rPr lang="en-US" altLang="zh-CN" dirty="0"/>
              <a:t>cautious</a:t>
            </a:r>
            <a:r>
              <a:rPr lang="zh-CN" altLang="zh-CN" dirty="0"/>
              <a:t>）</a:t>
            </a:r>
            <a:r>
              <a:rPr lang="en-US" altLang="zh-CN" dirty="0"/>
              <a:t> and felt like ______________</a:t>
            </a:r>
            <a:r>
              <a:rPr lang="zh-CN" altLang="zh-CN" dirty="0"/>
              <a:t>（</a:t>
            </a:r>
            <a:r>
              <a:rPr lang="zh-CN" altLang="zh-CN" sz="3000" dirty="0"/>
              <a:t>欢天喜地）</a:t>
            </a:r>
            <a:r>
              <a:rPr lang="en-US" altLang="zh-CN" sz="3000" dirty="0"/>
              <a:t>.</a:t>
            </a:r>
            <a:r>
              <a:rPr lang="en-US" altLang="zh-CN" dirty="0"/>
              <a:t> She _______</a:t>
            </a:r>
            <a:r>
              <a:rPr lang="zh-CN" altLang="zh-CN" sz="3000" dirty="0"/>
              <a:t>（希望）</a:t>
            </a:r>
            <a:r>
              <a:rPr lang="en-US" altLang="zh-CN" dirty="0"/>
              <a:t> her mother would be _________</a:t>
            </a:r>
            <a:r>
              <a:rPr lang="zh-CN" altLang="zh-CN" sz="3000" dirty="0"/>
              <a:t>（惊喜）</a:t>
            </a:r>
            <a:r>
              <a:rPr lang="en-US" altLang="zh-CN" dirty="0"/>
              <a:t>to see the gift. But she was ______, too. _____ that her mother would not like the gift.</a:t>
            </a:r>
            <a:endParaRPr lang="zh-CN" altLang="en-US" dirty="0"/>
          </a:p>
        </p:txBody>
      </p:sp>
      <p:sp>
        <p:nvSpPr>
          <p:cNvPr id="4" name="文本框 4"/>
          <p:cNvSpPr txBox="1">
            <a:spLocks noChangeArrowheads="1"/>
          </p:cNvSpPr>
          <p:nvPr/>
        </p:nvSpPr>
        <p:spPr bwMode="auto">
          <a:xfrm>
            <a:off x="0" y="2868"/>
            <a:ext cx="8604448" cy="71558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2.Appreciation:feelings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情感表达的多样性</a:t>
            </a:r>
            <a:endParaRPr lang="zh-CN" altLang="en-US" sz="32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6" name="object 11"/>
          <p:cNvSpPr txBox="1"/>
          <p:nvPr/>
        </p:nvSpPr>
        <p:spPr>
          <a:xfrm>
            <a:off x="683568" y="3147583"/>
            <a:ext cx="8202090" cy="28928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16933" rIns="0" bIns="0" rtlCol="0">
            <a:sp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</a:pPr>
            <a:r>
              <a:rPr lang="en-US" altLang="zh-CN" sz="3200" dirty="0"/>
              <a:t>She </a:t>
            </a:r>
            <a:r>
              <a:rPr lang="en-US" altLang="zh-CN" sz="3200" dirty="0">
                <a:solidFill>
                  <a:srgbClr val="FF0000"/>
                </a:solidFill>
              </a:rPr>
              <a:t>held on to </a:t>
            </a:r>
            <a:r>
              <a:rPr lang="en-US" altLang="zh-CN" sz="3200" dirty="0"/>
              <a:t>the gift </a:t>
            </a:r>
            <a:r>
              <a:rPr lang="en-US" altLang="zh-CN" sz="3200" dirty="0">
                <a:solidFill>
                  <a:srgbClr val="FF0000"/>
                </a:solidFill>
              </a:rPr>
              <a:t>cautiously</a:t>
            </a:r>
            <a:r>
              <a:rPr lang="en-US" altLang="zh-CN" sz="3200" dirty="0"/>
              <a:t> and felt like </a:t>
            </a:r>
            <a:r>
              <a:rPr lang="en-US" altLang="zh-CN" sz="3200" dirty="0">
                <a:solidFill>
                  <a:srgbClr val="FF0000"/>
                </a:solidFill>
              </a:rPr>
              <a:t>walking on air</a:t>
            </a:r>
            <a:r>
              <a:rPr lang="en-US" altLang="zh-CN" sz="3200" dirty="0"/>
              <a:t>. She </a:t>
            </a:r>
            <a:r>
              <a:rPr lang="en-US" altLang="zh-CN" sz="3200" dirty="0">
                <a:solidFill>
                  <a:srgbClr val="FF0000"/>
                </a:solidFill>
              </a:rPr>
              <a:t>hoped</a:t>
            </a:r>
            <a:r>
              <a:rPr lang="en-US" altLang="zh-CN" sz="3200" dirty="0"/>
              <a:t> her mother would be surprised to see the gift. But she was </a:t>
            </a:r>
            <a:r>
              <a:rPr lang="en-US" altLang="zh-CN" sz="3200" dirty="0">
                <a:solidFill>
                  <a:srgbClr val="FF0000"/>
                </a:solidFill>
              </a:rPr>
              <a:t>afraid</a:t>
            </a:r>
            <a:r>
              <a:rPr lang="en-US" altLang="zh-CN" sz="3200" dirty="0"/>
              <a:t>, too. </a:t>
            </a:r>
            <a:r>
              <a:rPr lang="en-US" altLang="zh-CN" sz="3200" dirty="0">
                <a:solidFill>
                  <a:srgbClr val="FF0000"/>
                </a:solidFill>
              </a:rPr>
              <a:t>Afraid</a:t>
            </a:r>
            <a:r>
              <a:rPr lang="en-US" altLang="zh-CN" sz="3200" dirty="0"/>
              <a:t> that her mother would not like the gift. 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6150114"/>
            <a:ext cx="72298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chemeClr val="tx2"/>
                </a:solidFill>
              </a:rPr>
              <a:t>Tip: </a:t>
            </a:r>
            <a:r>
              <a:rPr lang="zh-CN" altLang="en-US" sz="4000" b="1" dirty="0">
                <a:solidFill>
                  <a:schemeClr val="tx2"/>
                </a:solidFill>
              </a:rPr>
              <a:t>用不同类别的词来表达情感</a:t>
            </a:r>
            <a:endParaRPr lang="zh-CN" altLang="en-US" sz="4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i="1" dirty="0">
                <a:solidFill>
                  <a:schemeClr val="tx2"/>
                </a:solidFill>
              </a:rPr>
              <a:t>Examples:</a:t>
            </a:r>
            <a:endParaRPr lang="en-US" altLang="zh-CN" i="1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i="1" dirty="0"/>
              <a:t>He cried </a:t>
            </a:r>
            <a:r>
              <a:rPr lang="en-US" altLang="zh-CN" i="1" dirty="0">
                <a:solidFill>
                  <a:srgbClr val="FF0000"/>
                </a:solidFill>
              </a:rPr>
              <a:t>with much pain</a:t>
            </a:r>
            <a:r>
              <a:rPr lang="en-US" altLang="zh-CN" i="1" dirty="0"/>
              <a:t>.</a:t>
            </a:r>
            <a:endParaRPr lang="en-US" altLang="zh-CN" i="1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i="1" dirty="0"/>
              <a:t>Mr. Henderson was watching their coming in the room </a:t>
            </a:r>
            <a:r>
              <a:rPr lang="en-US" altLang="zh-CN" i="1" dirty="0">
                <a:solidFill>
                  <a:srgbClr val="FF0000"/>
                </a:solidFill>
              </a:rPr>
              <a:t>with fascination and delight.</a:t>
            </a:r>
            <a:endParaRPr lang="en-US" altLang="zh-CN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i="1" dirty="0"/>
              <a:t>While the gang watched </a:t>
            </a:r>
            <a:r>
              <a:rPr lang="en-US" altLang="zh-CN" i="1" dirty="0">
                <a:solidFill>
                  <a:srgbClr val="FF0000"/>
                </a:solidFill>
              </a:rPr>
              <a:t>with fascination</a:t>
            </a:r>
            <a:r>
              <a:rPr lang="en-US" altLang="zh-CN" i="1" dirty="0"/>
              <a:t>, </a:t>
            </a:r>
            <a:r>
              <a:rPr lang="en-US" altLang="zh-CN" i="1" dirty="0">
                <a:solidFill>
                  <a:srgbClr val="FF0000"/>
                </a:solidFill>
              </a:rPr>
              <a:t>amazement, and admiration</a:t>
            </a:r>
            <a:r>
              <a:rPr lang="en-US" altLang="zh-CN" i="1" dirty="0"/>
              <a:t>, Mr. Henderson stepped out of the house onto the back-porch steps </a:t>
            </a:r>
            <a:r>
              <a:rPr lang="en-US" altLang="zh-CN" i="1" dirty="0">
                <a:solidFill>
                  <a:srgbClr val="FF0000"/>
                </a:solidFill>
              </a:rPr>
              <a:t>with a hidden smile</a:t>
            </a:r>
            <a:r>
              <a:rPr lang="en-US" altLang="zh-CN" i="1" dirty="0"/>
              <a:t>.</a:t>
            </a:r>
            <a:endParaRPr lang="zh-CN" altLang="en-US" i="1" dirty="0"/>
          </a:p>
        </p:txBody>
      </p:sp>
      <p:sp>
        <p:nvSpPr>
          <p:cNvPr id="4" name="文本框 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3099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0707B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400" b="1" spc="10" dirty="0">
                <a:latin typeface="宋体" panose="02010600030101010101" pitchFamily="2" charset="-122"/>
                <a:ea typeface="宋体" panose="02010600030101010101" pitchFamily="2" charset="-122"/>
                <a:cs typeface="Microsoft JhengHei" panose="020B0604030504040204" charset="-120"/>
                <a:sym typeface="+mn-ea"/>
              </a:rPr>
              <a:t>Technique of description 2. </a:t>
            </a:r>
            <a:r>
              <a:rPr lang="zh-CN" altLang="en-US" sz="2400" b="1" spc="10" dirty="0">
                <a:solidFill>
                  <a:srgbClr val="0707B9"/>
                </a:solidFill>
                <a:latin typeface="宋体" panose="02010600030101010101" pitchFamily="2" charset="-122"/>
                <a:ea typeface="宋体" panose="02010600030101010101" pitchFamily="2" charset="-122"/>
                <a:cs typeface="Microsoft JhengHei" panose="020B0604030504040204" charset="-120"/>
                <a:sym typeface="+mn-ea"/>
              </a:rPr>
              <a:t>主句</a:t>
            </a:r>
            <a:r>
              <a:rPr lang="en-US" altLang="zh-CN" sz="2400" b="1" spc="10" dirty="0">
                <a:solidFill>
                  <a:srgbClr val="0707B9"/>
                </a:solidFill>
                <a:latin typeface="宋体" panose="02010600030101010101" pitchFamily="2" charset="-122"/>
                <a:ea typeface="宋体" panose="02010600030101010101" pitchFamily="2" charset="-122"/>
                <a:cs typeface="Microsoft JhengHei" panose="020B0604030504040204" charset="-120"/>
                <a:sym typeface="+mn-ea"/>
              </a:rPr>
              <a:t>+</a:t>
            </a:r>
            <a:r>
              <a:rPr lang="zh-CN" altLang="en-US" sz="2400" b="1" dirty="0">
                <a:solidFill>
                  <a:srgbClr val="0707B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“</a:t>
            </a:r>
            <a:r>
              <a:rPr lang="en-US" sz="2400" b="1" dirty="0">
                <a:solidFill>
                  <a:srgbClr val="0707B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with +</a:t>
            </a:r>
            <a:r>
              <a:rPr lang="en-US" sz="2400" b="1" spc="10" dirty="0">
                <a:solidFill>
                  <a:srgbClr val="0707B9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n.</a:t>
            </a:r>
            <a:r>
              <a:rPr lang="zh-CN" altLang="en-US" sz="2400" b="1" spc="10" dirty="0">
                <a:solidFill>
                  <a:srgbClr val="0707B9"/>
                </a:solidFill>
                <a:latin typeface="宋体" panose="02010600030101010101" pitchFamily="2" charset="-122"/>
                <a:ea typeface="宋体" panose="02010600030101010101" pitchFamily="2" charset="-122"/>
                <a:cs typeface="Microsoft JhengHei" panose="020B0604030504040204" charset="-120"/>
                <a:sym typeface="+mn-ea"/>
              </a:rPr>
              <a:t>”</a:t>
            </a:r>
            <a:endParaRPr lang="zh-CN" altLang="en-US" sz="2400" b="1" spc="10" dirty="0">
              <a:solidFill>
                <a:srgbClr val="0707B9"/>
              </a:solidFill>
              <a:latin typeface="宋体" panose="02010600030101010101" pitchFamily="2" charset="-122"/>
              <a:ea typeface="宋体" panose="02010600030101010101" pitchFamily="2" charset="-122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tx2"/>
                </a:solidFill>
              </a:rPr>
              <a:t>Practice: Mum opened the gift.</a:t>
            </a:r>
            <a:endParaRPr lang="en-US" altLang="zh-CN" b="1" dirty="0">
              <a:solidFill>
                <a:schemeClr val="tx2"/>
              </a:solidFill>
            </a:endParaRPr>
          </a:p>
          <a:p>
            <a:r>
              <a:rPr lang="en-US" altLang="zh-CN" dirty="0"/>
              <a:t>Mum looked at me with _______. She untied the gift with _____ and ________. When she saw what’s inside, she stand up to kiss me with __________________</a:t>
            </a:r>
            <a:r>
              <a:rPr lang="zh-CN" altLang="zh-CN" sz="2800" dirty="0"/>
              <a:t>（眼里闪烁着泪花）</a:t>
            </a:r>
            <a:r>
              <a:rPr lang="en-US" altLang="zh-CN" sz="2800" dirty="0"/>
              <a:t>.</a:t>
            </a:r>
            <a:endParaRPr lang="zh-CN" altLang="zh-CN" sz="2800" dirty="0"/>
          </a:p>
          <a:p>
            <a:endParaRPr lang="en-US" altLang="zh-CN" sz="2800" dirty="0"/>
          </a:p>
          <a:p>
            <a:r>
              <a:rPr lang="zh-CN" altLang="en-US" sz="2800" b="1" dirty="0"/>
              <a:t>升级版：主句</a:t>
            </a:r>
            <a:r>
              <a:rPr lang="en-US" altLang="zh-CN" sz="2800" b="1" dirty="0"/>
              <a:t>+with+</a:t>
            </a:r>
            <a:r>
              <a:rPr lang="zh-CN" altLang="en-US" sz="2800" b="1" dirty="0"/>
              <a:t>宾语</a:t>
            </a:r>
            <a:r>
              <a:rPr lang="en-US" altLang="zh-CN" sz="2800" b="1" dirty="0"/>
              <a:t>+</a:t>
            </a:r>
            <a:r>
              <a:rPr lang="zh-CN" altLang="en-US" sz="2800" b="1" dirty="0"/>
              <a:t>宾语补足语（</a:t>
            </a:r>
            <a:r>
              <a:rPr lang="en-US" altLang="zh-CN" sz="2800" b="1" dirty="0"/>
              <a:t>with</a:t>
            </a:r>
            <a:r>
              <a:rPr lang="zh-CN" altLang="en-US" sz="2800" b="1" dirty="0"/>
              <a:t>的复合结构）</a:t>
            </a:r>
            <a:endParaRPr lang="zh-CN" altLang="en-US" sz="2800" b="1" dirty="0"/>
          </a:p>
          <a:p>
            <a:endParaRPr lang="zh-CN" altLang="en-US" dirty="0"/>
          </a:p>
        </p:txBody>
      </p:sp>
      <p:sp>
        <p:nvSpPr>
          <p:cNvPr id="5" name="文本框 21"/>
          <p:cNvSpPr txBox="1"/>
          <p:nvPr/>
        </p:nvSpPr>
        <p:spPr>
          <a:xfrm>
            <a:off x="467544" y="332656"/>
            <a:ext cx="1941750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none" rtlCol="0" anchor="t">
            <a:spAutoFit/>
          </a:bodyPr>
          <a:lstStyle/>
          <a:p>
            <a:r>
              <a:rPr lang="en-US" altLang="zh-CN" sz="3200" dirty="0"/>
              <a:t>Imitation</a:t>
            </a:r>
            <a:r>
              <a:rPr sz="3200" b="1" spc="35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r>
              <a:rPr lang="en-US" sz="3200" b="1" spc="35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3200" b="1" spc="35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object 11"/>
          <p:cNvSpPr txBox="1"/>
          <p:nvPr/>
        </p:nvSpPr>
        <p:spPr>
          <a:xfrm>
            <a:off x="827584" y="2204864"/>
            <a:ext cx="8064896" cy="223309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16933" rIns="0" bIns="0" rtlCol="0">
            <a:spAutoFit/>
          </a:bodyPr>
          <a:lstStyle/>
          <a:p>
            <a:r>
              <a:rPr lang="en-US" altLang="zh-CN" sz="3600" dirty="0"/>
              <a:t>Mum looked at me </a:t>
            </a:r>
            <a:r>
              <a:rPr lang="en-US" altLang="zh-CN" sz="3600" dirty="0">
                <a:solidFill>
                  <a:srgbClr val="FF0000"/>
                </a:solidFill>
              </a:rPr>
              <a:t>with surprise</a:t>
            </a:r>
            <a:r>
              <a:rPr lang="en-US" altLang="zh-CN" sz="3600" dirty="0"/>
              <a:t>. She untied the gift </a:t>
            </a:r>
            <a:r>
              <a:rPr lang="en-US" altLang="zh-CN" sz="3600" dirty="0">
                <a:solidFill>
                  <a:srgbClr val="FF0000"/>
                </a:solidFill>
              </a:rPr>
              <a:t>with caution and delight</a:t>
            </a:r>
            <a:r>
              <a:rPr lang="en-US" altLang="zh-CN" sz="3600" dirty="0"/>
              <a:t>. When she saw what’s inside, she stand up to kiss me </a:t>
            </a:r>
            <a:r>
              <a:rPr lang="en-US" altLang="zh-CN" sz="3600" dirty="0">
                <a:solidFill>
                  <a:srgbClr val="FF0000"/>
                </a:solidFill>
              </a:rPr>
              <a:t>with tears shining in her eyes</a:t>
            </a:r>
            <a:r>
              <a:rPr lang="en-US" altLang="zh-CN" sz="3600" dirty="0"/>
              <a:t>.</a:t>
            </a:r>
            <a:endParaRPr lang="en-US" altLang="zh-CN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217443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Examples: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i="1" dirty="0"/>
              <a:t>"It’s wrong to steal, " Lionel </a:t>
            </a:r>
            <a:r>
              <a:rPr lang="en-US" altLang="zh-CN" i="1" dirty="0">
                <a:solidFill>
                  <a:srgbClr val="FF0000"/>
                </a:solidFill>
              </a:rPr>
              <a:t>said</a:t>
            </a:r>
            <a:r>
              <a:rPr lang="en-US" altLang="zh-CN" i="1" dirty="0"/>
              <a:t>. "Not apricots, " </a:t>
            </a:r>
            <a:r>
              <a:rPr lang="en-US" altLang="zh-CN" i="1" dirty="0" err="1"/>
              <a:t>Auggie</a:t>
            </a:r>
            <a:r>
              <a:rPr lang="en-US" altLang="zh-CN" i="1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shouted</a:t>
            </a:r>
            <a:r>
              <a:rPr lang="en-US" altLang="zh-CN" i="1" dirty="0"/>
              <a:t>.</a:t>
            </a:r>
            <a:endParaRPr lang="en-US" altLang="zh-CN" i="1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i="1" dirty="0"/>
              <a:t>"Here they come. Slowly, now. Hah - hah, "he </a:t>
            </a:r>
            <a:r>
              <a:rPr lang="en-US" altLang="zh-CN" i="1" dirty="0">
                <a:solidFill>
                  <a:srgbClr val="FF0000"/>
                </a:solidFill>
              </a:rPr>
              <a:t>laughed</a:t>
            </a:r>
            <a:r>
              <a:rPr lang="en-US" altLang="zh-CN" i="1" dirty="0"/>
              <a:t>.</a:t>
            </a:r>
            <a:endParaRPr lang="en-US" altLang="zh-CN" i="1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"</a:t>
            </a:r>
            <a:r>
              <a:rPr lang="en-US" altLang="zh-CN" i="1" dirty="0"/>
              <a:t>Are</a:t>
            </a:r>
            <a:r>
              <a:rPr lang="en-US" altLang="zh-CN" dirty="0"/>
              <a:t> </a:t>
            </a:r>
            <a:r>
              <a:rPr lang="en-US" altLang="zh-CN" i="1" dirty="0"/>
              <a:t>you</a:t>
            </a:r>
            <a:r>
              <a:rPr lang="en-US" altLang="zh-CN" dirty="0"/>
              <a:t> </a:t>
            </a:r>
            <a:r>
              <a:rPr lang="en-US" altLang="zh-CN" i="1" dirty="0"/>
              <a:t>going</a:t>
            </a:r>
            <a:r>
              <a:rPr lang="en-US" altLang="zh-CN" dirty="0"/>
              <a:t> </a:t>
            </a:r>
            <a:r>
              <a:rPr lang="en-US" altLang="zh-CN" i="1" dirty="0"/>
              <a:t>to</a:t>
            </a:r>
            <a:r>
              <a:rPr lang="en-US" altLang="zh-CN" dirty="0"/>
              <a:t> </a:t>
            </a:r>
            <a:r>
              <a:rPr lang="en-US" altLang="zh-CN" i="1" dirty="0"/>
              <a:t>climb</a:t>
            </a:r>
            <a:r>
              <a:rPr lang="en-US" altLang="zh-CN" dirty="0"/>
              <a:t> </a:t>
            </a:r>
            <a:r>
              <a:rPr lang="en-US" altLang="zh-CN" i="1" dirty="0"/>
              <a:t>the</a:t>
            </a:r>
            <a:r>
              <a:rPr lang="en-US" altLang="zh-CN" dirty="0"/>
              <a:t> </a:t>
            </a:r>
            <a:r>
              <a:rPr lang="en-US" altLang="zh-CN" i="1" dirty="0"/>
              <a:t>tree</a:t>
            </a:r>
            <a:r>
              <a:rPr lang="en-US" altLang="zh-CN" dirty="0"/>
              <a:t>? "</a:t>
            </a:r>
            <a:r>
              <a:rPr lang="en-US" altLang="zh-CN" i="1" dirty="0" err="1"/>
              <a:t>Nickie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asked</a:t>
            </a:r>
            <a:r>
              <a:rPr lang="en-US" altLang="zh-CN" dirty="0"/>
              <a:t>.</a:t>
            </a:r>
            <a:endParaRPr lang="en-US" altLang="zh-CN" i="1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i="1" dirty="0"/>
              <a:t>“Ouch! That hurts!” He </a:t>
            </a:r>
            <a:r>
              <a:rPr lang="en-US" altLang="zh-CN" i="1" dirty="0">
                <a:solidFill>
                  <a:srgbClr val="FF0000"/>
                </a:solidFill>
              </a:rPr>
              <a:t>cried</a:t>
            </a:r>
            <a:r>
              <a:rPr lang="en-US" altLang="zh-CN" i="1" dirty="0"/>
              <a:t> with much pain.</a:t>
            </a:r>
            <a:endParaRPr lang="en-US" altLang="zh-CN" i="1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i="1" dirty="0"/>
              <a:t>“Sorry. We…, we won’t do that again.” </a:t>
            </a:r>
            <a:r>
              <a:rPr lang="en-US" altLang="zh-CN" i="1" dirty="0" err="1"/>
              <a:t>Auggie</a:t>
            </a:r>
            <a:r>
              <a:rPr lang="en-US" altLang="zh-CN" i="1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stumbled</a:t>
            </a:r>
            <a:r>
              <a:rPr lang="en-US" altLang="zh-CN" i="1" dirty="0"/>
              <a:t>, lowering his head.</a:t>
            </a:r>
            <a:endParaRPr lang="zh-CN" altLang="zh-CN" i="1" dirty="0"/>
          </a:p>
          <a:p>
            <a:endParaRPr lang="zh-CN" altLang="en-US" dirty="0"/>
          </a:p>
        </p:txBody>
      </p:sp>
      <p:sp>
        <p:nvSpPr>
          <p:cNvPr id="5" name="标题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224324"/>
            <a:ext cx="8229600" cy="67287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lvl="0" algn="ctr">
              <a:lnSpc>
                <a:spcPct val="130000"/>
              </a:lnSpc>
              <a:spcBef>
                <a:spcPts val="600"/>
              </a:spcBef>
            </a:pPr>
            <a:r>
              <a:rPr lang="en-US" altLang="zh-CN" sz="3200" dirty="0">
                <a:solidFill>
                  <a:srgbClr val="FF0000"/>
                </a:solidFill>
              </a:rPr>
              <a:t>3. Appreciation: not just “said”</a:t>
            </a:r>
            <a:r>
              <a:rPr lang="zh-CN" altLang="en-US" sz="3200" dirty="0">
                <a:solidFill>
                  <a:srgbClr val="FF0000"/>
                </a:solidFill>
              </a:rPr>
              <a:t>“说”的多样性</a:t>
            </a: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CN" dirty="0"/>
              <a:t>For example, you could replace “said’ with:</a:t>
            </a:r>
            <a:endParaRPr lang="en-US" altLang="zh-CN" dirty="0"/>
          </a:p>
          <a:p>
            <a:r>
              <a:rPr lang="en-US" altLang="zh-CN" b="1" dirty="0">
                <a:solidFill>
                  <a:schemeClr val="tx2"/>
                </a:solidFill>
              </a:rPr>
              <a:t>cried			stumbled</a:t>
            </a:r>
            <a:r>
              <a:rPr lang="en-US" altLang="zh-CN" sz="2800" b="1" dirty="0">
                <a:solidFill>
                  <a:schemeClr val="tx2"/>
                </a:solidFill>
              </a:rPr>
              <a:t>(</a:t>
            </a:r>
            <a:r>
              <a:rPr lang="zh-CN" altLang="en-US" sz="2800" b="1" dirty="0">
                <a:solidFill>
                  <a:schemeClr val="tx2"/>
                </a:solidFill>
              </a:rPr>
              <a:t>结结巴巴地说）</a:t>
            </a:r>
            <a:r>
              <a:rPr lang="en-US" altLang="zh-CN" b="1" dirty="0">
                <a:solidFill>
                  <a:schemeClr val="tx2"/>
                </a:solidFill>
              </a:rPr>
              <a:t>remarked		laughed		</a:t>
            </a:r>
            <a:endParaRPr lang="en-US" altLang="zh-CN" b="1" dirty="0">
              <a:solidFill>
                <a:schemeClr val="tx2"/>
              </a:solidFill>
            </a:endParaRPr>
          </a:p>
          <a:p>
            <a:r>
              <a:rPr lang="en-US" altLang="zh-CN" b="1" dirty="0">
                <a:solidFill>
                  <a:schemeClr val="tx2"/>
                </a:solidFill>
              </a:rPr>
              <a:t>exclaimed</a:t>
            </a:r>
            <a:r>
              <a:rPr lang="zh-CN" altLang="en-US" sz="2800" b="1" dirty="0">
                <a:solidFill>
                  <a:schemeClr val="tx2"/>
                </a:solidFill>
              </a:rPr>
              <a:t>（惊呼）  </a:t>
            </a:r>
            <a:r>
              <a:rPr lang="en-US" altLang="zh-CN" b="1" dirty="0">
                <a:solidFill>
                  <a:schemeClr val="tx2"/>
                </a:solidFill>
              </a:rPr>
              <a:t>reported</a:t>
            </a:r>
            <a:endParaRPr lang="en-US" altLang="zh-CN" b="1" dirty="0">
              <a:solidFill>
                <a:schemeClr val="tx2"/>
              </a:solidFill>
            </a:endParaRPr>
          </a:p>
          <a:p>
            <a:r>
              <a:rPr lang="en-US" altLang="zh-CN" b="1" dirty="0">
                <a:solidFill>
                  <a:schemeClr val="tx2"/>
                </a:solidFill>
              </a:rPr>
              <a:t>commented		whispered</a:t>
            </a:r>
            <a:r>
              <a:rPr lang="zh-CN" altLang="en-US" sz="2800" b="1" dirty="0">
                <a:solidFill>
                  <a:schemeClr val="tx2"/>
                </a:solidFill>
              </a:rPr>
              <a:t>（耳语）</a:t>
            </a:r>
            <a:endParaRPr lang="en-US" altLang="zh-CN" b="1" dirty="0">
              <a:solidFill>
                <a:schemeClr val="tx2"/>
              </a:solidFill>
            </a:endParaRPr>
          </a:p>
          <a:p>
            <a:r>
              <a:rPr lang="en-US" altLang="zh-CN" b="1" dirty="0">
                <a:solidFill>
                  <a:schemeClr val="tx2"/>
                </a:solidFill>
              </a:rPr>
              <a:t>shouted 			sighed</a:t>
            </a:r>
            <a:endParaRPr lang="en-US" altLang="zh-CN" b="1" dirty="0">
              <a:solidFill>
                <a:schemeClr val="tx2"/>
              </a:solidFill>
            </a:endParaRPr>
          </a:p>
          <a:p>
            <a:r>
              <a:rPr lang="en-US" altLang="zh-CN" b="1" dirty="0">
                <a:solidFill>
                  <a:schemeClr val="tx2"/>
                </a:solidFill>
              </a:rPr>
              <a:t>screamed 		barked</a:t>
            </a:r>
            <a:r>
              <a:rPr lang="zh-CN" altLang="en-US" sz="2800" b="1" dirty="0">
                <a:solidFill>
                  <a:schemeClr val="tx2"/>
                </a:solidFill>
              </a:rPr>
              <a:t>（咆哮）</a:t>
            </a:r>
            <a:endParaRPr lang="en-US" altLang="zh-CN" b="1" dirty="0">
              <a:solidFill>
                <a:schemeClr val="tx2"/>
              </a:solidFill>
            </a:endParaRPr>
          </a:p>
          <a:p>
            <a:r>
              <a:rPr lang="en-US" altLang="zh-CN" b="1" dirty="0">
                <a:solidFill>
                  <a:schemeClr val="tx2"/>
                </a:solidFill>
              </a:rPr>
              <a:t>murmured </a:t>
            </a:r>
            <a:r>
              <a:rPr lang="zh-CN" altLang="en-US" sz="2800" b="1" dirty="0">
                <a:solidFill>
                  <a:schemeClr val="tx2"/>
                </a:solidFill>
              </a:rPr>
              <a:t>（嘀咕）</a:t>
            </a:r>
            <a:r>
              <a:rPr lang="en-US" altLang="zh-CN" b="1" dirty="0">
                <a:solidFill>
                  <a:schemeClr val="tx2"/>
                </a:solidFill>
              </a:rPr>
              <a:t>yelled </a:t>
            </a:r>
            <a:r>
              <a:rPr lang="zh-CN" altLang="en-US" sz="2800" b="1" dirty="0">
                <a:solidFill>
                  <a:schemeClr val="tx2"/>
                </a:solidFill>
              </a:rPr>
              <a:t>（大叫）</a:t>
            </a:r>
            <a:endParaRPr lang="zh-CN" altLang="en-US" b="1" dirty="0">
              <a:solidFill>
                <a:schemeClr val="tx2"/>
              </a:solidFill>
            </a:endParaRPr>
          </a:p>
          <a:p>
            <a:r>
              <a:rPr lang="en-US" altLang="zh-CN" b="1" dirty="0">
                <a:solidFill>
                  <a:schemeClr val="tx2"/>
                </a:solidFill>
                <a:sym typeface="+mn-ea"/>
              </a:rPr>
              <a:t>replied       		roared</a:t>
            </a:r>
            <a:r>
              <a:rPr lang="zh-CN" altLang="en-US" b="1" dirty="0">
                <a:solidFill>
                  <a:schemeClr val="tx2"/>
                </a:solidFill>
                <a:sym typeface="+mn-ea"/>
              </a:rPr>
              <a:t>（</a:t>
            </a:r>
            <a:r>
              <a:rPr lang="en-US" altLang="zh-CN" sz="2800" b="1" dirty="0">
                <a:solidFill>
                  <a:schemeClr val="tx2"/>
                </a:solidFill>
                <a:sym typeface="+mn-ea"/>
              </a:rPr>
              <a:t>吼叫）</a:t>
            </a:r>
            <a:endParaRPr lang="en-US" altLang="zh-CN" b="1" dirty="0">
              <a:solidFill>
                <a:schemeClr val="tx2"/>
              </a:solidFill>
              <a:sym typeface="+mn-ea"/>
            </a:endParaRPr>
          </a:p>
          <a:p>
            <a:endParaRPr lang="en-US" altLang="zh-CN" sz="2300" b="1" dirty="0">
              <a:solidFill>
                <a:schemeClr val="tx2"/>
              </a:solidFill>
              <a:sym typeface="+mn-ea"/>
            </a:endParaRPr>
          </a:p>
        </p:txBody>
      </p:sp>
      <p:sp>
        <p:nvSpPr>
          <p:cNvPr id="4" name="标题 3"/>
          <p:cNvSpPr txBox="1"/>
          <p:nvPr/>
        </p:nvSpPr>
        <p:spPr>
          <a:xfrm>
            <a:off x="467544" y="202428"/>
            <a:ext cx="8229600" cy="131305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/>
          <a:p>
            <a:pPr lvl="0" algn="ctr">
              <a:lnSpc>
                <a:spcPct val="130000"/>
              </a:lnSpc>
              <a:spcBef>
                <a:spcPts val="600"/>
              </a:spcBef>
            </a:pPr>
            <a:r>
              <a:rPr lang="en-US" altLang="zh-CN" sz="3200" b="1" spc="10" dirty="0">
                <a:latin typeface="宋体" panose="02010600030101010101" pitchFamily="2" charset="-122"/>
                <a:ea typeface="宋体" panose="02010600030101010101" pitchFamily="2" charset="-122"/>
                <a:cs typeface="Microsoft JhengHei" panose="020B0604030504040204" charset="-120"/>
                <a:sym typeface="+mn-ea"/>
              </a:rPr>
              <a:t>Technique of description 3:</a:t>
            </a:r>
            <a:r>
              <a:rPr lang="en-US" altLang="zh-CN" sz="3200" dirty="0"/>
              <a:t> use other words to replace “said”.</a:t>
            </a: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0707B9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565435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3200" dirty="0"/>
              <a:t>Practice: 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200" kern="100" dirty="0">
                <a:effectLst/>
                <a:latin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Do you like it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do you like it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？</a:t>
            </a:r>
            <a:r>
              <a:rPr lang="en-US" altLang="zh-CN" sz="3200" kern="100" dirty="0">
                <a:effectLst/>
                <a:latin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I___________ excitedly. </a:t>
            </a:r>
            <a:endParaRPr lang="en-US" altLang="zh-CN" sz="3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3200" kern="100" dirty="0">
                <a:effectLst/>
                <a:latin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Yes, I  love it so much and I</a:t>
            </a:r>
            <a:r>
              <a:rPr lang="en-US" altLang="zh-CN" sz="3200" kern="100" dirty="0">
                <a:effectLst/>
                <a:latin typeface="宋体" panose="0201060003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ll keep it with me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3200" kern="100" dirty="0">
                <a:effectLst/>
                <a:latin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________my mother.</a:t>
            </a:r>
            <a:endParaRPr lang="en-US" altLang="zh-CN" sz="3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“But, how can we afford such expense?” she _______.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353401" y="2098817"/>
            <a:ext cx="18726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exclaimed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47864" y="3105834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replied</a:t>
            </a:r>
            <a:endParaRPr lang="zh-CN" alt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43608" y="4221088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sighed</a:t>
            </a:r>
            <a:endParaRPr lang="zh-CN" alt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Examples: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i="1" dirty="0"/>
              <a:t>He had been hiding outside some place, </a:t>
            </a:r>
            <a:r>
              <a:rPr lang="en-US" altLang="zh-CN" i="1" dirty="0">
                <a:solidFill>
                  <a:srgbClr val="FF0000"/>
                </a:solidFill>
              </a:rPr>
              <a:t>waiting to take the boys by surprise.</a:t>
            </a:r>
            <a:endParaRPr lang="en-US" altLang="zh-CN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i="1" dirty="0" err="1"/>
              <a:t>Auggie</a:t>
            </a:r>
            <a:r>
              <a:rPr lang="en-US" altLang="zh-CN" i="1" dirty="0"/>
              <a:t> stumbled, </a:t>
            </a:r>
            <a:r>
              <a:rPr lang="en-US" altLang="zh-CN" i="1" dirty="0">
                <a:solidFill>
                  <a:srgbClr val="FF0000"/>
                </a:solidFill>
              </a:rPr>
              <a:t>lowing his head</a:t>
            </a:r>
            <a:r>
              <a:rPr lang="en-US" altLang="zh-CN" i="1" dirty="0"/>
              <a:t>.</a:t>
            </a:r>
            <a:endParaRPr lang="zh-CN" altLang="en-US" i="1" dirty="0"/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57200" y="30041"/>
            <a:ext cx="8229600" cy="106144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4.</a:t>
            </a:r>
            <a:r>
              <a:rPr lang="en-US" altLang="zh-CN" sz="2400" b="1" kern="0" dirty="0">
                <a:solidFill>
                  <a:srgbClr val="FF0000"/>
                </a:solidFill>
                <a:latin typeface="宋体" panose="02010600030101010101" pitchFamily="2" charset="-122"/>
                <a:cs typeface="+mn-ea"/>
                <a:sym typeface="+mn-lt"/>
              </a:rPr>
              <a:t>Appreciation: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 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pPr algn="l">
              <a:lnSpc>
                <a:spcPct val="130000"/>
              </a:lnSpc>
              <a:spcBef>
                <a:spcPts val="600"/>
              </a:spcBef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Nonfinite verbs as adverbial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非谓语动词作状语</a:t>
            </a:r>
            <a:endParaRPr lang="en-US" altLang="zh-CN" sz="3200" b="1" kern="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323528" y="4869160"/>
            <a:ext cx="8229600" cy="1143000"/>
          </a:xfrm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 txBox="1">
            <a:spLocks noGrp="1"/>
          </p:cNvSpPr>
          <p:nvPr>
            <p:ph idx="1"/>
          </p:nvPr>
        </p:nvSpPr>
        <p:spPr>
          <a:xfrm>
            <a:off x="467544" y="1196752"/>
            <a:ext cx="7715200" cy="10046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b="1" spc="10" dirty="0">
                <a:latin typeface="宋体" panose="02010600030101010101" pitchFamily="2" charset="-122"/>
                <a:ea typeface="宋体" panose="02010600030101010101" pitchFamily="2" charset="-122"/>
                <a:cs typeface="Microsoft JhengHei" panose="020B0604030504040204" charset="-120"/>
                <a:sym typeface="+mn-ea"/>
              </a:rPr>
              <a:t>Technique of description 4:</a:t>
            </a:r>
            <a:r>
              <a:rPr lang="zh-CN" altLang="en-US" sz="2400" b="1" kern="0" dirty="0">
                <a:solidFill>
                  <a:srgbClr val="0707B9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非谓语动词作状语</a:t>
            </a:r>
            <a:r>
              <a:rPr lang="en-US" altLang="zh-CN" sz="2400" b="1" kern="0" dirty="0">
                <a:solidFill>
                  <a:srgbClr val="0707B9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“-</a:t>
            </a:r>
            <a:r>
              <a:rPr lang="en-US" altLang="zh-CN" sz="2400" b="1" kern="0" dirty="0" err="1">
                <a:solidFill>
                  <a:srgbClr val="0707B9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ing</a:t>
            </a:r>
            <a:r>
              <a:rPr lang="en-US" altLang="zh-CN" sz="2400" b="1" kern="0" dirty="0">
                <a:solidFill>
                  <a:srgbClr val="0707B9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 /-ed/ to do ”</a:t>
            </a:r>
            <a:endParaRPr lang="zh-CN" altLang="en-US" sz="2400" b="1" kern="0" dirty="0">
              <a:solidFill>
                <a:srgbClr val="0707B9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2636912"/>
            <a:ext cx="8064896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Practice:</a:t>
            </a:r>
            <a:endParaRPr lang="en-US" altLang="zh-CN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1.I want to give Mum a surprise.</a:t>
            </a:r>
            <a:endParaRPr lang="en-US" altLang="zh-CN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hid the gift in the closet, ________</a:t>
            </a:r>
            <a:r>
              <a:rPr lang="zh-CN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zh-CN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give Mum a surprise.</a:t>
            </a:r>
            <a:endParaRPr lang="zh-CN" altLang="zh-C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2.Mum was delighted.</a:t>
            </a:r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Mum was delighted, ________(smile)           sweetly.</a:t>
            </a:r>
            <a:endParaRPr lang="zh-CN" altLang="zh-C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21"/>
          <p:cNvSpPr txBox="1"/>
          <p:nvPr/>
        </p:nvSpPr>
        <p:spPr>
          <a:xfrm>
            <a:off x="467544" y="332656"/>
            <a:ext cx="1941750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none" rtlCol="0" anchor="t">
            <a:spAutoFit/>
          </a:bodyPr>
          <a:lstStyle/>
          <a:p>
            <a:r>
              <a:rPr lang="en-US" altLang="zh-CN" sz="3200" dirty="0"/>
              <a:t>Imitation</a:t>
            </a:r>
            <a:r>
              <a:rPr sz="3200" b="1" spc="35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r>
              <a:rPr lang="en-US" sz="3200" b="1" spc="35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3200" b="1" spc="35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23"/>
          <p:cNvSpPr txBox="1"/>
          <p:nvPr/>
        </p:nvSpPr>
        <p:spPr>
          <a:xfrm>
            <a:off x="5580112" y="3728794"/>
            <a:ext cx="1800200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en-US" altLang="zh-CN" sz="2800" dirty="0"/>
              <a:t> </a:t>
            </a:r>
            <a:r>
              <a:rPr lang="en-US" altLang="zh-CN" sz="3600" dirty="0">
                <a:solidFill>
                  <a:srgbClr val="FF0000"/>
                </a:solidFill>
              </a:rPr>
              <a:t>wanting</a:t>
            </a:r>
            <a:endParaRPr lang="en-US" altLang="zh-CN" sz="3600" dirty="0"/>
          </a:p>
        </p:txBody>
      </p:sp>
      <p:sp>
        <p:nvSpPr>
          <p:cNvPr id="12" name="文本框 23"/>
          <p:cNvSpPr txBox="1"/>
          <p:nvPr/>
        </p:nvSpPr>
        <p:spPr>
          <a:xfrm>
            <a:off x="4852670" y="5409565"/>
            <a:ext cx="1761490" cy="70675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en-US" altLang="zh-CN" sz="4000" dirty="0">
                <a:solidFill>
                  <a:srgbClr val="FF0000"/>
                </a:solidFill>
              </a:rPr>
              <a:t>smiling </a:t>
            </a:r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06888" cy="634082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3600" dirty="0"/>
              <a:t>Practice: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/>
              <a:t>3. ______________________________(</a:t>
            </a:r>
            <a:r>
              <a:rPr lang="zh-CN" altLang="en-US" sz="2800" dirty="0"/>
              <a:t>被我的行为感动），</a:t>
            </a:r>
            <a:r>
              <a:rPr lang="en-US" altLang="zh-CN" sz="2800" dirty="0"/>
              <a:t>Mum hugged me tightly.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4. ____________________________(</a:t>
            </a:r>
            <a:r>
              <a:rPr lang="zh-CN" altLang="en-US" sz="2800" dirty="0"/>
              <a:t>为了不被妈妈看见）</a:t>
            </a:r>
            <a:r>
              <a:rPr lang="en-US" altLang="zh-CN" sz="2800" dirty="0"/>
              <a:t>, 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she 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sneaked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 into her bedroom. </a:t>
            </a:r>
            <a:endParaRPr lang="zh-CN" altLang="en-US" sz="2800" dirty="0"/>
          </a:p>
        </p:txBody>
      </p:sp>
      <p:sp>
        <p:nvSpPr>
          <p:cNvPr id="4" name="TextBox 12"/>
          <p:cNvSpPr txBox="1"/>
          <p:nvPr/>
        </p:nvSpPr>
        <p:spPr>
          <a:xfrm>
            <a:off x="851999" y="2420888"/>
            <a:ext cx="5247614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Not to be seen by her mother,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51017" y="1600200"/>
            <a:ext cx="537337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Moved by what I had done for her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0031" y="807679"/>
            <a:ext cx="4474057" cy="740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36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Teaching objectives:</a:t>
            </a:r>
            <a:endParaRPr lang="zh-CN" altLang="en-US" sz="3600" b="1" kern="0" dirty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1358659" y="1789753"/>
            <a:ext cx="7202411" cy="501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1.tell the difference between exposition and description;</a:t>
            </a:r>
            <a:endParaRPr lang="zh-CN" altLang="zh-CN" sz="3600" dirty="0"/>
          </a:p>
          <a:p>
            <a:r>
              <a:rPr lang="en-US" altLang="zh-CN" sz="3600" dirty="0"/>
              <a:t>2.appreciate and imitate examples of description sentences;</a:t>
            </a:r>
            <a:endParaRPr lang="zh-CN" altLang="zh-CN" sz="3600" dirty="0"/>
          </a:p>
          <a:p>
            <a:r>
              <a:rPr lang="en-US" altLang="zh-CN" sz="3600" dirty="0"/>
              <a:t>3.write a scene using techniques of description.</a:t>
            </a:r>
            <a:endParaRPr lang="zh-CN" altLang="zh-CN" sz="3600" dirty="0"/>
          </a:p>
          <a:p>
            <a:pPr>
              <a:lnSpc>
                <a:spcPct val="130000"/>
              </a:lnSpc>
              <a:spcBef>
                <a:spcPts val="600"/>
              </a:spcBef>
            </a:pPr>
            <a:endParaRPr lang="en-US" altLang="zh-CN" sz="3600" b="1" kern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endParaRPr lang="zh-CN" altLang="en-US" sz="3600" b="1" kern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" name="星形: 五角 3"/>
          <p:cNvSpPr/>
          <p:nvPr/>
        </p:nvSpPr>
        <p:spPr>
          <a:xfrm>
            <a:off x="1005840" y="1946436"/>
            <a:ext cx="251460" cy="343848"/>
          </a:xfrm>
          <a:prstGeom prst="star5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星形: 五角 4"/>
          <p:cNvSpPr/>
          <p:nvPr/>
        </p:nvSpPr>
        <p:spPr>
          <a:xfrm>
            <a:off x="1043608" y="3068960"/>
            <a:ext cx="251460" cy="343848"/>
          </a:xfrm>
          <a:prstGeom prst="star5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星形: 五角 5"/>
          <p:cNvSpPr/>
          <p:nvPr/>
        </p:nvSpPr>
        <p:spPr>
          <a:xfrm>
            <a:off x="1043608" y="4149080"/>
            <a:ext cx="251460" cy="343848"/>
          </a:xfrm>
          <a:prstGeom prst="star5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3608" y="1268760"/>
            <a:ext cx="6927666" cy="406829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zh-CN" sz="3600" kern="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1.</a:t>
            </a:r>
            <a:r>
              <a:rPr lang="zh-CN" altLang="en-US" sz="3600" kern="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动词三连</a:t>
            </a:r>
            <a:r>
              <a:rPr lang="zh-CN" altLang="en-US" sz="3600" kern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（</a:t>
            </a:r>
            <a:r>
              <a:rPr lang="en-US" altLang="zh-CN" sz="3600" kern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verb1+verb2+and verb3</a:t>
            </a:r>
            <a:r>
              <a:rPr lang="zh-CN" altLang="en-US" sz="3600" kern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）</a:t>
            </a:r>
            <a:endParaRPr lang="en-US" altLang="zh-CN" sz="3600" kern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3600" kern="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2. </a:t>
            </a:r>
            <a:r>
              <a:rPr lang="zh-CN" altLang="en-US" sz="3600" kern="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主句</a:t>
            </a:r>
            <a:r>
              <a:rPr lang="en-US" altLang="zh-CN" sz="3600" kern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+with</a:t>
            </a:r>
            <a:r>
              <a:rPr lang="zh-CN" altLang="en-US" sz="3600" kern="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复合结构</a:t>
            </a:r>
            <a:endParaRPr lang="en-US" altLang="zh-CN" sz="3600" kern="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3600" kern="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3.</a:t>
            </a:r>
            <a:r>
              <a:rPr lang="zh-CN" altLang="en-US" sz="3600" kern="0" dirty="0">
                <a:latin typeface="宋体" panose="02010600030101010101" pitchFamily="2" charset="-122"/>
                <a:cs typeface="Times New Roman" panose="02020603050405020304" pitchFamily="18" charset="0"/>
                <a:sym typeface="+mn-lt"/>
              </a:rPr>
              <a:t>用其它词代替“</a:t>
            </a:r>
            <a:r>
              <a:rPr lang="en-US" altLang="zh-CN" sz="3600" kern="0" dirty="0">
                <a:latin typeface="宋体" panose="02010600030101010101" pitchFamily="2" charset="-122"/>
                <a:cs typeface="Times New Roman" panose="02020603050405020304" pitchFamily="18" charset="0"/>
                <a:sym typeface="+mn-lt"/>
              </a:rPr>
              <a:t>said”</a:t>
            </a:r>
            <a:endParaRPr lang="en-US" altLang="zh-CN" sz="3600" kern="0" dirty="0">
              <a:latin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3600" kern="0" dirty="0">
                <a:latin typeface="宋体" panose="02010600030101010101" pitchFamily="2" charset="-122"/>
                <a:cs typeface="Times New Roman" panose="02020603050405020304" pitchFamily="18" charset="0"/>
                <a:sym typeface="+mn-lt"/>
              </a:rPr>
              <a:t>4.</a:t>
            </a:r>
            <a:r>
              <a:rPr lang="zh-CN" altLang="en-US" sz="3600" kern="0" dirty="0">
                <a:latin typeface="宋体" panose="02010600030101010101" pitchFamily="2" charset="-122"/>
                <a:cs typeface="Times New Roman" panose="02020603050405020304" pitchFamily="18" charset="0"/>
                <a:sym typeface="+mn-lt"/>
              </a:rPr>
              <a:t>非谓语动词</a:t>
            </a:r>
            <a:r>
              <a:rPr lang="zh-CN" altLang="en-US" sz="36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“</a:t>
            </a:r>
            <a:r>
              <a:rPr lang="en-US" altLang="zh-CN" sz="36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-</a:t>
            </a:r>
            <a:r>
              <a:rPr lang="en-US" altLang="zh-CN" sz="36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ing</a:t>
            </a:r>
            <a:r>
              <a:rPr lang="en-US" altLang="zh-CN" sz="36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/-ed/ to do</a:t>
            </a:r>
            <a:r>
              <a:rPr lang="zh-CN" altLang="en-US" sz="36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”</a:t>
            </a:r>
            <a:endParaRPr lang="en-US" altLang="zh-CN" sz="3600" kern="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1043608" y="548680"/>
            <a:ext cx="3751312" cy="812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3600" b="1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Summary</a:t>
            </a:r>
            <a:endParaRPr lang="zh-CN" altLang="en-US" sz="3600" b="1" kern="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Have a try: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zh-CN" b="1" dirty="0"/>
              <a:t>情节：我打算悄悄进门把礼物藏起来，结果却被妈妈发现。</a:t>
            </a:r>
            <a:endParaRPr lang="zh-CN" altLang="zh-CN" dirty="0"/>
          </a:p>
          <a:p>
            <a:r>
              <a:rPr lang="en-US" altLang="zh-CN" b="1" dirty="0"/>
              <a:t> Mum asked: “What are you doing, sweet heart? What’s that you are hiding ?”</a:t>
            </a:r>
            <a:endParaRPr lang="zh-CN" altLang="zh-CN" dirty="0"/>
          </a:p>
          <a:p>
            <a:r>
              <a:rPr lang="en-US" altLang="zh-CN" b="1" dirty="0"/>
              <a:t>______________________________________________________________________________________________________________________________________________________________________________________________</a:t>
            </a:r>
            <a:endParaRPr lang="zh-CN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31832" y="803902"/>
            <a:ext cx="8071945" cy="1773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>
              <a:lnSpc>
                <a:spcPct val="150000"/>
              </a:lnSpc>
            </a:pPr>
            <a:r>
              <a:rPr lang="en-US" altLang="zh-CN" sz="2100" kern="100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“……” I + </a:t>
            </a:r>
            <a:r>
              <a:rPr lang="zh-CN" altLang="en-US" sz="2100" kern="100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说（</a:t>
            </a:r>
            <a:r>
              <a:rPr lang="en-US" altLang="zh-CN" sz="2100" kern="1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no ‘said</a:t>
            </a:r>
            <a:r>
              <a:rPr lang="zh-CN" altLang="en-US" sz="2100" kern="1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’</a:t>
            </a:r>
            <a:r>
              <a:rPr lang="zh-CN" altLang="en-US" sz="2100" kern="100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zh-CN" sz="2100" kern="100" dirty="0">
              <a:solidFill>
                <a:srgbClr val="000000"/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 defTabSz="685800">
              <a:lnSpc>
                <a:spcPct val="150000"/>
              </a:lnSpc>
            </a:pPr>
            <a:endParaRPr lang="zh-CN" altLang="zh-CN" kern="100" dirty="0">
              <a:solidFill>
                <a:srgbClr val="000000"/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 defTabSz="685800">
              <a:lnSpc>
                <a:spcPct val="150000"/>
              </a:lnSpc>
            </a:pPr>
            <a:endParaRPr lang="zh-CN" altLang="zh-CN" kern="100" dirty="0">
              <a:solidFill>
                <a:srgbClr val="000000"/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 defTabSz="685800">
              <a:lnSpc>
                <a:spcPct val="150000"/>
              </a:lnSpc>
            </a:pPr>
            <a:endParaRPr lang="en-US" altLang="zh-CN" kern="100" dirty="0">
              <a:solidFill>
                <a:srgbClr val="000000"/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11274" y="1345522"/>
            <a:ext cx="85792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en-US" altLang="zh-CN" sz="2100" kern="100" dirty="0">
                <a:solidFill>
                  <a:srgbClr val="0707B9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zh-CN" sz="2100" kern="100" dirty="0">
                <a:solidFill>
                  <a:srgbClr val="0707B9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表情</a:t>
            </a:r>
            <a:endParaRPr lang="zh-CN" altLang="en-US" sz="2100" kern="100" dirty="0">
              <a:solidFill>
                <a:srgbClr val="000000"/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88995" y="2944960"/>
            <a:ext cx="64193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/>
            <a:r>
              <a:rPr lang="en-US" altLang="zh-CN" sz="2100" kern="100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zh-CN" sz="2100" kern="100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心跳</a:t>
            </a:r>
            <a:r>
              <a:rPr lang="zh-CN" altLang="en-US" sz="2100" kern="100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400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如</a:t>
            </a:r>
            <a:r>
              <a:rPr lang="en-US" altLang="zh-CN" sz="2400" kern="100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my heart </a:t>
            </a:r>
            <a:r>
              <a:rPr lang="en-US" altLang="zh-CN" sz="2400" kern="1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beat wildly</a:t>
            </a:r>
            <a:endParaRPr lang="zh-CN" altLang="zh-CN" sz="2400" kern="1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93914" y="2071027"/>
            <a:ext cx="85792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685800"/>
            <a:r>
              <a:rPr lang="en-US" altLang="zh-CN" sz="2100" kern="100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zh-CN" sz="2100" kern="100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低头</a:t>
            </a:r>
            <a:endParaRPr lang="zh-CN" altLang="zh-CN" sz="2100" kern="100" dirty="0">
              <a:solidFill>
                <a:srgbClr val="000000"/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95502" y="1697472"/>
            <a:ext cx="85792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685800"/>
            <a:r>
              <a:rPr lang="en-US" altLang="zh-CN" sz="2100" kern="100" dirty="0">
                <a:solidFill>
                  <a:srgbClr val="0707B9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zh-CN" sz="2100" kern="100" dirty="0">
                <a:solidFill>
                  <a:srgbClr val="0707B9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眼神</a:t>
            </a:r>
            <a:endParaRPr lang="zh-CN" altLang="zh-CN" sz="2100" kern="100" dirty="0">
              <a:solidFill>
                <a:srgbClr val="000000"/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88995" y="2514173"/>
            <a:ext cx="85792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en-US" altLang="zh-CN" sz="2100" kern="100" dirty="0">
                <a:solidFill>
                  <a:srgbClr val="0707B9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zh-CN" sz="2100" kern="100" dirty="0">
                <a:solidFill>
                  <a:srgbClr val="0707B9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肢体</a:t>
            </a:r>
            <a:endParaRPr lang="zh-CN" altLang="en-US" sz="2100" dirty="0">
              <a:solidFill>
                <a:srgbClr val="000000"/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31832" y="4170103"/>
            <a:ext cx="22794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685800"/>
            <a:r>
              <a:rPr lang="en-US" altLang="zh-CN" sz="1350" kern="100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 sz="1350" kern="100" dirty="0">
              <a:solidFill>
                <a:srgbClr val="000000"/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19672" y="1282306"/>
            <a:ext cx="44807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zh-CN" altLang="en-US" sz="2400" kern="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如</a:t>
            </a:r>
            <a:r>
              <a:rPr lang="en-US" altLang="zh-CN" sz="2400" kern="1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with</a:t>
            </a:r>
            <a:r>
              <a:rPr lang="en-US" altLang="zh-CN" sz="2400" kern="100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a panic /an expression of ...</a:t>
            </a:r>
            <a:endParaRPr lang="zh-CN" altLang="en-US" sz="2400" dirty="0">
              <a:solidFill>
                <a:srgbClr val="000000"/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619672" y="1672696"/>
            <a:ext cx="76402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zh-CN" altLang="en-US" sz="2400" kern="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如</a:t>
            </a:r>
            <a:r>
              <a:rPr lang="en-US" altLang="zh-CN" sz="2400" kern="1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looking </a:t>
            </a:r>
            <a:r>
              <a:rPr lang="en-US" altLang="zh-CN" sz="2400" kern="100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at Mum </a:t>
            </a:r>
            <a:r>
              <a:rPr lang="en-US" altLang="zh-CN" sz="2400" kern="1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nervously/</a:t>
            </a:r>
            <a:r>
              <a:rPr lang="en-US" altLang="zh-CN" sz="2400" kern="100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with my eyes fixed to the floor</a:t>
            </a:r>
            <a:endParaRPr lang="zh-CN" altLang="en-US" sz="2400" dirty="0">
              <a:solidFill>
                <a:schemeClr val="bg2">
                  <a:lumMod val="50000"/>
                </a:schemeClr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619672" y="2065757"/>
            <a:ext cx="2909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zh-CN" altLang="en-US" sz="2400" kern="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如</a:t>
            </a:r>
            <a:r>
              <a:rPr lang="en-US" altLang="zh-CN" sz="2400" kern="1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kept</a:t>
            </a:r>
            <a:r>
              <a:rPr lang="en-US" altLang="zh-CN" sz="2400" kern="100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my head down</a:t>
            </a:r>
            <a:endParaRPr lang="zh-CN" altLang="en-US" sz="2400" dirty="0">
              <a:solidFill>
                <a:srgbClr val="000000"/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619672" y="2541490"/>
            <a:ext cx="7092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zh-CN" altLang="en-US" sz="2400" kern="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如</a:t>
            </a:r>
            <a:r>
              <a:rPr lang="en-US" altLang="zh-CN" sz="2400" kern="1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trembled</a:t>
            </a:r>
            <a:r>
              <a:rPr lang="en-US" altLang="zh-CN" sz="2400" kern="100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400" kern="1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with</a:t>
            </a:r>
            <a:r>
              <a:rPr lang="en-US" altLang="zh-CN" sz="2400" kern="100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a shaking hand/</a:t>
            </a:r>
            <a:r>
              <a:rPr lang="en-US" altLang="zh-CN" sz="2400" kern="1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with my palm sweating</a:t>
            </a:r>
            <a:endParaRPr lang="zh-CN" altLang="en-US" sz="2400" dirty="0">
              <a:solidFill>
                <a:schemeClr val="bg2">
                  <a:lumMod val="50000"/>
                </a:schemeClr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51521" y="366784"/>
            <a:ext cx="8451046" cy="458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000" b="1" dirty="0"/>
              <a:t>Mum asked: “What are you doing, sweet heart? What’s that you are hiding ?”</a:t>
            </a:r>
            <a:endParaRPr lang="zh-CN" altLang="en-US" sz="12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911274" y="3672709"/>
            <a:ext cx="790919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“Oh,…It’s … It’s nothing…just my homework…”I </a:t>
            </a:r>
            <a:r>
              <a:rPr lang="en-US" altLang="zh-CN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stumbled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a panic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looking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Mum nervously. I managed to hide the gift behind my back </a:t>
            </a:r>
            <a:r>
              <a:rPr lang="en-US" altLang="zh-CN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my palm sweating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My heart beat </a:t>
            </a:r>
            <a:r>
              <a:rPr lang="en-US" altLang="zh-CN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wildly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“I need to finish it as soon as possible…” I </a:t>
            </a:r>
            <a:r>
              <a:rPr lang="en-US" altLang="zh-CN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turned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around, </a:t>
            </a:r>
            <a:r>
              <a:rPr lang="en-US" altLang="zh-CN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into my bedroom and </a:t>
            </a:r>
            <a:r>
              <a:rPr lang="en-US" altLang="zh-CN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closed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door quickly.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12" grpId="0"/>
      <p:bldP spid="14" grpId="0"/>
      <p:bldP spid="4" grpId="0"/>
      <p:bldP spid="18" grpId="0"/>
      <p:bldP spid="19" grpId="0"/>
      <p:bldP spid="20" grpId="0"/>
      <p:bldP spid="2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980728"/>
            <a:ext cx="8019490" cy="452431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Assignment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Polish your writing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a person, a scene, a moment etc.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and create a detailed and vivid description 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(looks, feelings, actions, surroundings… )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21"/>
          <p:cNvSpPr txBox="1"/>
          <p:nvPr/>
        </p:nvSpPr>
        <p:spPr>
          <a:xfrm>
            <a:off x="251520" y="260648"/>
            <a:ext cx="143052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none" rtlCol="0" anchor="t">
            <a:spAutoFit/>
          </a:bodyPr>
          <a:lstStyle/>
          <a:p>
            <a:r>
              <a:rPr lang="en-US" sz="2400" b="1" spc="35" dirty="0">
                <a:solidFill>
                  <a:srgbClr val="0707B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Lead -in</a:t>
            </a:r>
            <a:r>
              <a:rPr sz="2400" b="1" spc="35" dirty="0">
                <a:solidFill>
                  <a:srgbClr val="0707B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zh-CN" altLang="en-US" sz="2400" b="1" spc="35" dirty="0">
              <a:solidFill>
                <a:srgbClr val="0707B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5" name="图片 4" descr="微信图片_20211121152653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692696"/>
            <a:ext cx="9144000" cy="5748594"/>
          </a:xfrm>
          <a:prstGeom prst="rect">
            <a:avLst/>
          </a:prstGeom>
        </p:spPr>
      </p:pic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/>
          <p:nvPr/>
        </p:nvSpPr>
        <p:spPr>
          <a:xfrm>
            <a:off x="395536" y="62068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Problems in  continuation writing: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内容占位符 2"/>
          <p:cNvSpPr txBox="1"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 much exposition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（叙述）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Lack of description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（描写）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description?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丁往道等编著的《英语写作手册》 （</a:t>
            </a:r>
            <a:r>
              <a:rPr lang="en-US" altLang="zh-CN" dirty="0"/>
              <a:t>2016</a:t>
            </a:r>
            <a:r>
              <a:rPr lang="zh-CN" altLang="zh-CN" dirty="0"/>
              <a:t>）</a:t>
            </a:r>
            <a:r>
              <a:rPr lang="en-US" altLang="zh-CN" i="1" dirty="0"/>
              <a:t>P</a:t>
            </a:r>
            <a:r>
              <a:rPr lang="en-US" altLang="zh-CN" dirty="0"/>
              <a:t>116</a:t>
            </a:r>
            <a:r>
              <a:rPr lang="zh-CN" altLang="zh-CN" dirty="0"/>
              <a:t>、</a:t>
            </a:r>
            <a:r>
              <a:rPr lang="en-US" altLang="zh-CN" i="1" dirty="0"/>
              <a:t>P</a:t>
            </a:r>
            <a:r>
              <a:rPr lang="en-US" altLang="zh-CN" dirty="0"/>
              <a:t>133</a:t>
            </a:r>
            <a:r>
              <a:rPr lang="zh-CN" altLang="zh-CN" dirty="0"/>
              <a:t>中对于描写的定义为</a:t>
            </a:r>
            <a:r>
              <a:rPr lang="en-US" altLang="zh-CN" dirty="0"/>
              <a:t>:</a:t>
            </a:r>
            <a:r>
              <a:rPr lang="en-US" altLang="zh-CN" i="1" dirty="0"/>
              <a:t>Description</a:t>
            </a:r>
            <a:r>
              <a:rPr lang="en-US" altLang="zh-CN" dirty="0"/>
              <a:t> </a:t>
            </a:r>
            <a:r>
              <a:rPr lang="en-US" altLang="zh-CN" i="1" dirty="0"/>
              <a:t>is</a:t>
            </a:r>
            <a:r>
              <a:rPr lang="en-US" altLang="zh-CN" dirty="0"/>
              <a:t> </a:t>
            </a:r>
            <a:r>
              <a:rPr lang="en-US" altLang="zh-CN" i="1" dirty="0"/>
              <a:t>painting</a:t>
            </a:r>
            <a:r>
              <a:rPr lang="en-US" altLang="zh-CN" dirty="0"/>
              <a:t> </a:t>
            </a:r>
            <a:r>
              <a:rPr lang="en-US" altLang="zh-CN" i="1" dirty="0"/>
              <a:t>a</a:t>
            </a:r>
            <a:r>
              <a:rPr lang="en-US" altLang="zh-CN" dirty="0"/>
              <a:t> </a:t>
            </a:r>
            <a:r>
              <a:rPr lang="en-US" altLang="zh-CN" i="1" dirty="0"/>
              <a:t>picture</a:t>
            </a:r>
            <a:r>
              <a:rPr lang="en-US" altLang="zh-CN" dirty="0"/>
              <a:t> </a:t>
            </a:r>
            <a:r>
              <a:rPr lang="en-US" altLang="zh-CN" i="1" dirty="0"/>
              <a:t>in</a:t>
            </a:r>
            <a:r>
              <a:rPr lang="en-US" altLang="zh-CN" dirty="0"/>
              <a:t> </a:t>
            </a:r>
            <a:r>
              <a:rPr lang="en-US" altLang="zh-CN" i="1" dirty="0"/>
              <a:t>words</a:t>
            </a:r>
            <a:r>
              <a:rPr lang="en-US" altLang="zh-CN" dirty="0"/>
              <a:t> </a:t>
            </a:r>
            <a:r>
              <a:rPr lang="en-US" altLang="zh-CN" i="1" dirty="0"/>
              <a:t>of</a:t>
            </a:r>
            <a:r>
              <a:rPr lang="en-US" altLang="zh-CN" dirty="0"/>
              <a:t> </a:t>
            </a:r>
            <a:r>
              <a:rPr lang="en-US" altLang="zh-CN" i="1" dirty="0"/>
              <a:t>a</a:t>
            </a:r>
            <a:r>
              <a:rPr lang="en-US" altLang="zh-CN" dirty="0"/>
              <a:t> </a:t>
            </a:r>
            <a:r>
              <a:rPr lang="en-US" altLang="zh-CN" i="1" dirty="0"/>
              <a:t>person</a:t>
            </a:r>
            <a:r>
              <a:rPr lang="zh-CN" altLang="zh-CN" dirty="0"/>
              <a:t>， </a:t>
            </a:r>
            <a:r>
              <a:rPr lang="en-US" altLang="zh-CN" i="1" dirty="0"/>
              <a:t>place</a:t>
            </a:r>
            <a:r>
              <a:rPr lang="zh-CN" altLang="en-US" i="1" dirty="0"/>
              <a:t>，</a:t>
            </a:r>
            <a:r>
              <a:rPr lang="en-US" altLang="zh-CN" i="1" dirty="0"/>
              <a:t>object</a:t>
            </a:r>
            <a:r>
              <a:rPr lang="zh-CN" altLang="en-US" i="1" dirty="0"/>
              <a:t>，</a:t>
            </a:r>
            <a:r>
              <a:rPr lang="en-US" altLang="zh-CN" i="1" dirty="0"/>
              <a:t>or</a:t>
            </a:r>
            <a:r>
              <a:rPr lang="en-US" altLang="zh-CN" dirty="0"/>
              <a:t> </a:t>
            </a:r>
            <a:r>
              <a:rPr lang="en-US" altLang="zh-CN" i="1" dirty="0"/>
              <a:t>scene</a:t>
            </a:r>
            <a:r>
              <a:rPr lang="en-US" altLang="zh-CN" dirty="0"/>
              <a:t>. </a:t>
            </a:r>
            <a:r>
              <a:rPr lang="en-US" altLang="zh-CN" i="1" dirty="0"/>
              <a:t>A</a:t>
            </a:r>
            <a:r>
              <a:rPr lang="en-US" altLang="zh-CN" dirty="0"/>
              <a:t> </a:t>
            </a:r>
            <a:r>
              <a:rPr lang="en-US" altLang="zh-CN" i="1" dirty="0"/>
              <a:t>description</a:t>
            </a:r>
            <a:r>
              <a:rPr lang="en-US" altLang="zh-CN" dirty="0"/>
              <a:t> </a:t>
            </a:r>
            <a:r>
              <a:rPr lang="en-US" altLang="zh-CN" i="1" dirty="0"/>
              <a:t>essay</a:t>
            </a:r>
            <a:r>
              <a:rPr lang="en-US" altLang="zh-CN" dirty="0"/>
              <a:t> </a:t>
            </a:r>
            <a:r>
              <a:rPr lang="en-US" altLang="zh-CN" i="1" dirty="0"/>
              <a:t>is</a:t>
            </a:r>
            <a:r>
              <a:rPr lang="en-US" altLang="zh-CN" dirty="0"/>
              <a:t> </a:t>
            </a:r>
            <a:r>
              <a:rPr lang="en-US" altLang="zh-CN" i="1" dirty="0"/>
              <a:t>generally</a:t>
            </a:r>
            <a:r>
              <a:rPr lang="en-US" altLang="zh-CN" dirty="0"/>
              <a:t> </a:t>
            </a:r>
            <a:r>
              <a:rPr lang="en-US" altLang="zh-CN" i="1" dirty="0"/>
              <a:t>developed</a:t>
            </a:r>
            <a:r>
              <a:rPr lang="en-US" altLang="zh-CN" dirty="0"/>
              <a:t> </a:t>
            </a:r>
            <a:r>
              <a:rPr lang="en-US" altLang="zh-CN" i="1" dirty="0"/>
              <a:t>through</a:t>
            </a:r>
            <a:r>
              <a:rPr lang="en-US" altLang="zh-CN" dirty="0"/>
              <a:t> </a:t>
            </a:r>
            <a:r>
              <a:rPr lang="en-US" altLang="zh-CN" i="1" dirty="0"/>
              <a:t>sensory</a:t>
            </a:r>
            <a:r>
              <a:rPr lang="en-US" altLang="zh-CN" dirty="0"/>
              <a:t> </a:t>
            </a:r>
            <a:r>
              <a:rPr lang="en-US" altLang="zh-CN" i="1" dirty="0"/>
              <a:t>details</a:t>
            </a:r>
            <a:r>
              <a:rPr lang="zh-CN" altLang="zh-CN" dirty="0"/>
              <a:t>， </a:t>
            </a:r>
            <a:r>
              <a:rPr lang="en-US" altLang="zh-CN" i="1" dirty="0"/>
              <a:t>or</a:t>
            </a:r>
            <a:r>
              <a:rPr lang="en-US" altLang="zh-CN" dirty="0"/>
              <a:t> </a:t>
            </a:r>
            <a:r>
              <a:rPr lang="en-US" altLang="zh-CN" i="1" dirty="0"/>
              <a:t>the</a:t>
            </a:r>
            <a:r>
              <a:rPr lang="en-US" altLang="zh-CN" dirty="0"/>
              <a:t> </a:t>
            </a:r>
            <a:r>
              <a:rPr lang="en-US" altLang="zh-CN" i="1" dirty="0"/>
              <a:t>impressions</a:t>
            </a:r>
            <a:r>
              <a:rPr lang="en-US" altLang="zh-CN" dirty="0"/>
              <a:t> </a:t>
            </a:r>
            <a:r>
              <a:rPr lang="en-US" altLang="zh-CN" i="1" dirty="0"/>
              <a:t>of</a:t>
            </a:r>
            <a:r>
              <a:rPr lang="en-US" altLang="zh-CN" dirty="0"/>
              <a:t> </a:t>
            </a:r>
            <a:r>
              <a:rPr lang="en-US" altLang="zh-CN" i="1" dirty="0"/>
              <a:t>one</a:t>
            </a:r>
            <a:r>
              <a:rPr lang="en-US" altLang="zh-CN" dirty="0"/>
              <a:t>'</a:t>
            </a:r>
            <a:r>
              <a:rPr lang="en-US" altLang="zh-CN" i="1" dirty="0"/>
              <a:t>s</a:t>
            </a:r>
            <a:r>
              <a:rPr lang="en-US" altLang="zh-CN" dirty="0"/>
              <a:t> </a:t>
            </a:r>
            <a:r>
              <a:rPr lang="en-US" altLang="zh-CN" i="1" dirty="0"/>
              <a:t>senses</a:t>
            </a:r>
            <a:r>
              <a:rPr lang="en-US" altLang="zh-CN" dirty="0"/>
              <a:t> - </a:t>
            </a:r>
            <a:r>
              <a:rPr lang="en-US" altLang="zh-CN" i="1" dirty="0"/>
              <a:t>sight</a:t>
            </a:r>
            <a:r>
              <a:rPr lang="zh-CN" altLang="zh-CN" dirty="0"/>
              <a:t>， </a:t>
            </a:r>
            <a:r>
              <a:rPr lang="en-US" altLang="zh-CN" i="1" dirty="0"/>
              <a:t>hearing</a:t>
            </a:r>
            <a:r>
              <a:rPr lang="zh-CN" altLang="zh-CN" dirty="0"/>
              <a:t>， </a:t>
            </a:r>
            <a:r>
              <a:rPr lang="en-US" altLang="zh-CN" i="1" dirty="0"/>
              <a:t>taste</a:t>
            </a:r>
            <a:r>
              <a:rPr lang="zh-CN" altLang="zh-CN" dirty="0"/>
              <a:t>， </a:t>
            </a:r>
            <a:r>
              <a:rPr lang="en-US" altLang="zh-CN" i="1" dirty="0"/>
              <a:t>smell</a:t>
            </a:r>
            <a:r>
              <a:rPr lang="zh-CN" altLang="zh-CN" dirty="0"/>
              <a:t>， </a:t>
            </a:r>
            <a:r>
              <a:rPr lang="en-US" altLang="zh-CN" i="1" dirty="0"/>
              <a:t>and</a:t>
            </a:r>
            <a:r>
              <a:rPr lang="en-US" altLang="zh-CN" dirty="0"/>
              <a:t> </a:t>
            </a:r>
            <a:r>
              <a:rPr lang="en-US" altLang="zh-CN" i="1" dirty="0"/>
              <a:t>touch</a:t>
            </a:r>
            <a:r>
              <a:rPr lang="en-US" altLang="zh-CN" dirty="0"/>
              <a:t>. </a:t>
            </a:r>
            <a:r>
              <a:rPr lang="zh-CN" altLang="zh-CN" dirty="0"/>
              <a:t>即描写是通过对各个感官的 细节描述来刻画人、事与物。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Exposition</a:t>
            </a:r>
            <a:r>
              <a:rPr lang="zh-CN" altLang="en-US" sz="3200" dirty="0"/>
              <a:t>（叙述）</a:t>
            </a:r>
            <a:r>
              <a:rPr lang="en-US" altLang="zh-CN" sz="3200" dirty="0"/>
              <a:t> </a:t>
            </a:r>
            <a:r>
              <a:rPr lang="en-US" altLang="zh-CN" dirty="0"/>
              <a:t>or description?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en-US" altLang="zh-CN" i="1" dirty="0"/>
              <a:t>When</a:t>
            </a:r>
            <a:r>
              <a:rPr lang="en-US" altLang="zh-CN" dirty="0"/>
              <a:t> </a:t>
            </a:r>
            <a:r>
              <a:rPr lang="en-US" altLang="zh-CN" i="1" dirty="0"/>
              <a:t>Hassan</a:t>
            </a:r>
            <a:r>
              <a:rPr lang="en-US" altLang="zh-CN" dirty="0"/>
              <a:t> </a:t>
            </a:r>
            <a:r>
              <a:rPr lang="en-US" altLang="zh-CN" i="1" dirty="0"/>
              <a:t>was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crying</a:t>
            </a:r>
            <a:r>
              <a:rPr lang="en-US" altLang="zh-CN" dirty="0"/>
              <a:t>, </a:t>
            </a:r>
            <a:r>
              <a:rPr lang="en-US" altLang="zh-CN" i="1" dirty="0"/>
              <a:t>I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tried</a:t>
            </a:r>
            <a:r>
              <a:rPr lang="en-US" altLang="zh-CN" dirty="0"/>
              <a:t> </a:t>
            </a:r>
            <a:r>
              <a:rPr lang="en-US" altLang="zh-CN" i="1" dirty="0"/>
              <a:t>my</a:t>
            </a:r>
            <a:r>
              <a:rPr lang="en-US" altLang="zh-CN" dirty="0"/>
              <a:t> </a:t>
            </a:r>
            <a:r>
              <a:rPr lang="en-US" altLang="zh-CN" i="1" dirty="0"/>
              <a:t>best</a:t>
            </a:r>
            <a:r>
              <a:rPr lang="en-US" altLang="zh-CN" dirty="0"/>
              <a:t> </a:t>
            </a:r>
            <a:r>
              <a:rPr lang="en-US" altLang="zh-CN" i="1" dirty="0"/>
              <a:t>to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comfort</a:t>
            </a:r>
            <a:r>
              <a:rPr lang="en-US" altLang="zh-CN" dirty="0"/>
              <a:t> </a:t>
            </a:r>
            <a:r>
              <a:rPr lang="en-US" altLang="zh-CN" i="1" dirty="0"/>
              <a:t>her</a:t>
            </a:r>
            <a:r>
              <a:rPr lang="en-US" altLang="zh-CN" dirty="0"/>
              <a:t>.</a:t>
            </a:r>
            <a:endParaRPr lang="zh-CN" altLang="zh-CN" dirty="0"/>
          </a:p>
          <a:p>
            <a:r>
              <a:rPr lang="en-US" altLang="zh-CN" dirty="0"/>
              <a:t>2. </a:t>
            </a:r>
            <a:r>
              <a:rPr lang="en-US" altLang="zh-CN" i="1" dirty="0"/>
              <a:t>Later</a:t>
            </a:r>
            <a:r>
              <a:rPr lang="en-US" altLang="zh-CN" dirty="0"/>
              <a:t>, </a:t>
            </a:r>
            <a:r>
              <a:rPr lang="en-US" altLang="zh-CN" i="1" dirty="0">
                <a:solidFill>
                  <a:srgbClr val="FF0000"/>
                </a:solidFill>
              </a:rPr>
              <a:t>in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the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dark</a:t>
            </a:r>
            <a:r>
              <a:rPr lang="en-US" altLang="zh-CN" dirty="0"/>
              <a:t>, </a:t>
            </a:r>
            <a:r>
              <a:rPr lang="en-US" altLang="zh-CN" i="1" dirty="0"/>
              <a:t>after</a:t>
            </a:r>
            <a:r>
              <a:rPr lang="en-US" altLang="zh-CN" dirty="0"/>
              <a:t> </a:t>
            </a:r>
            <a:r>
              <a:rPr lang="en-US" altLang="zh-CN" i="1" dirty="0"/>
              <a:t>the</a:t>
            </a:r>
            <a:r>
              <a:rPr lang="en-US" altLang="zh-CN" dirty="0"/>
              <a:t> </a:t>
            </a:r>
            <a:r>
              <a:rPr lang="en-US" altLang="zh-CN" i="1" dirty="0"/>
              <a:t>movie</a:t>
            </a:r>
            <a:r>
              <a:rPr lang="en-US" altLang="zh-CN" dirty="0"/>
              <a:t> </a:t>
            </a:r>
            <a:r>
              <a:rPr lang="en-US" altLang="zh-CN" i="1" dirty="0"/>
              <a:t>had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started</a:t>
            </a:r>
            <a:r>
              <a:rPr lang="en-US" altLang="zh-CN" dirty="0"/>
              <a:t>, </a:t>
            </a:r>
            <a:r>
              <a:rPr lang="en-US" altLang="zh-CN" i="1" dirty="0"/>
              <a:t>I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heard</a:t>
            </a:r>
            <a:r>
              <a:rPr lang="en-US" altLang="zh-CN" dirty="0"/>
              <a:t> </a:t>
            </a:r>
            <a:r>
              <a:rPr lang="en-US" altLang="zh-CN" i="1" dirty="0"/>
              <a:t>Hassan</a:t>
            </a:r>
            <a:r>
              <a:rPr lang="en-US" altLang="zh-CN" dirty="0"/>
              <a:t> </a:t>
            </a:r>
            <a:r>
              <a:rPr lang="en-US" altLang="zh-CN" i="1" dirty="0"/>
              <a:t>next</a:t>
            </a:r>
            <a:r>
              <a:rPr lang="en-US" altLang="zh-CN" dirty="0"/>
              <a:t> </a:t>
            </a:r>
            <a:r>
              <a:rPr lang="en-US" altLang="zh-CN" i="1" dirty="0"/>
              <a:t>to</a:t>
            </a:r>
            <a:r>
              <a:rPr lang="en-US" altLang="zh-CN" dirty="0"/>
              <a:t> </a:t>
            </a:r>
            <a:r>
              <a:rPr lang="en-US" altLang="zh-CN" i="1" dirty="0"/>
              <a:t>me</a:t>
            </a:r>
            <a:r>
              <a:rPr lang="en-US" altLang="zh-CN" dirty="0"/>
              <a:t>, </a:t>
            </a:r>
            <a:r>
              <a:rPr lang="en-US" altLang="zh-CN" i="1" dirty="0">
                <a:solidFill>
                  <a:srgbClr val="FF0000"/>
                </a:solidFill>
              </a:rPr>
              <a:t>sobbing</a:t>
            </a:r>
            <a:r>
              <a:rPr lang="en-US" altLang="zh-CN" dirty="0"/>
              <a:t>. </a:t>
            </a:r>
            <a:r>
              <a:rPr lang="en-US" altLang="zh-CN" i="1" dirty="0"/>
              <a:t>Tears</a:t>
            </a:r>
            <a:r>
              <a:rPr lang="en-US" altLang="zh-CN" dirty="0"/>
              <a:t> </a:t>
            </a:r>
            <a:r>
              <a:rPr lang="en-US" altLang="zh-CN" i="1" dirty="0"/>
              <a:t>were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sliding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down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i="1" dirty="0"/>
              <a:t>her</a:t>
            </a:r>
            <a:r>
              <a:rPr lang="en-US" altLang="zh-CN" dirty="0"/>
              <a:t> </a:t>
            </a:r>
            <a:r>
              <a:rPr lang="en-US" altLang="zh-CN" i="1" dirty="0"/>
              <a:t>checks</a:t>
            </a:r>
            <a:r>
              <a:rPr lang="en-US" altLang="zh-CN" dirty="0"/>
              <a:t>. </a:t>
            </a:r>
            <a:r>
              <a:rPr lang="en-US" altLang="zh-CN" i="1" dirty="0"/>
              <a:t>I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reached</a:t>
            </a:r>
            <a:r>
              <a:rPr lang="en-US" altLang="zh-CN" dirty="0">
                <a:solidFill>
                  <a:schemeClr val="tx2"/>
                </a:solidFill>
              </a:rPr>
              <a:t> </a:t>
            </a:r>
            <a:r>
              <a:rPr lang="en-US" altLang="zh-CN" i="1" dirty="0"/>
              <a:t>across</a:t>
            </a:r>
            <a:r>
              <a:rPr lang="en-US" altLang="zh-CN" dirty="0"/>
              <a:t> </a:t>
            </a:r>
            <a:r>
              <a:rPr lang="en-US" altLang="zh-CN" i="1" dirty="0"/>
              <a:t>my</a:t>
            </a:r>
            <a:r>
              <a:rPr lang="en-US" altLang="zh-CN" dirty="0"/>
              <a:t> </a:t>
            </a:r>
            <a:r>
              <a:rPr lang="en-US" altLang="zh-CN" i="1" dirty="0"/>
              <a:t>seat</a:t>
            </a:r>
            <a:r>
              <a:rPr lang="en-US" altLang="zh-CN" dirty="0"/>
              <a:t>, </a:t>
            </a:r>
            <a:r>
              <a:rPr lang="en-US" altLang="zh-CN" i="1" dirty="0">
                <a:solidFill>
                  <a:srgbClr val="FF0000"/>
                </a:solidFill>
              </a:rPr>
              <a:t>threw</a:t>
            </a:r>
            <a:r>
              <a:rPr lang="en-US" altLang="zh-CN" dirty="0"/>
              <a:t> </a:t>
            </a:r>
            <a:r>
              <a:rPr lang="en-US" altLang="zh-CN" i="1" dirty="0"/>
              <a:t>my</a:t>
            </a:r>
            <a:r>
              <a:rPr lang="en-US" altLang="zh-CN" dirty="0"/>
              <a:t> </a:t>
            </a:r>
            <a:r>
              <a:rPr lang="en-US" altLang="zh-CN" i="1" dirty="0"/>
              <a:t>arm</a:t>
            </a:r>
            <a:r>
              <a:rPr lang="en-US" altLang="zh-CN" dirty="0"/>
              <a:t> </a:t>
            </a:r>
            <a:r>
              <a:rPr lang="en-US" altLang="zh-CN" i="1" dirty="0"/>
              <a:t>around</a:t>
            </a:r>
            <a:r>
              <a:rPr lang="en-US" altLang="zh-CN" dirty="0"/>
              <a:t> </a:t>
            </a:r>
            <a:r>
              <a:rPr lang="en-US" altLang="zh-CN" i="1" dirty="0"/>
              <a:t>her</a:t>
            </a:r>
            <a:r>
              <a:rPr lang="en-US" altLang="zh-CN" dirty="0"/>
              <a:t>, </a:t>
            </a:r>
            <a:r>
              <a:rPr lang="en-US" altLang="zh-CN" i="1" dirty="0">
                <a:solidFill>
                  <a:srgbClr val="FF0000"/>
                </a:solidFill>
              </a:rPr>
              <a:t>pulled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i="1" dirty="0"/>
              <a:t>her</a:t>
            </a:r>
            <a:r>
              <a:rPr lang="en-US" altLang="zh-CN" dirty="0"/>
              <a:t> </a:t>
            </a:r>
            <a:r>
              <a:rPr lang="en-US" altLang="zh-CN" i="1" dirty="0"/>
              <a:t>close</a:t>
            </a:r>
            <a:r>
              <a:rPr lang="en-US" altLang="zh-CN" dirty="0"/>
              <a:t>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07904" y="2060848"/>
            <a:ext cx="2409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chemeClr val="tx2"/>
                </a:solidFill>
              </a:rPr>
              <a:t>exposition</a:t>
            </a:r>
            <a:endParaRPr lang="zh-CN" altLang="en-US" sz="40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3968" y="4653136"/>
            <a:ext cx="2577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chemeClr val="tx2"/>
                </a:solidFill>
              </a:rPr>
              <a:t>description</a:t>
            </a:r>
            <a:endParaRPr lang="zh-CN" altLang="en-US" sz="4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框 4"/>
          <p:cNvSpPr txBox="1">
            <a:spLocks noGrp="1" noChangeArrowheads="1"/>
          </p:cNvSpPr>
          <p:nvPr>
            <p:ph idx="1"/>
          </p:nvPr>
        </p:nvSpPr>
        <p:spPr bwMode="auto">
          <a:xfrm>
            <a:off x="467544" y="782491"/>
            <a:ext cx="8229600" cy="51352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742950" indent="-742950">
              <a:lnSpc>
                <a:spcPct val="200000"/>
              </a:lnSpc>
              <a:buFont typeface="+mj-lt"/>
              <a:buAutoNum type="arabicPeriod"/>
            </a:pPr>
            <a:r>
              <a:rPr lang="en-US" altLang="zh-CN" b="1" dirty="0">
                <a:solidFill>
                  <a:srgbClr val="C00000"/>
                </a:solidFill>
                <a:latin typeface="宋体" panose="02010600030101010101" pitchFamily="2" charset="-122"/>
              </a:rPr>
              <a:t>actions </a:t>
            </a:r>
            <a:r>
              <a:rPr lang="zh-CN" altLang="en-US" b="1" dirty="0">
                <a:solidFill>
                  <a:srgbClr val="C00000"/>
                </a:solidFill>
                <a:latin typeface="宋体" panose="02010600030101010101" pitchFamily="2" charset="-122"/>
              </a:rPr>
              <a:t>动作的丰富性</a:t>
            </a:r>
            <a:endParaRPr lang="en-US" altLang="zh-CN" b="1" dirty="0">
              <a:solidFill>
                <a:srgbClr val="C00000"/>
              </a:solidFill>
              <a:latin typeface="宋体" panose="02010600030101010101" pitchFamily="2" charset="-122"/>
            </a:endParaRPr>
          </a:p>
          <a:p>
            <a:pPr marL="742950" indent="-742950">
              <a:lnSpc>
                <a:spcPct val="200000"/>
              </a:lnSpc>
              <a:buFont typeface="+mj-lt"/>
              <a:buAutoNum type="arabicPeriod"/>
            </a:pPr>
            <a:r>
              <a:rPr lang="en-US" altLang="zh-CN" b="1" dirty="0">
                <a:solidFill>
                  <a:srgbClr val="C00000"/>
                </a:solidFill>
                <a:latin typeface="宋体" panose="02010600030101010101" pitchFamily="2" charset="-122"/>
              </a:rPr>
              <a:t>feelings </a:t>
            </a:r>
            <a:r>
              <a:rPr lang="zh-CN" altLang="en-US" b="1" dirty="0">
                <a:solidFill>
                  <a:srgbClr val="C00000"/>
                </a:solidFill>
                <a:latin typeface="宋体" panose="02010600030101010101" pitchFamily="2" charset="-122"/>
              </a:rPr>
              <a:t>情感表达的多样性</a:t>
            </a:r>
            <a:endParaRPr lang="zh-CN" altLang="en-US" b="1" dirty="0">
              <a:solidFill>
                <a:srgbClr val="C00000"/>
              </a:solidFill>
              <a:latin typeface="宋体" panose="02010600030101010101" pitchFamily="2" charset="-122"/>
            </a:endParaRPr>
          </a:p>
          <a:p>
            <a:pPr marL="742950" indent="-742950">
              <a:lnSpc>
                <a:spcPct val="200000"/>
              </a:lnSpc>
              <a:buFont typeface="+mj-lt"/>
              <a:buAutoNum type="arabicPeriod"/>
            </a:pPr>
            <a:r>
              <a:rPr lang="en-US" altLang="zh-CN" b="1" dirty="0">
                <a:solidFill>
                  <a:srgbClr val="C00000"/>
                </a:solidFill>
                <a:latin typeface="宋体" panose="02010600030101010101" pitchFamily="2" charset="-122"/>
              </a:rPr>
              <a:t>Not only “said”</a:t>
            </a:r>
            <a:r>
              <a:rPr lang="zh-CN" altLang="en-US" b="1" dirty="0">
                <a:solidFill>
                  <a:srgbClr val="C00000"/>
                </a:solidFill>
                <a:latin typeface="宋体" panose="02010600030101010101" pitchFamily="2" charset="-122"/>
              </a:rPr>
              <a:t>说的多样性</a:t>
            </a:r>
            <a:endParaRPr lang="en-US" altLang="zh-CN" b="1" dirty="0">
              <a:solidFill>
                <a:srgbClr val="C00000"/>
              </a:solidFill>
              <a:latin typeface="宋体" panose="02010600030101010101" pitchFamily="2" charset="-122"/>
            </a:endParaRPr>
          </a:p>
          <a:p>
            <a:pPr marL="742950" indent="-742950">
              <a:lnSpc>
                <a:spcPct val="200000"/>
              </a:lnSpc>
              <a:buFont typeface="+mj-lt"/>
              <a:buAutoNum type="arabicPeriod"/>
            </a:pPr>
            <a:r>
              <a:rPr lang="en-US" altLang="zh-CN" b="1" dirty="0">
                <a:solidFill>
                  <a:srgbClr val="C00000"/>
                </a:solidFill>
                <a:latin typeface="宋体" panose="02010600030101010101" pitchFamily="2" charset="-122"/>
              </a:rPr>
              <a:t>Nonfinite verbs as adverbial</a:t>
            </a:r>
            <a:r>
              <a:rPr lang="zh-CN" altLang="en-US" b="1" dirty="0">
                <a:solidFill>
                  <a:srgbClr val="C00000"/>
                </a:solidFill>
                <a:latin typeface="宋体" panose="02010600030101010101" pitchFamily="2" charset="-122"/>
              </a:rPr>
              <a:t>非谓语动词做状语</a:t>
            </a:r>
            <a:endParaRPr lang="en-US" altLang="zh-CN" b="1" dirty="0">
              <a:solidFill>
                <a:srgbClr val="C00000"/>
              </a:solidFill>
              <a:latin typeface="宋体" panose="02010600030101010101" pitchFamily="2" charset="-122"/>
            </a:endParaRPr>
          </a:p>
        </p:txBody>
      </p:sp>
      <p:sp>
        <p:nvSpPr>
          <p:cNvPr id="5" name="文本框 21"/>
          <p:cNvSpPr txBox="1"/>
          <p:nvPr/>
        </p:nvSpPr>
        <p:spPr>
          <a:xfrm>
            <a:off x="323528" y="260648"/>
            <a:ext cx="397596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none" rtlCol="0" anchor="t">
            <a:spAutoFit/>
          </a:bodyPr>
          <a:lstStyle/>
          <a:p>
            <a:r>
              <a:rPr lang="en-US" sz="2400" b="1" spc="35" dirty="0">
                <a:solidFill>
                  <a:srgbClr val="0707B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Appreciation and imitation</a:t>
            </a:r>
            <a:r>
              <a:rPr sz="2400" b="1" spc="35" dirty="0">
                <a:solidFill>
                  <a:srgbClr val="0707B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zh-CN" altLang="en-US" sz="2400" b="1" spc="35" dirty="0">
              <a:solidFill>
                <a:srgbClr val="0707B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b="1" i="1" dirty="0">
                <a:solidFill>
                  <a:schemeClr val="tx2"/>
                </a:solidFill>
              </a:rPr>
              <a:t>Examples:</a:t>
            </a:r>
            <a:endParaRPr lang="en-US" altLang="zh-CN" b="1" i="1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i="1" dirty="0"/>
              <a:t>Instead</a:t>
            </a:r>
            <a:r>
              <a:rPr lang="en-US" altLang="zh-CN" dirty="0"/>
              <a:t> </a:t>
            </a:r>
            <a:r>
              <a:rPr lang="en-US" altLang="zh-CN" i="1" dirty="0"/>
              <a:t>of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going</a:t>
            </a:r>
            <a:r>
              <a:rPr lang="en-US" altLang="zh-CN" dirty="0"/>
              <a:t> </a:t>
            </a:r>
            <a:r>
              <a:rPr lang="en-US" altLang="zh-CN" i="1" dirty="0"/>
              <a:t>by</a:t>
            </a:r>
            <a:r>
              <a:rPr lang="en-US" altLang="zh-CN" dirty="0"/>
              <a:t> </a:t>
            </a:r>
            <a:r>
              <a:rPr lang="en-US" altLang="zh-CN" i="1" dirty="0"/>
              <a:t>way</a:t>
            </a:r>
            <a:r>
              <a:rPr lang="en-US" altLang="zh-CN" dirty="0"/>
              <a:t> </a:t>
            </a:r>
            <a:r>
              <a:rPr lang="en-US" altLang="zh-CN" i="1" dirty="0"/>
              <a:t>of</a:t>
            </a:r>
            <a:r>
              <a:rPr lang="en-US" altLang="zh-CN" dirty="0"/>
              <a:t> </a:t>
            </a:r>
            <a:r>
              <a:rPr lang="en-US" altLang="zh-CN" i="1" dirty="0"/>
              <a:t>streets</a:t>
            </a:r>
            <a:r>
              <a:rPr lang="en-US" altLang="zh-CN" dirty="0"/>
              <a:t> </a:t>
            </a:r>
            <a:r>
              <a:rPr lang="en-US" altLang="zh-CN" i="1" dirty="0"/>
              <a:t>and</a:t>
            </a:r>
            <a:r>
              <a:rPr lang="en-US" altLang="zh-CN" dirty="0"/>
              <a:t> </a:t>
            </a:r>
            <a:r>
              <a:rPr lang="en-US" altLang="zh-CN" i="1" dirty="0"/>
              <a:t>sidewalks</a:t>
            </a:r>
            <a:r>
              <a:rPr lang="en-US" altLang="zh-CN" dirty="0"/>
              <a:t>, </a:t>
            </a:r>
            <a:r>
              <a:rPr lang="en-US" altLang="zh-CN" i="1" dirty="0"/>
              <a:t>they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crossed</a:t>
            </a:r>
            <a:r>
              <a:rPr lang="en-US" altLang="zh-CN" dirty="0"/>
              <a:t> </a:t>
            </a:r>
            <a:r>
              <a:rPr lang="en-US" altLang="zh-CN" i="1" dirty="0"/>
              <a:t>empty</a:t>
            </a:r>
            <a:r>
              <a:rPr lang="en-US" altLang="zh-CN" dirty="0"/>
              <a:t> </a:t>
            </a:r>
            <a:r>
              <a:rPr lang="en-US" altLang="zh-CN" i="1" dirty="0"/>
              <a:t>lots</a:t>
            </a:r>
            <a:r>
              <a:rPr lang="en-US" altLang="zh-CN" dirty="0"/>
              <a:t>, </a:t>
            </a:r>
            <a:r>
              <a:rPr lang="en-US" altLang="zh-CN" i="1" dirty="0"/>
              <a:t>and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climbed</a:t>
            </a:r>
            <a:r>
              <a:rPr lang="en-US" altLang="zh-CN" dirty="0"/>
              <a:t> </a:t>
            </a:r>
            <a:r>
              <a:rPr lang="en-US" altLang="zh-CN" i="1" dirty="0"/>
              <a:t>over</a:t>
            </a:r>
            <a:r>
              <a:rPr lang="en-US" altLang="zh-CN" dirty="0"/>
              <a:t> </a:t>
            </a:r>
            <a:r>
              <a:rPr lang="en-US" altLang="zh-CN" i="1" dirty="0"/>
              <a:t>fences</a:t>
            </a:r>
            <a:r>
              <a:rPr lang="en-US" altLang="zh-CN" dirty="0"/>
              <a:t>.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i="1" dirty="0"/>
              <a:t>At</a:t>
            </a:r>
            <a:r>
              <a:rPr lang="en-US" altLang="zh-CN" dirty="0"/>
              <a:t> </a:t>
            </a:r>
            <a:r>
              <a:rPr lang="en-US" altLang="zh-CN" i="1" dirty="0"/>
              <a:t>the</a:t>
            </a:r>
            <a:r>
              <a:rPr lang="en-US" altLang="zh-CN" dirty="0"/>
              <a:t> </a:t>
            </a:r>
            <a:r>
              <a:rPr lang="en-US" altLang="zh-CN" i="1" dirty="0"/>
              <a:t>same</a:t>
            </a:r>
            <a:r>
              <a:rPr lang="en-US" altLang="zh-CN" dirty="0"/>
              <a:t> </a:t>
            </a:r>
            <a:r>
              <a:rPr lang="en-US" altLang="zh-CN" i="1" dirty="0"/>
              <a:t>time</a:t>
            </a:r>
            <a:r>
              <a:rPr lang="en-US" altLang="zh-CN" dirty="0"/>
              <a:t>, </a:t>
            </a:r>
            <a:r>
              <a:rPr lang="en-US" altLang="zh-CN" i="1" dirty="0"/>
              <a:t>Mr</a:t>
            </a:r>
            <a:r>
              <a:rPr lang="en-US" altLang="zh-CN" dirty="0"/>
              <a:t>. </a:t>
            </a:r>
            <a:r>
              <a:rPr lang="en-US" altLang="zh-CN" i="1" dirty="0"/>
              <a:t>Henderson</a:t>
            </a:r>
            <a:r>
              <a:rPr lang="en-US" altLang="zh-CN" dirty="0"/>
              <a:t> </a:t>
            </a:r>
            <a:r>
              <a:rPr lang="en-US" altLang="zh-CN" i="1" dirty="0"/>
              <a:t>was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watching</a:t>
            </a:r>
            <a:r>
              <a:rPr lang="en-US" altLang="zh-CN" dirty="0"/>
              <a:t> </a:t>
            </a:r>
            <a:r>
              <a:rPr lang="en-US" altLang="zh-CN" i="1" dirty="0"/>
              <a:t>their</a:t>
            </a:r>
            <a:r>
              <a:rPr lang="en-US" altLang="zh-CN" dirty="0"/>
              <a:t> </a:t>
            </a:r>
            <a:r>
              <a:rPr lang="en-US" altLang="zh-CN" i="1" dirty="0"/>
              <a:t>coming</a:t>
            </a:r>
            <a:r>
              <a:rPr lang="en-US" altLang="zh-CN" dirty="0"/>
              <a:t> </a:t>
            </a:r>
            <a:r>
              <a:rPr lang="en-US" altLang="zh-CN" i="1" dirty="0"/>
              <a:t>in</a:t>
            </a:r>
            <a:r>
              <a:rPr lang="en-US" altLang="zh-CN" dirty="0"/>
              <a:t> </a:t>
            </a:r>
            <a:r>
              <a:rPr lang="en-US" altLang="zh-CN" i="1" dirty="0"/>
              <a:t>the</a:t>
            </a:r>
            <a:r>
              <a:rPr lang="en-US" altLang="zh-CN" dirty="0"/>
              <a:t> </a:t>
            </a:r>
            <a:r>
              <a:rPr lang="en-US" altLang="zh-CN" i="1" dirty="0"/>
              <a:t>room</a:t>
            </a:r>
            <a:r>
              <a:rPr lang="en-US" altLang="zh-CN" dirty="0"/>
              <a:t> </a:t>
            </a:r>
            <a:r>
              <a:rPr lang="en-US" altLang="zh-CN" i="1" dirty="0"/>
              <a:t>with</a:t>
            </a:r>
            <a:r>
              <a:rPr lang="en-US" altLang="zh-CN" dirty="0"/>
              <a:t> </a:t>
            </a:r>
            <a:r>
              <a:rPr lang="en-US" altLang="zh-CN" i="1" dirty="0"/>
              <a:t>fascination</a:t>
            </a:r>
            <a:r>
              <a:rPr lang="en-US" altLang="zh-CN" dirty="0"/>
              <a:t> </a:t>
            </a:r>
            <a:r>
              <a:rPr lang="en-US" altLang="zh-CN" i="1" dirty="0"/>
              <a:t>and</a:t>
            </a:r>
            <a:r>
              <a:rPr lang="en-US" altLang="zh-CN" dirty="0"/>
              <a:t> </a:t>
            </a:r>
            <a:r>
              <a:rPr lang="en-US" altLang="zh-CN" i="1" dirty="0"/>
              <a:t>delight</a:t>
            </a:r>
            <a:r>
              <a:rPr lang="en-US" altLang="zh-CN" dirty="0"/>
              <a:t> - </a:t>
            </a:r>
            <a:r>
              <a:rPr lang="en-US" altLang="zh-CN" i="1" dirty="0"/>
              <a:t>always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satisfying</a:t>
            </a:r>
            <a:r>
              <a:rPr lang="en-US" altLang="zh-CN" dirty="0"/>
              <a:t> </a:t>
            </a:r>
            <a:r>
              <a:rPr lang="en-US" altLang="zh-CN" i="1" dirty="0"/>
              <a:t>the</a:t>
            </a:r>
            <a:r>
              <a:rPr lang="en-US" altLang="zh-CN" dirty="0"/>
              <a:t> </a:t>
            </a:r>
            <a:r>
              <a:rPr lang="en-US" altLang="zh-CN" i="1" dirty="0"/>
              <a:t>boys</a:t>
            </a:r>
            <a:r>
              <a:rPr lang="en-US" altLang="zh-CN" dirty="0"/>
              <a:t> </a:t>
            </a:r>
            <a:r>
              <a:rPr lang="en-US" altLang="zh-CN" i="1" dirty="0"/>
              <a:t>by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appearing</a:t>
            </a:r>
            <a:r>
              <a:rPr lang="en-US" altLang="zh-CN" dirty="0"/>
              <a:t> </a:t>
            </a:r>
            <a:r>
              <a:rPr lang="en-US" altLang="zh-CN" i="1" dirty="0"/>
              <a:t>at</a:t>
            </a:r>
            <a:r>
              <a:rPr lang="en-US" altLang="zh-CN" dirty="0"/>
              <a:t> </a:t>
            </a:r>
            <a:r>
              <a:rPr lang="en-US" altLang="zh-CN" i="1" dirty="0"/>
              <a:t>the</a:t>
            </a:r>
            <a:r>
              <a:rPr lang="en-US" altLang="zh-CN" dirty="0"/>
              <a:t> </a:t>
            </a:r>
            <a:r>
              <a:rPr lang="en-US" altLang="zh-CN" i="1" dirty="0"/>
              <a:t>last</a:t>
            </a:r>
            <a:r>
              <a:rPr lang="en-US" altLang="zh-CN" dirty="0"/>
              <a:t> </a:t>
            </a:r>
            <a:r>
              <a:rPr lang="en-US" altLang="zh-CN" i="1" dirty="0"/>
              <a:t>minute</a:t>
            </a:r>
            <a:r>
              <a:rPr lang="en-US" altLang="zh-CN" dirty="0"/>
              <a:t> </a:t>
            </a:r>
            <a:r>
              <a:rPr lang="en-US" altLang="zh-CN" i="1" dirty="0"/>
              <a:t>and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scaring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i="1" dirty="0"/>
              <a:t>them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4" name="文本框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488347"/>
            <a:ext cx="8229600" cy="71558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1.Appreciation:actions 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动作的丰富性</a:t>
            </a:r>
            <a:endParaRPr lang="zh-CN" altLang="en-US" sz="32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5877272"/>
            <a:ext cx="778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chemeClr val="tx2"/>
                </a:solidFill>
              </a:rPr>
              <a:t>Tip: </a:t>
            </a:r>
            <a:r>
              <a:rPr lang="zh-CN" altLang="en-US" sz="4000" b="1" dirty="0">
                <a:solidFill>
                  <a:schemeClr val="tx2"/>
                </a:solidFill>
              </a:rPr>
              <a:t>用丰富的动词来描述动作行为</a:t>
            </a:r>
            <a:endParaRPr lang="zh-CN" altLang="en-US" sz="4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/>
          <a:lstStyle/>
          <a:p>
            <a:r>
              <a:rPr lang="en-US" altLang="zh-CN" i="1" dirty="0"/>
              <a:t>Examples:</a:t>
            </a:r>
            <a:endParaRPr lang="en-US" altLang="zh-CN" i="1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i="1" dirty="0"/>
              <a:t>He watched the boys as </a:t>
            </a:r>
            <a:r>
              <a:rPr lang="en-US" altLang="zh-CN" i="1" dirty="0" err="1"/>
              <a:t>Auggie</a:t>
            </a:r>
            <a:r>
              <a:rPr lang="en-US" altLang="zh-CN" i="1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instructed</a:t>
            </a:r>
            <a:r>
              <a:rPr lang="en-US" altLang="zh-CN" i="1" dirty="0"/>
              <a:t>, </a:t>
            </a:r>
            <a:r>
              <a:rPr lang="en-US" altLang="zh-CN" i="1" dirty="0">
                <a:solidFill>
                  <a:srgbClr val="FF0000"/>
                </a:solidFill>
              </a:rPr>
              <a:t>directed</a:t>
            </a:r>
            <a:r>
              <a:rPr lang="en-US" altLang="zh-CN" i="1" dirty="0"/>
              <a:t>, and </a:t>
            </a:r>
            <a:r>
              <a:rPr lang="en-US" altLang="zh-CN" i="1" dirty="0">
                <a:solidFill>
                  <a:srgbClr val="FF0000"/>
                </a:solidFill>
              </a:rPr>
              <a:t>led the attack</a:t>
            </a:r>
            <a:r>
              <a:rPr lang="en-US" altLang="zh-CN" i="1" dirty="0"/>
              <a:t>. </a:t>
            </a:r>
            <a:endParaRPr lang="en-US" altLang="zh-CN" i="1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i="1" dirty="0" err="1"/>
              <a:t>Auggie</a:t>
            </a:r>
            <a:r>
              <a:rPr lang="en-US" altLang="zh-CN" i="1" dirty="0"/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bounced </a:t>
            </a:r>
            <a:r>
              <a:rPr lang="en-US" altLang="zh-CN" i="1" dirty="0"/>
              <a:t>around in the tree, </a:t>
            </a:r>
            <a:r>
              <a:rPr lang="en-US" altLang="zh-CN" i="1" dirty="0">
                <a:solidFill>
                  <a:srgbClr val="FF0000"/>
                </a:solidFill>
              </a:rPr>
              <a:t>hung</a:t>
            </a:r>
            <a:r>
              <a:rPr lang="en-US" altLang="zh-CN" i="1" dirty="0"/>
              <a:t> from a branch, and then </a:t>
            </a:r>
            <a:r>
              <a:rPr lang="en-US" altLang="zh-CN" i="1" dirty="0">
                <a:solidFill>
                  <a:srgbClr val="FF0000"/>
                </a:solidFill>
              </a:rPr>
              <a:t>dropped</a:t>
            </a:r>
            <a:r>
              <a:rPr lang="en-US" altLang="zh-CN" i="1" dirty="0"/>
              <a:t> to the ground.</a:t>
            </a:r>
            <a:endParaRPr lang="zh-CN" altLang="en-US" i="1" dirty="0"/>
          </a:p>
        </p:txBody>
      </p:sp>
      <p:sp>
        <p:nvSpPr>
          <p:cNvPr id="4" name="文本框 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3099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spc="10" dirty="0">
                <a:latin typeface="宋体" panose="02010600030101010101" pitchFamily="2" charset="-122"/>
                <a:ea typeface="宋体" panose="02010600030101010101" pitchFamily="2" charset="-122"/>
                <a:cs typeface="Microsoft JhengHei" panose="020B0604030504040204" charset="-120"/>
                <a:sym typeface="+mn-ea"/>
              </a:rPr>
              <a:t>Technique of description 1. </a:t>
            </a:r>
            <a:r>
              <a:rPr lang="zh-CN" altLang="en-US" sz="2800" b="1" spc="10" dirty="0">
                <a:solidFill>
                  <a:srgbClr val="0707B9"/>
                </a:solidFill>
                <a:latin typeface="宋体" panose="02010600030101010101" pitchFamily="2" charset="-122"/>
                <a:ea typeface="宋体" panose="02010600030101010101" pitchFamily="2" charset="-122"/>
                <a:cs typeface="Microsoft JhengHei" panose="020B0604030504040204" charset="-120"/>
                <a:sym typeface="+mn-ea"/>
              </a:rPr>
              <a:t>三连动</a:t>
            </a:r>
            <a:r>
              <a:rPr lang="zh-CN" altLang="en-US" sz="3200" dirty="0">
                <a:solidFill>
                  <a:srgbClr val="0707B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sz="3200" dirty="0">
                <a:solidFill>
                  <a:srgbClr val="0707B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3verbs)   </a:t>
            </a:r>
            <a:r>
              <a:rPr lang="en-US" altLang="zh-CN" sz="3200" b="1" spc="10" dirty="0">
                <a:solidFill>
                  <a:srgbClr val="0707B9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              </a:t>
            </a:r>
            <a:endParaRPr lang="zh-CN" altLang="en-US" sz="2800" b="1" spc="10" dirty="0">
              <a:solidFill>
                <a:srgbClr val="0707B9"/>
              </a:solidFill>
              <a:latin typeface="宋体" panose="02010600030101010101" pitchFamily="2" charset="-122"/>
              <a:ea typeface="宋体" panose="02010600030101010101" pitchFamily="2" charset="-122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123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FCB607"/>
      </a:accent1>
      <a:accent2>
        <a:srgbClr val="FFD400"/>
      </a:accent2>
      <a:accent3>
        <a:srgbClr val="FFD400"/>
      </a:accent3>
      <a:accent4>
        <a:srgbClr val="515151"/>
      </a:accent4>
      <a:accent5>
        <a:srgbClr val="919191"/>
      </a:accent5>
      <a:accent6>
        <a:srgbClr val="CACACA"/>
      </a:accent6>
      <a:hlink>
        <a:srgbClr val="0563C1"/>
      </a:hlink>
      <a:folHlink>
        <a:srgbClr val="954F72"/>
      </a:folHlink>
    </a:clrScheme>
    <a:fontScheme name="自定义 58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lnSpc>
            <a:spcPct val="130000"/>
          </a:lnSpc>
          <a:defRPr sz="1200" dirty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lnSpc>
            <a:spcPct val="130000"/>
          </a:lnSpc>
          <a:spcBef>
            <a:spcPts val="600"/>
          </a:spcBef>
          <a:defRPr sz="1200" kern="0" dirty="0">
            <a:latin typeface="微软雅黑" panose="020B0503020204020204" pitchFamily="34" charset="-122"/>
            <a:ea typeface="微软雅黑" panose="020B0503020204020204" pitchFamily="34" charset="-122"/>
            <a:cs typeface="+mn-ea"/>
            <a:sym typeface="+mn-lt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6039</Words>
  <Application>WPS 演示</Application>
  <PresentationFormat>全屏显示(4:3)</PresentationFormat>
  <Paragraphs>207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37" baseType="lpstr">
      <vt:lpstr>Arial</vt:lpstr>
      <vt:lpstr>宋体</vt:lpstr>
      <vt:lpstr>Wingdings</vt:lpstr>
      <vt:lpstr>微软雅黑</vt:lpstr>
      <vt:lpstr>Microsoft JhengHei</vt:lpstr>
      <vt:lpstr>PMingLiU</vt:lpstr>
      <vt:lpstr>PMingLiU-ExtB</vt:lpstr>
      <vt:lpstr>Times New Roman</vt:lpstr>
      <vt:lpstr>Calibri</vt:lpstr>
      <vt:lpstr>Arial Unicode MS</vt:lpstr>
      <vt:lpstr>Calibri</vt:lpstr>
      <vt:lpstr>等线</vt:lpstr>
      <vt:lpstr>Office 主题</vt:lpstr>
      <vt:lpstr>1_Office 主题</vt:lpstr>
      <vt:lpstr>读后续写:如何通过描写让故事更生动</vt:lpstr>
      <vt:lpstr>PowerPoint 演示文稿</vt:lpstr>
      <vt:lpstr>PowerPoint 演示文稿</vt:lpstr>
      <vt:lpstr>PowerPoint 演示文稿</vt:lpstr>
      <vt:lpstr>What is description?</vt:lpstr>
      <vt:lpstr>Exposition（叙述） or description?</vt:lpstr>
      <vt:lpstr>PowerPoint 演示文稿</vt:lpstr>
      <vt:lpstr>1.Appreciation:actions 动作的丰富性</vt:lpstr>
      <vt:lpstr>Technique of description 1. 三连动（3verbs)                    </vt:lpstr>
      <vt:lpstr>PowerPoint 演示文稿</vt:lpstr>
      <vt:lpstr>PowerPoint 演示文稿</vt:lpstr>
      <vt:lpstr> Technique of description 2. 主句+“with +n.”</vt:lpstr>
      <vt:lpstr>PowerPoint 演示文稿</vt:lpstr>
      <vt:lpstr>3. Appreciation: not just “said”“说”的多样性</vt:lpstr>
      <vt:lpstr>PowerPoint 演示文稿</vt:lpstr>
      <vt:lpstr>Practice: </vt:lpstr>
      <vt:lpstr>PowerPoint 演示文稿</vt:lpstr>
      <vt:lpstr>PowerPoint 演示文稿</vt:lpstr>
      <vt:lpstr>Practice:</vt:lpstr>
      <vt:lpstr>PowerPoint 演示文稿</vt:lpstr>
      <vt:lpstr>Have a try: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读后续写</dc:title>
  <dc:creator>Administrator</dc:creator>
  <cp:lastModifiedBy>高一十四班</cp:lastModifiedBy>
  <cp:revision>112</cp:revision>
  <dcterms:created xsi:type="dcterms:W3CDTF">2021-11-17T10:51:00Z</dcterms:created>
  <dcterms:modified xsi:type="dcterms:W3CDTF">2021-11-24T12:33:34Z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