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84" r:id="rId5"/>
    <p:sldId id="292" r:id="rId6"/>
    <p:sldId id="297" r:id="rId7"/>
    <p:sldId id="301" r:id="rId8"/>
    <p:sldId id="315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7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63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4" b="25413"/>
          <a:stretch>
            <a:fillRect/>
          </a:stretch>
        </p:blipFill>
        <p:spPr>
          <a:xfrm>
            <a:off x="13676" y="3876634"/>
            <a:ext cx="12164647" cy="271128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20.xml"/><Relationship Id="rId10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装饰 1"/>
          <p:cNvSpPr/>
          <p:nvPr>
            <p:custDataLst>
              <p:tags r:id="rId1"/>
            </p:custDataLst>
          </p:nvPr>
        </p:nvSpPr>
        <p:spPr>
          <a:xfrm flipV="1">
            <a:off x="5181600" y="1066800"/>
            <a:ext cx="6400800" cy="4572635"/>
          </a:xfrm>
          <a:prstGeom prst="snip1Rect">
            <a:avLst>
              <a:gd name="adj" fmla="val 9836"/>
            </a:avLst>
          </a:prstGeom>
          <a:solidFill>
            <a:schemeClr val="lt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605" y="1112859"/>
            <a:ext cx="5619750" cy="44799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200">
                <a:moveTo>
                  <a:pt x="0" y="0"/>
                </a:moveTo>
                <a:lnTo>
                  <a:pt x="7200" y="0"/>
                </a:lnTo>
                <a:lnTo>
                  <a:pt x="720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38997" y="2438400"/>
            <a:ext cx="4133888" cy="19812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600" b="1" u="none" strike="noStrike" spc="400" baseline="0">
                <a:solidFill>
                  <a:schemeClr val="accent1">
                    <a:lumMod val="7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燕歌行   </a:t>
            </a:r>
            <a:endParaRPr lang="zh-CN" altLang="en-US" sz="5600" b="1" u="none" strike="noStrike" spc="400" baseline="0">
              <a:solidFill>
                <a:schemeClr val="accent1">
                  <a:lumMod val="7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600" b="1" u="none" strike="noStrike" spc="400" baseline="0">
                <a:solidFill>
                  <a:schemeClr val="accent1">
                    <a:lumMod val="7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5600" b="1" u="none" strike="noStrike" spc="400" baseline="0">
                <a:solidFill>
                  <a:schemeClr val="accent1">
                    <a:lumMod val="7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4400" b="1" u="none" strike="noStrike" spc="400" baseline="0">
                <a:solidFill>
                  <a:schemeClr val="accent1">
                    <a:lumMod val="7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高适</a:t>
            </a:r>
            <a:endParaRPr lang="zh-CN" altLang="en-US" sz="4400" b="1" u="none" strike="noStrike" spc="400" baseline="0">
              <a:solidFill>
                <a:schemeClr val="accent1">
                  <a:lumMod val="7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3"/>
          <p:cNvSpPr/>
          <p:nvPr>
            <p:custDataLst>
              <p:tags r:id="rId2"/>
            </p:custDataLst>
          </p:nvPr>
        </p:nvSpPr>
        <p:spPr>
          <a:xfrm>
            <a:off x="635" y="462280"/>
            <a:ext cx="9232519" cy="762000"/>
          </a:xfrm>
          <a:custGeom>
            <a:avLst/>
            <a:gdLst>
              <a:gd name="connsiteX0" fmla="*/ 0 w 5034915"/>
              <a:gd name="connsiteY0" fmla="*/ 0 h 761995"/>
              <a:gd name="connsiteX1" fmla="*/ 5034915 w 5034915"/>
              <a:gd name="connsiteY1" fmla="*/ 0 h 761995"/>
              <a:gd name="connsiteX2" fmla="*/ 5034915 w 5034915"/>
              <a:gd name="connsiteY2" fmla="*/ 761995 h 761995"/>
              <a:gd name="connsiteX3" fmla="*/ 0 w 5034915"/>
              <a:gd name="connsiteY3" fmla="*/ 761995 h 761995"/>
              <a:gd name="connsiteX4" fmla="*/ 0 w 5034915"/>
              <a:gd name="connsiteY4" fmla="*/ 0 h 7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15" h="761995">
                <a:moveTo>
                  <a:pt x="0" y="0"/>
                </a:moveTo>
                <a:lnTo>
                  <a:pt x="5034915" y="0"/>
                </a:lnTo>
                <a:lnTo>
                  <a:pt x="5034915" y="761995"/>
                </a:lnTo>
                <a:lnTo>
                  <a:pt x="0" y="7619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25"/>
          <p:cNvSpPr/>
          <p:nvPr>
            <p:custDataLst>
              <p:tags r:id="rId3"/>
            </p:custDataLst>
          </p:nvPr>
        </p:nvSpPr>
        <p:spPr>
          <a:xfrm>
            <a:off x="9227568" y="462285"/>
            <a:ext cx="451485" cy="762006"/>
          </a:xfrm>
          <a:custGeom>
            <a:avLst/>
            <a:gdLst>
              <a:gd name="connsiteX0" fmla="*/ 0 w 451485"/>
              <a:gd name="connsiteY0" fmla="*/ 0 h 762006"/>
              <a:gd name="connsiteX1" fmla="*/ 105657 w 451485"/>
              <a:gd name="connsiteY1" fmla="*/ 0 h 762006"/>
              <a:gd name="connsiteX2" fmla="*/ 451485 w 451485"/>
              <a:gd name="connsiteY2" fmla="*/ 381003 h 762006"/>
              <a:gd name="connsiteX3" fmla="*/ 105657 w 451485"/>
              <a:gd name="connsiteY3" fmla="*/ 762006 h 762006"/>
              <a:gd name="connsiteX4" fmla="*/ 0 w 451485"/>
              <a:gd name="connsiteY4" fmla="*/ 762006 h 762006"/>
              <a:gd name="connsiteX5" fmla="*/ 0 w 451485"/>
              <a:gd name="connsiteY5" fmla="*/ 761995 h 76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484" h="762006">
                <a:moveTo>
                  <a:pt x="0" y="0"/>
                </a:moveTo>
                <a:lnTo>
                  <a:pt x="105657" y="0"/>
                </a:lnTo>
                <a:cubicBezTo>
                  <a:pt x="296652" y="0"/>
                  <a:pt x="451485" y="170581"/>
                  <a:pt x="451485" y="381003"/>
                </a:cubicBezTo>
                <a:cubicBezTo>
                  <a:pt x="451485" y="591425"/>
                  <a:pt x="296652" y="762006"/>
                  <a:pt x="105657" y="762006"/>
                </a:cubicBezTo>
                <a:lnTo>
                  <a:pt x="0" y="762006"/>
                </a:lnTo>
                <a:lnTo>
                  <a:pt x="0" y="7619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1676413"/>
            <a:ext cx="12192098" cy="472443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609562" y="3566186"/>
            <a:ext cx="10972888" cy="0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609562" y="4491387"/>
            <a:ext cx="10972888" cy="0"/>
          </a:xfrm>
          <a:prstGeom prst="line">
            <a:avLst/>
          </a:prstGeom>
          <a:ln w="12700">
            <a:solidFill>
              <a:schemeClr val="lt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22"/>
          <p:cNvSpPr/>
          <p:nvPr>
            <p:custDataLst>
              <p:tags r:id="rId7"/>
            </p:custDataLst>
          </p:nvPr>
        </p:nvSpPr>
        <p:spPr>
          <a:xfrm>
            <a:off x="0" y="609600"/>
            <a:ext cx="9147429" cy="762000"/>
          </a:xfrm>
          <a:custGeom>
            <a:avLst/>
            <a:gdLst>
              <a:gd name="connsiteX0" fmla="*/ 0 w 5034915"/>
              <a:gd name="connsiteY0" fmla="*/ 0 h 761995"/>
              <a:gd name="connsiteX1" fmla="*/ 5034915 w 5034915"/>
              <a:gd name="connsiteY1" fmla="*/ 0 h 761995"/>
              <a:gd name="connsiteX2" fmla="*/ 5034915 w 5034915"/>
              <a:gd name="connsiteY2" fmla="*/ 761995 h 761995"/>
              <a:gd name="connsiteX3" fmla="*/ 0 w 5034915"/>
              <a:gd name="connsiteY3" fmla="*/ 761995 h 761995"/>
              <a:gd name="connsiteX4" fmla="*/ 0 w 5034915"/>
              <a:gd name="connsiteY4" fmla="*/ 0 h 76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15" h="761995">
                <a:moveTo>
                  <a:pt x="0" y="0"/>
                </a:moveTo>
                <a:lnTo>
                  <a:pt x="5034915" y="0"/>
                </a:lnTo>
                <a:lnTo>
                  <a:pt x="5034915" y="761995"/>
                </a:lnTo>
                <a:lnTo>
                  <a:pt x="0" y="7619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: 形状 24"/>
          <p:cNvSpPr/>
          <p:nvPr>
            <p:custDataLst>
              <p:tags r:id="rId8"/>
            </p:custDataLst>
          </p:nvPr>
        </p:nvSpPr>
        <p:spPr>
          <a:xfrm>
            <a:off x="9139303" y="609605"/>
            <a:ext cx="451485" cy="762006"/>
          </a:xfrm>
          <a:custGeom>
            <a:avLst/>
            <a:gdLst>
              <a:gd name="connsiteX0" fmla="*/ 0 w 451485"/>
              <a:gd name="connsiteY0" fmla="*/ 0 h 762006"/>
              <a:gd name="connsiteX1" fmla="*/ 105657 w 451485"/>
              <a:gd name="connsiteY1" fmla="*/ 0 h 762006"/>
              <a:gd name="connsiteX2" fmla="*/ 451485 w 451485"/>
              <a:gd name="connsiteY2" fmla="*/ 381003 h 762006"/>
              <a:gd name="connsiteX3" fmla="*/ 105657 w 451485"/>
              <a:gd name="connsiteY3" fmla="*/ 762006 h 762006"/>
              <a:gd name="connsiteX4" fmla="*/ 0 w 451485"/>
              <a:gd name="connsiteY4" fmla="*/ 762006 h 762006"/>
              <a:gd name="connsiteX5" fmla="*/ 0 w 451485"/>
              <a:gd name="connsiteY5" fmla="*/ 761995 h 76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484" h="762006">
                <a:moveTo>
                  <a:pt x="0" y="0"/>
                </a:moveTo>
                <a:lnTo>
                  <a:pt x="105657" y="0"/>
                </a:lnTo>
                <a:cubicBezTo>
                  <a:pt x="296652" y="0"/>
                  <a:pt x="451485" y="170581"/>
                  <a:pt x="451485" y="381003"/>
                </a:cubicBezTo>
                <a:cubicBezTo>
                  <a:pt x="451485" y="591425"/>
                  <a:pt x="296652" y="762006"/>
                  <a:pt x="105657" y="762006"/>
                </a:cubicBezTo>
                <a:lnTo>
                  <a:pt x="0" y="762006"/>
                </a:lnTo>
                <a:lnTo>
                  <a:pt x="0" y="7619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itle 6"/>
          <p:cNvSpPr txBox="1"/>
          <p:nvPr>
            <p:custDataLst>
              <p:tags r:id="rId9"/>
            </p:custDataLst>
          </p:nvPr>
        </p:nvSpPr>
        <p:spPr>
          <a:xfrm>
            <a:off x="609562" y="1828815"/>
            <a:ext cx="10972876" cy="1584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高适（约700-765），字达夫、仲武，唐朝渤海郡（今河北景县）人。曾任刑部侍郎、散骑常侍、渤海县候，世称</a:t>
            </a:r>
            <a:r>
              <a:rPr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高常侍、高渤海</a:t>
            </a:r>
            <a:r>
              <a:rPr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。去世后追赠礼部尚书，谥号“忠”。（“有唐以来，诗人之达者，唯适而已。”）</a:t>
            </a:r>
            <a:endParaRPr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itle 6"/>
          <p:cNvSpPr txBox="1"/>
          <p:nvPr>
            <p:custDataLst>
              <p:tags r:id="rId10"/>
            </p:custDataLst>
          </p:nvPr>
        </p:nvSpPr>
        <p:spPr>
          <a:xfrm>
            <a:off x="609562" y="3718587"/>
            <a:ext cx="10972876" cy="62038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sz="24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后人把高适、岑参、王昌龄、王之涣合称“</a:t>
            </a:r>
            <a:r>
              <a:rPr sz="24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边塞四诗人</a:t>
            </a:r>
            <a:r>
              <a:rPr sz="24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sz="24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11"/>
            </p:custDataLst>
          </p:nvPr>
        </p:nvSpPr>
        <p:spPr>
          <a:xfrm>
            <a:off x="608927" y="4491388"/>
            <a:ext cx="10972876" cy="145225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高适与岑参并称“</a:t>
            </a:r>
            <a:r>
              <a:rPr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高岑</a:t>
            </a:r>
            <a:r>
              <a:rPr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”，有《高常侍集》等传世，其诗笔力雄健，气势奔放，洋溢着盛唐时期所特有的</a:t>
            </a:r>
            <a:r>
              <a:rPr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奋发进取、蓬勃向上</a:t>
            </a:r>
            <a:r>
              <a:rPr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的时代精神。</a:t>
            </a:r>
            <a:endParaRPr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609054" y="609605"/>
            <a:ext cx="8535289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lnSpcReduction="10000"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400" b="1" spc="2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知人论世</a:t>
            </a:r>
            <a:endParaRPr lang="zh-CN" altLang="en-US" sz="4400" b="1" spc="2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392497" y="777321"/>
            <a:ext cx="4191025" cy="76835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200" b="1" spc="26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诵读全诗</a:t>
            </a:r>
            <a:endParaRPr lang="en-US" altLang="zh-CN" sz="4200" b="1" spc="26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3"/>
            </p:custDataLst>
          </p:nvPr>
        </p:nvSpPr>
        <p:spPr>
          <a:xfrm>
            <a:off x="392430" y="1675130"/>
            <a:ext cx="3371850" cy="35077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180">
                <a:ln w="3175">
                  <a:noFill/>
                  <a:prstDash val="dash"/>
                </a:ln>
                <a:solidFill>
                  <a:srgbClr val="00206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思考：本诗是按照什么顺序写“征戍之事”的？</a:t>
            </a:r>
            <a:endParaRPr lang="zh-CN" altLang="en-US" sz="2800" b="1" spc="180">
              <a:ln w="3175">
                <a:noFill/>
                <a:prstDash val="dash"/>
              </a:ln>
              <a:solidFill>
                <a:srgbClr val="00206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Title 6"/>
          <p:cNvSpPr txBox="1"/>
          <p:nvPr>
            <p:custDataLst>
              <p:tags r:id="rId4"/>
            </p:custDataLst>
          </p:nvPr>
        </p:nvSpPr>
        <p:spPr>
          <a:xfrm>
            <a:off x="3906520" y="434340"/>
            <a:ext cx="6096635" cy="593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汉家\烟尘\在\东北，汉将\辞家\破\残贼。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男儿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本自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横行，天子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非常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赐</a:t>
            </a:r>
            <a:r>
              <a:rPr altLang="zh-CN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\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颜色。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摐金\伐鼓\下\榆关，旌旆\逶迤\碣石\间。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校尉\羽书\飞\瀚海，单于\猎火\照\狼山。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山川\萧条\极\边土，胡骑\凭陵\杂\风雨。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战士\军前\半\死生，美人\帐下\犹\歌舞。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大漠\穷秋\塞草\腓，孤城\落日\斗兵\稀。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身当\恩遇\常\轻敌，力尽\关山\未\解围。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铁衣\远戍\辛勤\久，玉箸\应啼\别离\后。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少妇\城南\欲\断肠，征人\蓟北\空\回首。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边庭\飘飖\那\可度，绝域\苍茫\更\何有。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杀气\三时\作\阵云，寒声\一夜\传\刁斗。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相看\白刃\血\纷纷，死节\从来\岂\顾勋。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君不见\沙场\征战\苦，至今\犹忆\李将军。</a:t>
            </a:r>
            <a:endParaRPr lang="zh-CN" altLang="en-US" sz="2000" b="1" spc="160">
              <a:ln w="3175">
                <a:noFill/>
                <a:prstDash val="dash"/>
              </a:ln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右大括号 2"/>
          <p:cNvSpPr/>
          <p:nvPr>
            <p:custDataLst>
              <p:tags r:id="rId5"/>
            </p:custDataLst>
          </p:nvPr>
        </p:nvSpPr>
        <p:spPr>
          <a:xfrm>
            <a:off x="9396095" y="434340"/>
            <a:ext cx="93980" cy="14535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大括号 3"/>
          <p:cNvSpPr/>
          <p:nvPr>
            <p:custDataLst>
              <p:tags r:id="rId6"/>
            </p:custDataLst>
          </p:nvPr>
        </p:nvSpPr>
        <p:spPr>
          <a:xfrm rot="10800000" flipH="1">
            <a:off x="9584055" y="5920105"/>
            <a:ext cx="104140" cy="7283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大括号 4"/>
          <p:cNvSpPr/>
          <p:nvPr>
            <p:custDataLst>
              <p:tags r:id="rId7"/>
            </p:custDataLst>
          </p:nvPr>
        </p:nvSpPr>
        <p:spPr>
          <a:xfrm>
            <a:off x="9490075" y="4029710"/>
            <a:ext cx="93980" cy="14535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>
            <p:custDataLst>
              <p:tags r:id="rId8"/>
            </p:custDataLst>
          </p:nvPr>
        </p:nvSpPr>
        <p:spPr>
          <a:xfrm>
            <a:off x="9490075" y="2232025"/>
            <a:ext cx="93980" cy="14535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0003155" y="737870"/>
            <a:ext cx="1387475" cy="64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出</a:t>
            </a:r>
            <a:r>
              <a:rPr lang="en-US" altLang="zh-CN" sz="3600" b="1">
                <a:solidFill>
                  <a:srgbClr val="FF0000"/>
                </a:solidFill>
              </a:rPr>
              <a:t>  </a:t>
            </a:r>
            <a:r>
              <a:rPr lang="zh-CN" altLang="en-US" sz="3600" b="1">
                <a:solidFill>
                  <a:srgbClr val="FF0000"/>
                </a:solidFill>
              </a:rPr>
              <a:t>师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0144760" y="2532380"/>
            <a:ext cx="1386840" cy="645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兵</a:t>
            </a:r>
            <a:r>
              <a:rPr lang="en-US" altLang="zh-CN" sz="3600" b="1">
                <a:solidFill>
                  <a:srgbClr val="FF0000"/>
                </a:solidFill>
              </a:rPr>
              <a:t>  </a:t>
            </a:r>
            <a:r>
              <a:rPr lang="zh-CN" altLang="en-US" sz="3600" b="1">
                <a:solidFill>
                  <a:srgbClr val="FF0000"/>
                </a:solidFill>
              </a:rPr>
              <a:t>败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0227310" y="4177665"/>
            <a:ext cx="1304290" cy="645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相</a:t>
            </a:r>
            <a:r>
              <a:rPr lang="en-US" altLang="zh-CN" sz="3600" b="1">
                <a:solidFill>
                  <a:srgbClr val="FF0000"/>
                </a:solidFill>
              </a:rPr>
              <a:t>  </a:t>
            </a:r>
            <a:r>
              <a:rPr lang="zh-CN" altLang="en-US" sz="3600" b="1">
                <a:solidFill>
                  <a:srgbClr val="FF0000"/>
                </a:solidFill>
              </a:rPr>
              <a:t>思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0081260" y="6003290"/>
            <a:ext cx="1541780" cy="6451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感</a:t>
            </a:r>
            <a:r>
              <a:rPr lang="en-US" altLang="zh-CN" sz="3600" b="1">
                <a:solidFill>
                  <a:srgbClr val="FF0000"/>
                </a:solidFill>
              </a:rPr>
              <a:t>   </a:t>
            </a:r>
            <a:r>
              <a:rPr lang="zh-CN" altLang="en-US" sz="3600" b="1">
                <a:solidFill>
                  <a:srgbClr val="FF0000"/>
                </a:solidFill>
              </a:rPr>
              <a:t>慨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>
            <p:custDataLst>
              <p:tags r:id="rId13"/>
            </p:custDataLst>
          </p:nvPr>
        </p:nvSpPr>
        <p:spPr>
          <a:xfrm>
            <a:off x="10454005" y="1443355"/>
            <a:ext cx="485775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14"/>
            </p:custDataLst>
          </p:nvPr>
        </p:nvSpPr>
        <p:spPr>
          <a:xfrm>
            <a:off x="10532745" y="3203575"/>
            <a:ext cx="485775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>
            <p:custDataLst>
              <p:tags r:id="rId15"/>
            </p:custDataLst>
          </p:nvPr>
        </p:nvSpPr>
        <p:spPr>
          <a:xfrm>
            <a:off x="10532745" y="4963795"/>
            <a:ext cx="485775" cy="979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spc="24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合作探究</a:t>
            </a:r>
            <a:endParaRPr lang="zh-CN" altLang="en-US" sz="4000" spc="24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042035" y="1426845"/>
            <a:ext cx="10111740" cy="4636135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b="1" spc="24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1、出师的原因有哪些？</a:t>
            </a:r>
            <a:endParaRPr lang="en-US" altLang="zh-CN" sz="2400" b="1" spc="24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b="1" spc="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东北战乱频起；渴望建功立业；天子赏赐丰厚</a:t>
            </a:r>
            <a:endParaRPr lang="zh-CN" altLang="en-US" sz="2400" b="1" spc="2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 b="1" spc="18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有人说诗歌开始已经暗示了战败的结局，从哪句可以看出？</a:t>
            </a:r>
            <a:endParaRPr lang="en-US" altLang="zh-CN" sz="2400" b="1" spc="18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b="1" spc="16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摐金伐鼓下榆关，旌旆逶迤碣石间</a:t>
            </a:r>
            <a:r>
              <a:rPr lang="zh-CN" altLang="en-US" sz="2400" b="1" spc="16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。透过这金鼓震天、大摇大摆前进的场面，可以揣知将军临战前不可一世的骄态，也为下文反衬。</a:t>
            </a:r>
            <a:endParaRPr lang="zh-CN" altLang="en-US" sz="2400" b="1" spc="16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b="1" spc="16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spc="16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400" b="1" spc="18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“飞”和“照”有何表达效果？</a:t>
            </a:r>
            <a:endParaRPr lang="en-US" altLang="zh-CN" sz="2400" b="1" spc="18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b="1" spc="16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“飞”字用夸张手法写出了军情危急。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“照”，战火把山都照红了，说明战斗的激烈和规模很大，充分展现了战争的紧迫。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58262" y="1143000"/>
            <a:ext cx="4255476" cy="481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铁衣远戍辛勤久，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玉箸应啼别离后。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少妇城南欲断肠，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征人蓟北空回首。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边庭飘飖那可度，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绝域苍茫无所有。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杀气三时作阵云，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寒声一夜传刁斗。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79400" y="194945"/>
            <a:ext cx="5325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隶书" panose="02010509060101010101" charset="-122"/>
              </a:rPr>
              <a:t>品读悟韵</a:t>
            </a:r>
            <a:r>
              <a:rPr lang="en-US" altLang="zh-CN" sz="4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隶书" panose="02010509060101010101" charset="-122"/>
              </a:rPr>
              <a:t>  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隶书" panose="02010509060101010101" charset="-122"/>
              </a:rPr>
              <a:t>炼字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隶书" panose="02010509060101010101" charset="-122"/>
              </a:rPr>
              <a:t>传情</a:t>
            </a:r>
            <a:endParaRPr lang="zh-CN" altLang="en-US" sz="40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隶书" panose="020105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312920" y="1014730"/>
            <a:ext cx="78790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n-cs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玉箸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：玉制的筷子，古代常用来形容妇女双流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的眼泪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。胡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曾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咏史诗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汉宫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：“明妃远嫁泣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西风，玉箸双垂出汉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宫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城南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：唐代长安城住宅区在城南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蓟北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：此泛指河北东北部战场。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13885" y="337312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前三组句子有何特色？</a:t>
            </a:r>
            <a:endParaRPr lang="zh-CN" altLang="en-US" sz="2800" b="1"/>
          </a:p>
        </p:txBody>
      </p:sp>
      <p:sp>
        <p:nvSpPr>
          <p:cNvPr id="25608" name="文本框 99"/>
          <p:cNvSpPr/>
          <p:nvPr>
            <p:custDataLst>
              <p:tags r:id="rId6"/>
            </p:custDataLst>
          </p:nvPr>
        </p:nvSpPr>
        <p:spPr>
          <a:xfrm>
            <a:off x="4084955" y="4008120"/>
            <a:ext cx="810704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200" b="0">
                <a:ea typeface="华文中宋" panose="02010600040101010101" pitchFamily="2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反复对举、虚实结合。 城南少妇，日夜悲愁；蓟北征人，徒然回首。相去万里，永无见期。足见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战争之残酷，士兵之痛苦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6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13"/>
          <p:cNvSpPr/>
          <p:nvPr>
            <p:custDataLst>
              <p:tags r:id="rId3"/>
            </p:custDataLst>
          </p:nvPr>
        </p:nvSpPr>
        <p:spPr>
          <a:xfrm>
            <a:off x="6200775" y="1772285"/>
            <a:ext cx="5225415" cy="4246245"/>
          </a:xfrm>
          <a:prstGeom prst="rect">
            <a:avLst/>
          </a:prstGeom>
          <a:noFill/>
          <a:ln w="3810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770890" y="1469390"/>
            <a:ext cx="4518660" cy="4527550"/>
          </a:xfrm>
          <a:prstGeom prst="rect">
            <a:avLst/>
          </a:prstGeom>
          <a:solidFill>
            <a:schemeClr val="lt1"/>
          </a:solidFill>
          <a:ln w="38100">
            <a:noFill/>
          </a:ln>
          <a:effectLst>
            <a:outerShdw blurRad="177800" dir="5400000" sx="103000" sy="103000" algn="ctr" rotWithShape="0">
              <a:schemeClr val="dk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6607175" y="1971040"/>
            <a:ext cx="4441825" cy="371919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04756" y="151766"/>
            <a:ext cx="115824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1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高适《燕歌行》“边塞诗第一大篇</a:t>
            </a:r>
            <a:r>
              <a:rPr lang="en-US" altLang="zh-CN" sz="3400" b="1" spc="1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endParaRPr kumimoji="0" lang="en-US" altLang="zh-CN" sz="3400" b="1" i="0" spc="1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itle 6"/>
          <p:cNvSpPr txBox="1"/>
          <p:nvPr>
            <p:custDataLst>
              <p:tags r:id="rId7"/>
            </p:custDataLst>
          </p:nvPr>
        </p:nvSpPr>
        <p:spPr>
          <a:xfrm>
            <a:off x="1260475" y="1971040"/>
            <a:ext cx="3313430" cy="35147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抒</a:t>
            </a:r>
            <a:r>
              <a:rPr lang="zh-CN" altLang="en-US" sz="2800" b="1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出征之豪情；</a:t>
            </a:r>
            <a:endParaRPr lang="zh-CN" altLang="en-US" sz="2800" b="1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惜</a:t>
            </a:r>
            <a:r>
              <a:rPr lang="zh-CN" altLang="en-US" sz="28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战士之辛苦；</a:t>
            </a:r>
            <a:endParaRPr lang="zh-CN" altLang="en-US" sz="28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怜</a:t>
            </a:r>
            <a:r>
              <a:rPr lang="zh-CN" altLang="en-US" sz="28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思妇之断肠；</a:t>
            </a:r>
            <a:endParaRPr lang="zh-CN" altLang="en-US" sz="28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zh-CN" sz="28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赞</a:t>
            </a:r>
            <a:r>
              <a:rPr lang="zh-CN" altLang="zh-CN" sz="28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战士之死国;</a:t>
            </a:r>
            <a:endParaRPr lang="zh-CN" altLang="zh-CN" sz="28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讽</a:t>
            </a:r>
            <a:r>
              <a:rPr lang="zh-CN" altLang="en-US" sz="28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将帅之骄逸； </a:t>
            </a:r>
            <a:endParaRPr lang="zh-CN" altLang="en-US" sz="28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2800" b="1" spc="2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盼</a:t>
            </a:r>
            <a:r>
              <a:rPr lang="zh-CN" altLang="en-US" sz="2800" b="1" spc="2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边地之和平。</a:t>
            </a:r>
            <a:endParaRPr lang="zh-CN" altLang="en-US" sz="2800" b="1" spc="2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itle 6"/>
          <p:cNvSpPr txBox="1"/>
          <p:nvPr>
            <p:custDataLst>
              <p:tags r:id="rId8"/>
            </p:custDataLst>
          </p:nvPr>
        </p:nvSpPr>
        <p:spPr>
          <a:xfrm>
            <a:off x="6831330" y="2262505"/>
            <a:ext cx="4217670" cy="29000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唐代边塞诗不只有豪情壮志，不只有闺怨乡愁，还有对战争的深刻反思，对强大国势下隐藏矛盾的担忧和冷峻分析。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Char char="l"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高适不仅是风骨凛然的边塞诗人，还是敏锐的军事家和清醒的政治家。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New picture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90300" y="11760200"/>
            <a:ext cx="330200" cy="241300"/>
          </a:xfrm>
          <a:prstGeom prst="cube">
            <a:avLst/>
          </a:prstGeom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AS_UNIQUEID" val="2437"/>
</p:tagLst>
</file>

<file path=ppt/tags/tag10.xml><?xml version="1.0" encoding="utf-8"?>
<p:tagLst xmlns:p="http://schemas.openxmlformats.org/presentationml/2006/main">
  <p:tag name="AS_UNIQUEID" val="2447"/>
</p:tagLst>
</file>

<file path=ppt/tags/tag100.xml><?xml version="1.0" encoding="utf-8"?>
<p:tagLst xmlns:p="http://schemas.openxmlformats.org/presentationml/2006/main">
  <p:tag name="AS_UNIQUEID" val="2841"/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1.xml><?xml version="1.0" encoding="utf-8"?>
<p:tagLst xmlns:p="http://schemas.openxmlformats.org/presentationml/2006/main">
  <p:tag name="AS_UNIQUEID" val="2842"/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102.xml><?xml version="1.0" encoding="utf-8"?>
<p:tagLst xmlns:p="http://schemas.openxmlformats.org/presentationml/2006/main">
  <p:tag name="AS_UNIQUEID" val="2843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VALUE" val="1144"/>
</p:tagLst>
</file>

<file path=ppt/tags/tag103.xml><?xml version="1.0" encoding="utf-8"?>
<p:tagLst xmlns:p="http://schemas.openxmlformats.org/presentationml/2006/main">
  <p:tag name="AS_UNIQUEID" val="2844"/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4.xml><?xml version="1.0" encoding="utf-8"?>
<p:tagLst xmlns:p="http://schemas.openxmlformats.org/presentationml/2006/main">
  <p:tag name="AS_UNIQUEID" val="2845"/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5.xml><?xml version="1.0" encoding="utf-8"?>
<p:tagLst xmlns:p="http://schemas.openxmlformats.org/presentationml/2006/main">
  <p:tag name="KSO_WM_BEAUTIFY_FLAG" val="#wm#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SPECIAL_SOURCE" val="bdnull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106.xml><?xml version="1.0" encoding="utf-8"?>
<p:tagLst xmlns:p="http://schemas.openxmlformats.org/presentationml/2006/main">
  <p:tag name="AS_UNIQUEID" val="1010"/>
</p:tagLst>
</file>

<file path=ppt/tags/tag107.xml><?xml version="1.0" encoding="utf-8"?>
<p:tagLst xmlns:p="http://schemas.openxmlformats.org/presentationml/2006/main">
  <p:tag name="AS_UNIQUEID" val="1011"/>
</p:tagLst>
</file>

<file path=ppt/tags/tag108.xml><?xml version="1.0" encoding="utf-8"?>
<p:tagLst xmlns:p="http://schemas.openxmlformats.org/presentationml/2006/main">
  <p:tag name="AS_UNIQUEID" val="2435"/>
</p:tagLst>
</file>

<file path=ppt/tags/tag109.xml><?xml version="1.0" encoding="utf-8"?>
<p:tagLst xmlns:p="http://schemas.openxmlformats.org/presentationml/2006/main">
  <p:tag name="AS_UNIQUEID" val="2855"/>
</p:tagLst>
</file>

<file path=ppt/tags/tag11.xml><?xml version="1.0" encoding="utf-8"?>
<p:tagLst xmlns:p="http://schemas.openxmlformats.org/presentationml/2006/main">
  <p:tag name="AS_UNIQUEID" val="2449"/>
</p:tagLst>
</file>

<file path=ppt/tags/tag110.xml><?xml version="1.0" encoding="utf-8"?>
<p:tagLst xmlns:p="http://schemas.openxmlformats.org/presentationml/2006/main">
  <p:tag name="AS_UNIQUEID" val="1758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AS_UNIQUEID" val="2884"/>
  <p:tag name="KSO_WM_BEAUTIFY_FLAG" val="#wm#"/>
  <p:tag name="KSO_WM_SLIDE_BACKGROUND_TYPE" val="navigation"/>
  <p:tag name="KSO_WM_SLIDE_BK_DARK_LIGHT" val="2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17188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13.xml><?xml version="1.0" encoding="utf-8"?>
<p:tagLst xmlns:p="http://schemas.openxmlformats.org/presentationml/2006/main">
  <p:tag name="AS_UNIQUEID" val="2885"/>
  <p:tag name="KSO_WM_BEAUTIFY_FLAG" val="#wm#"/>
  <p:tag name="KSO_WM_CHIP_GROUPID" val="5f5ee1ca4d6848d78f644aeb"/>
  <p:tag name="KSO_WM_CHIP_XID" val="5f5f3b698e478fb0c58a9414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dfccf1bc97544ab8af0fe2565093422a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17188_1*i*2"/>
  <p:tag name="KSO_WM_UNIT_INDEX" val="2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76"/>
</p:tagLst>
</file>

<file path=ppt/tags/tag114.xml><?xml version="1.0" encoding="utf-8"?>
<p:tagLst xmlns:p="http://schemas.openxmlformats.org/presentationml/2006/main">
  <p:tag name="AS_UNIQUEID" val="2886"/>
  <p:tag name="KSO_WM_BEAUTIFY_FLAG" val="#wm#"/>
  <p:tag name="KSO_WM_CHIP_GROUPID" val="5f5ee1ca4d6848d78f644aeb"/>
  <p:tag name="KSO_WM_CHIP_XID" val="5f5f3b698e478fb0c58a9414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e04102ada8194d20917bf3662489fe3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7188_1*i*3"/>
  <p:tag name="KSO_WM_UNIT_INDEX" val="3"/>
  <p:tag name="KSO_WM_UNIT_LAYERLEVEL" val="1"/>
  <p:tag name="KSO_WM_UNIT_SHADOW_SCHEMECOLOR_INDEX" val="13"/>
  <p:tag name="KSO_WM_UNIT_SHADOW_SCHEMECOLOR_INDEX_BRIGHTNESS" val="0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396"/>
</p:tagLst>
</file>

<file path=ppt/tags/tag115.xml><?xml version="1.0" encoding="utf-8"?>
<p:tagLst xmlns:p="http://schemas.openxmlformats.org/presentationml/2006/main">
  <p:tag name="AS_UNIQUEID" val="2887"/>
  <p:tag name="KSO_WM_BEAUTIFY_FLAG" val="#wm#"/>
  <p:tag name="KSO_WM_CHIP_GROUPID" val="5f5ee1ca4d6848d78f644aeb"/>
  <p:tag name="KSO_WM_CHIP_XID" val="5f5f3b698e478fb0c58a9414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c2cabe49a7d94139afa922792af9c4f6"/>
  <p:tag name="KSO_WM_UNIT_DECORATE_INFO" val="{&quot;ReferentInfo&quot;:{&quot;Id&quot;:&quot;slide&quot;,&quot;X&quot;:{&quot;Pos&quot;:2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17188_1*i*4"/>
  <p:tag name="KSO_WM_UNIT_INDEX" val="4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76"/>
</p:tagLst>
</file>

<file path=ppt/tags/tag116.xml><?xml version="1.0" encoding="utf-8"?>
<p:tagLst xmlns:p="http://schemas.openxmlformats.org/presentationml/2006/main">
  <p:tag name="AS_UNIQUEID" val="2888"/>
  <p:tag name="KSO_WM_ASSEMBLE_CHIP_INDEX" val="2b8c59989471488296d723465a34c32b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40df6b20ff294cf08ae30b139f83d7f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1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32"/>
</p:tagLst>
</file>

<file path=ppt/tags/tag117.xml><?xml version="1.0" encoding="utf-8"?>
<p:tagLst xmlns:p="http://schemas.openxmlformats.org/presentationml/2006/main">
  <p:tag name="AS_UNIQUEID" val="2889"/>
  <p:tag name="KSO_WM_ASSEMBLE_CHIP_INDEX" val="2e35cd0b4b124c5a95252f12fe462ae1"/>
  <p:tag name="KSO_WM_CHIP_FILLAREA_FILL_RULE" val="{&quot;fill_align&quot;:&quot;cm&quot;,&quot;fill_mode&quot;:&quot;full&quot;,&quot;sacle_strategy&quot;:&quot;smart&quot;}"/>
  <p:tag name="KSO_WM_CHIP_GROUPID" val="5e6b05b36848fb12bee65ad8"/>
  <p:tag name="KSO_WM_CHIP_XID" val="5e6b05b36848fb12bee65ada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d2db236d043b454caf4434ec073ecc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188_1*h_f*1_1"/>
  <p:tag name="KSO_WM_UNIT_LAYERLEVEL" val="1_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8"/>
</p:tagLst>
</file>

<file path=ppt/tags/tag118.xml><?xml version="1.0" encoding="utf-8"?>
<p:tagLst xmlns:p="http://schemas.openxmlformats.org/presentationml/2006/main">
  <p:tag name="AS_UNIQUEID" val="2890"/>
  <p:tag name="KSO_WM_ASSEMBLE_CHIP_INDEX" val="7ed0801bd8a54fd5ac3464185fa4f462"/>
  <p:tag name="KSO_WM_CHIP_FILLAREA_FILL_RULE" val="{&quot;fill_align&quot;:&quot;c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INDEX" val="20217188"/>
  <p:tag name="KSO_WM_UNIT_BLOCK" val="0"/>
  <p:tag name="KSO_WM_UNIT_COMPATIBLE" val="0"/>
  <p:tag name="KSO_WM_UNIT_DEC_AREA_ID" val="c6b8bd7006f84eac83860b5eb08138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188_1*f*1"/>
  <p:tag name="KSO_WM_UNIT_LAYERLEVEL" val="1"/>
  <p:tag name="KSO_WM_UNIT_NOCLEAR" val="0"/>
  <p:tag name="KSO_WM_UNIT_PRESET_TEXT" val="单击此处添加正文，文字是您思想的提炼，请尽量言简意赅的阐述观点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40"/>
</p:tagLst>
</file>

<file path=ppt/tags/tag119.xml><?xml version="1.0" encoding="utf-8"?>
<p:tagLst xmlns:p="http://schemas.openxmlformats.org/presentationml/2006/main">
  <p:tag name="AS_UNIQUEID" val="2891"/>
</p:tagLst>
</file>

<file path=ppt/tags/tag12.xml><?xml version="1.0" encoding="utf-8"?>
<p:tagLst xmlns:p="http://schemas.openxmlformats.org/presentationml/2006/main">
  <p:tag name="AS_UNIQUEID" val="2450"/>
</p:tagLst>
</file>

<file path=ppt/tags/tag120.xml><?xml version="1.0" encoding="utf-8"?>
<p:tagLst xmlns:p="http://schemas.openxmlformats.org/presentationml/2006/main">
  <p:tag name="FIXED_XID_TMP" val="5f5ee1ca4d6848d78f644aeb"/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f49777b4fe034c708143a6f01a5e7249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225c8ebdbc82448d880049941829b6c4&quot;,&quot;fill_align&quot;:&quot;cm&quot;,&quot;chip_types&quot;:[&quot;text&quot;]}]]"/>
  <p:tag name="KSO_WM_CHIP_GROUPID" val="5f5ee1ca4d6848d78f644aeb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98e478fb0c58a9414"/>
  <p:tag name="KSO_WM_SLIDE_BACKGROUND" val="[&quot;navigation&quot;]"/>
  <p:tag name="KSO_WM_SLIDE_BACKGROUND_TYPE" val="navigation"/>
  <p:tag name="KSO_WM_SLIDE_BK_DARK_LIGHT" val="2"/>
  <p:tag name="KSO_WM_SLIDE_CAN_ADD_NAVIGATION" val="1"/>
  <p:tag name="KSO_WM_SLIDE_ID" val="diagram20217188_1"/>
  <p:tag name="KSO_WM_SLIDE_INDEX" val="1"/>
  <p:tag name="KSO_WM_SLIDE_ITEM_CNT" val="0"/>
  <p:tag name="KSO_WM_SLIDE_LAYOUT" val="a_f_h"/>
  <p:tag name="KSO_WM_SLIDE_LAYOUT_CNT" val="1_1_1"/>
  <p:tag name="KSO_WM_SLIDE_LAYOUT_INFO" val="{&quot;id&quot;:&quot;2021-04-01T16:17:30&quot;,&quot;maxSize&quot;:{&quot;size1&quot;:13.6},&quot;minSize&quot;:{&quot;size1&quot;:13.6},&quot;normalSize&quot;:{&quot;size1&quot;:13.6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17:30&quot;,&quot;margin&quot;:{&quot;bottom&quot;:0.44999998807907104,&quot;left&quot;:0.84700000286102295,&quot;right&quot;:0.84600001573562622,&quot;top&quot;:0.42300000786781311},&quot;type&quot;:0},{&quot;direction&quot;:1,&quot;id&quot;:&quot;2021-04-01T16:17:30&quot;,&quot;maxSize&quot;:{&quot;size1&quot;:56.199618616687566},&quot;minSize&quot;:{&quot;size1&quot;:56.199618616687566},&quot;normalSize&quot;:{&quot;size1&quot;:56.199618616687566},&quot;subLayout&quot;:[{&quot;id&quot;:&quot;2021-04-01T16:17:30&quot;,&quot;margin&quot;:{&quot;bottom&quot;:2.5399999618530273,&quot;left&quot;:4.2329998016357422,&quot;right&quot;:2.1170001029968262,&quot;top&quot;:2.1170001029968262},&quot;maxSize&quot;:{&quot;size1&quot;:40.246599395710106},&quot;minSize&quot;:{&quot;size1&quot;:24.346599395710101},&quot;normalSize&quot;:{&quot;size1&quot;:24.346599395710101},&quot;subLayout&quot;:[{&quot;id&quot;:&quot;2021-04-01T16:17:30&quot;,&quot;margin&quot;:{&quot;bottom&quot;:0.046930205076932907,&quot;left&quot;:4.2329998016357422,&quot;right&quot;:2.1170001029968262,&quot;top&quot;:2.1170001029968262},&quot;type&quot;:0},{&quot;id&quot;:&quot;2021-04-01T16:17:30&quot;,&quot;margin&quot;:{&quot;bottom&quot;:2.5399999618530273,&quot;left&quot;:4.2329998016357422,&quot;right&quot;:2.1170001029968262,&quot;top&quot;:0.14886131882667542},&quot;type&quot;:0}],&quot;type&quot;:0},{&quot;id&quot;:&quot;2021-04-01T16:17:30&quot;,&quot;margin&quot;:{&quot;bottom&quot;:5.0799999237060547,&quot;left&quot;:2.5659999847412109,&quot;right&quot;:4.6570000648498535,&quot;top&quot;:5.0799999237060547},&quot;type&quot;:0}],&quot;type&quot;:0}],&quot;type&quot;:0}"/>
  <p:tag name="KSO_WM_SLIDE_POSITION" val="132.001*191.251"/>
  <p:tag name="KSO_WM_SLIDE_RATIO" val="1.777778"/>
  <p:tag name="KSO_WM_SLIDE_SIZE" val="335.95*264.702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70714054ed1e2fb81547"/>
  <p:tag name="KSO_WM_TEMPLATE_ASSEMBLE_XID" val="606570714054ed1e2fb81547"/>
  <p:tag name="KSO_WM_TEMPLATE_CATEGORY" val="diagram"/>
  <p:tag name="KSO_WM_TEMPLATE_COLOR_TYPE" val="1"/>
  <p:tag name="KSO_WM_TEMPLATE_INDEX" val="20217188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AS_UNIQUEID" val="2710"/>
</p:tagLst>
</file>

<file path=ppt/tags/tag122.xml><?xml version="1.0" encoding="utf-8"?>
<p:tagLst xmlns:p="http://schemas.openxmlformats.org/presentationml/2006/main">
  <p:tag name="AS_UNIQUEID" val="2711"/>
</p:tagLst>
</file>

<file path=ppt/tags/tag123.xml><?xml version="1.0" encoding="utf-8"?>
<p:tagLst xmlns:p="http://schemas.openxmlformats.org/presentationml/2006/main">
  <p:tag name="AS_UNIQUEID" val="2712"/>
</p:tagLst>
</file>

<file path=ppt/tags/tag124.xml><?xml version="1.0" encoding="utf-8"?>
<p:tagLst xmlns:p="http://schemas.openxmlformats.org/presentationml/2006/main">
  <p:tag name="AS_UNIQUEID" val="2713"/>
</p:tagLst>
</file>

<file path=ppt/tags/tag125.xml><?xml version="1.0" encoding="utf-8"?>
<p:tagLst xmlns:p="http://schemas.openxmlformats.org/presentationml/2006/main">
  <p:tag name="AS_UNIQUEID" val="2714"/>
</p:tagLst>
</file>

<file path=ppt/tags/tag126.xml><?xml version="1.0" encoding="utf-8"?>
<p:tagLst xmlns:p="http://schemas.openxmlformats.org/presentationml/2006/main">
  <p:tag name="AS_UNIQUEID" val="2715"/>
</p:tagLst>
</file>

<file path=ppt/tags/tag12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DOCER_TEMPLATE_OPEN_ONCE_MARK" val="1"/>
</p:tagLst>
</file>

<file path=ppt/tags/tag13.xml><?xml version="1.0" encoding="utf-8"?>
<p:tagLst xmlns:p="http://schemas.openxmlformats.org/presentationml/2006/main">
  <p:tag name="AS_UNIQUEID" val="2451"/>
</p:tagLst>
</file>

<file path=ppt/tags/tag14.xml><?xml version="1.0" encoding="utf-8"?>
<p:tagLst xmlns:p="http://schemas.openxmlformats.org/presentationml/2006/main">
  <p:tag name="AS_UNIQUEID" val="2452"/>
</p:tagLst>
</file>

<file path=ppt/tags/tag15.xml><?xml version="1.0" encoding="utf-8"?>
<p:tagLst xmlns:p="http://schemas.openxmlformats.org/presentationml/2006/main">
  <p:tag name="AS_UNIQUEID" val="2453"/>
</p:tagLst>
</file>

<file path=ppt/tags/tag16.xml><?xml version="1.0" encoding="utf-8"?>
<p:tagLst xmlns:p="http://schemas.openxmlformats.org/presentationml/2006/main">
  <p:tag name="AS_UNIQUEID" val="2455"/>
</p:tagLst>
</file>

<file path=ppt/tags/tag17.xml><?xml version="1.0" encoding="utf-8"?>
<p:tagLst xmlns:p="http://schemas.openxmlformats.org/presentationml/2006/main">
  <p:tag name="AS_UNIQUEID" val="2456"/>
</p:tagLst>
</file>

<file path=ppt/tags/tag18.xml><?xml version="1.0" encoding="utf-8"?>
<p:tagLst xmlns:p="http://schemas.openxmlformats.org/presentationml/2006/main">
  <p:tag name="AS_UNIQUEID" val="2457"/>
</p:tagLst>
</file>

<file path=ppt/tags/tag19.xml><?xml version="1.0" encoding="utf-8"?>
<p:tagLst xmlns:p="http://schemas.openxmlformats.org/presentationml/2006/main">
  <p:tag name="AS_UNIQUEID" val="2458"/>
</p:tagLst>
</file>

<file path=ppt/tags/tag2.xml><?xml version="1.0" encoding="utf-8"?>
<p:tagLst xmlns:p="http://schemas.openxmlformats.org/presentationml/2006/main">
  <p:tag name="AS_UNIQUEID" val="2438"/>
</p:tagLst>
</file>

<file path=ppt/tags/tag20.xml><?xml version="1.0" encoding="utf-8"?>
<p:tagLst xmlns:p="http://schemas.openxmlformats.org/presentationml/2006/main">
  <p:tag name="AS_UNIQUEID" val="2459"/>
</p:tagLst>
</file>

<file path=ppt/tags/tag21.xml><?xml version="1.0" encoding="utf-8"?>
<p:tagLst xmlns:p="http://schemas.openxmlformats.org/presentationml/2006/main">
  <p:tag name="AS_UNIQUEID" val="2460"/>
</p:tagLst>
</file>

<file path=ppt/tags/tag22.xml><?xml version="1.0" encoding="utf-8"?>
<p:tagLst xmlns:p="http://schemas.openxmlformats.org/presentationml/2006/main">
  <p:tag name="AS_UNIQUEID" val="2462"/>
</p:tagLst>
</file>

<file path=ppt/tags/tag23.xml><?xml version="1.0" encoding="utf-8"?>
<p:tagLst xmlns:p="http://schemas.openxmlformats.org/presentationml/2006/main">
  <p:tag name="AS_UNIQUEID" val="2463"/>
</p:tagLst>
</file>

<file path=ppt/tags/tag24.xml><?xml version="1.0" encoding="utf-8"?>
<p:tagLst xmlns:p="http://schemas.openxmlformats.org/presentationml/2006/main">
  <p:tag name="AS_UNIQUEID" val="2464"/>
</p:tagLst>
</file>

<file path=ppt/tags/tag25.xml><?xml version="1.0" encoding="utf-8"?>
<p:tagLst xmlns:p="http://schemas.openxmlformats.org/presentationml/2006/main">
  <p:tag name="AS_UNIQUEID" val="2465"/>
</p:tagLst>
</file>

<file path=ppt/tags/tag26.xml><?xml version="1.0" encoding="utf-8"?>
<p:tagLst xmlns:p="http://schemas.openxmlformats.org/presentationml/2006/main">
  <p:tag name="AS_UNIQUEID" val="2466"/>
</p:tagLst>
</file>

<file path=ppt/tags/tag27.xml><?xml version="1.0" encoding="utf-8"?>
<p:tagLst xmlns:p="http://schemas.openxmlformats.org/presentationml/2006/main">
  <p:tag name="AS_UNIQUEID" val="2467"/>
</p:tagLst>
</file>

<file path=ppt/tags/tag28.xml><?xml version="1.0" encoding="utf-8"?>
<p:tagLst xmlns:p="http://schemas.openxmlformats.org/presentationml/2006/main">
  <p:tag name="AS_UNIQUEID" val="2468"/>
</p:tagLst>
</file>

<file path=ppt/tags/tag29.xml><?xml version="1.0" encoding="utf-8"?>
<p:tagLst xmlns:p="http://schemas.openxmlformats.org/presentationml/2006/main">
  <p:tag name="AS_UNIQUEID" val="2469"/>
</p:tagLst>
</file>

<file path=ppt/tags/tag3.xml><?xml version="1.0" encoding="utf-8"?>
<p:tagLst xmlns:p="http://schemas.openxmlformats.org/presentationml/2006/main">
  <p:tag name="AS_UNIQUEID" val="2439"/>
</p:tagLst>
</file>

<file path=ppt/tags/tag30.xml><?xml version="1.0" encoding="utf-8"?>
<p:tagLst xmlns:p="http://schemas.openxmlformats.org/presentationml/2006/main">
  <p:tag name="AS_UNIQUEID" val="2471"/>
</p:tagLst>
</file>

<file path=ppt/tags/tag31.xml><?xml version="1.0" encoding="utf-8"?>
<p:tagLst xmlns:p="http://schemas.openxmlformats.org/presentationml/2006/main">
  <p:tag name="AS_UNIQUEID" val="2472"/>
</p:tagLst>
</file>

<file path=ppt/tags/tag32.xml><?xml version="1.0" encoding="utf-8"?>
<p:tagLst xmlns:p="http://schemas.openxmlformats.org/presentationml/2006/main">
  <p:tag name="AS_UNIQUEID" val="2473"/>
</p:tagLst>
</file>

<file path=ppt/tags/tag33.xml><?xml version="1.0" encoding="utf-8"?>
<p:tagLst xmlns:p="http://schemas.openxmlformats.org/presentationml/2006/main">
  <p:tag name="AS_UNIQUEID" val="2474"/>
</p:tagLst>
</file>

<file path=ppt/tags/tag34.xml><?xml version="1.0" encoding="utf-8"?>
<p:tagLst xmlns:p="http://schemas.openxmlformats.org/presentationml/2006/main">
  <p:tag name="AS_UNIQUEID" val="2476"/>
</p:tagLst>
</file>

<file path=ppt/tags/tag35.xml><?xml version="1.0" encoding="utf-8"?>
<p:tagLst xmlns:p="http://schemas.openxmlformats.org/presentationml/2006/main">
  <p:tag name="AS_UNIQUEID" val="2477"/>
</p:tagLst>
</file>

<file path=ppt/tags/tag36.xml><?xml version="1.0" encoding="utf-8"?>
<p:tagLst xmlns:p="http://schemas.openxmlformats.org/presentationml/2006/main">
  <p:tag name="AS_UNIQUEID" val="2478"/>
</p:tagLst>
</file>

<file path=ppt/tags/tag37.xml><?xml version="1.0" encoding="utf-8"?>
<p:tagLst xmlns:p="http://schemas.openxmlformats.org/presentationml/2006/main">
  <p:tag name="AS_UNIQUEID" val="2480"/>
</p:tagLst>
</file>

<file path=ppt/tags/tag38.xml><?xml version="1.0" encoding="utf-8"?>
<p:tagLst xmlns:p="http://schemas.openxmlformats.org/presentationml/2006/main">
  <p:tag name="AS_UNIQUEID" val="2481"/>
</p:tagLst>
</file>

<file path=ppt/tags/tag39.xml><?xml version="1.0" encoding="utf-8"?>
<p:tagLst xmlns:p="http://schemas.openxmlformats.org/presentationml/2006/main">
  <p:tag name="AS_UNIQUEID" val="2482"/>
</p:tagLst>
</file>

<file path=ppt/tags/tag4.xml><?xml version="1.0" encoding="utf-8"?>
<p:tagLst xmlns:p="http://schemas.openxmlformats.org/presentationml/2006/main">
  <p:tag name="AS_UNIQUEID" val="2440"/>
</p:tagLst>
</file>

<file path=ppt/tags/tag40.xml><?xml version="1.0" encoding="utf-8"?>
<p:tagLst xmlns:p="http://schemas.openxmlformats.org/presentationml/2006/main">
  <p:tag name="AS_UNIQUEID" val="2483"/>
</p:tagLst>
</file>

<file path=ppt/tags/tag41.xml><?xml version="1.0" encoding="utf-8"?>
<p:tagLst xmlns:p="http://schemas.openxmlformats.org/presentationml/2006/main">
  <p:tag name="AS_UNIQUEID" val="2484"/>
</p:tagLst>
</file>

<file path=ppt/tags/tag42.xml><?xml version="1.0" encoding="utf-8"?>
<p:tagLst xmlns:p="http://schemas.openxmlformats.org/presentationml/2006/main">
  <p:tag name="AS_UNIQUEID" val="2485"/>
</p:tagLst>
</file>

<file path=ppt/tags/tag43.xml><?xml version="1.0" encoding="utf-8"?>
<p:tagLst xmlns:p="http://schemas.openxmlformats.org/presentationml/2006/main">
  <p:tag name="AS_UNIQUEID" val="2487"/>
</p:tagLst>
</file>

<file path=ppt/tags/tag44.xml><?xml version="1.0" encoding="utf-8"?>
<p:tagLst xmlns:p="http://schemas.openxmlformats.org/presentationml/2006/main">
  <p:tag name="AS_UNIQUEID" val="2488"/>
</p:tagLst>
</file>

<file path=ppt/tags/tag45.xml><?xml version="1.0" encoding="utf-8"?>
<p:tagLst xmlns:p="http://schemas.openxmlformats.org/presentationml/2006/main">
  <p:tag name="AS_UNIQUEID" val="2489"/>
</p:tagLst>
</file>

<file path=ppt/tags/tag46.xml><?xml version="1.0" encoding="utf-8"?>
<p:tagLst xmlns:p="http://schemas.openxmlformats.org/presentationml/2006/main">
  <p:tag name="AS_UNIQUEID" val="2490"/>
</p:tagLst>
</file>

<file path=ppt/tags/tag47.xml><?xml version="1.0" encoding="utf-8"?>
<p:tagLst xmlns:p="http://schemas.openxmlformats.org/presentationml/2006/main">
  <p:tag name="AS_UNIQUEID" val="2491"/>
</p:tagLst>
</file>

<file path=ppt/tags/tag48.xml><?xml version="1.0" encoding="utf-8"?>
<p:tagLst xmlns:p="http://schemas.openxmlformats.org/presentationml/2006/main">
  <p:tag name="AS_UNIQUEID" val="2492"/>
</p:tagLst>
</file>

<file path=ppt/tags/tag49.xml><?xml version="1.0" encoding="utf-8"?>
<p:tagLst xmlns:p="http://schemas.openxmlformats.org/presentationml/2006/main">
  <p:tag name="AS_UNIQUEID" val="2494"/>
</p:tagLst>
</file>

<file path=ppt/tags/tag5.xml><?xml version="1.0" encoding="utf-8"?>
<p:tagLst xmlns:p="http://schemas.openxmlformats.org/presentationml/2006/main">
  <p:tag name="AS_UNIQUEID" val="2441"/>
</p:tagLst>
</file>

<file path=ppt/tags/tag50.xml><?xml version="1.0" encoding="utf-8"?>
<p:tagLst xmlns:p="http://schemas.openxmlformats.org/presentationml/2006/main">
  <p:tag name="AS_UNIQUEID" val="2495"/>
</p:tagLst>
</file>

<file path=ppt/tags/tag51.xml><?xml version="1.0" encoding="utf-8"?>
<p:tagLst xmlns:p="http://schemas.openxmlformats.org/presentationml/2006/main">
  <p:tag name="AS_UNIQUEID" val="2496"/>
</p:tagLst>
</file>

<file path=ppt/tags/tag52.xml><?xml version="1.0" encoding="utf-8"?>
<p:tagLst xmlns:p="http://schemas.openxmlformats.org/presentationml/2006/main">
  <p:tag name="AS_UNIQUEID" val="2497"/>
</p:tagLst>
</file>

<file path=ppt/tags/tag53.xml><?xml version="1.0" encoding="utf-8"?>
<p:tagLst xmlns:p="http://schemas.openxmlformats.org/presentationml/2006/main">
  <p:tag name="AS_UNIQUEID" val="2498"/>
</p:tagLst>
</file>

<file path=ppt/tags/tag54.xml><?xml version="1.0" encoding="utf-8"?>
<p:tagLst xmlns:p="http://schemas.openxmlformats.org/presentationml/2006/main">
  <p:tag name="AS_UNIQUEID" val="2500"/>
</p:tagLst>
</file>

<file path=ppt/tags/tag55.xml><?xml version="1.0" encoding="utf-8"?>
<p:tagLst xmlns:p="http://schemas.openxmlformats.org/presentationml/2006/main">
  <p:tag name="AS_UNIQUEID" val="2501"/>
</p:tagLst>
</file>

<file path=ppt/tags/tag56.xml><?xml version="1.0" encoding="utf-8"?>
<p:tagLst xmlns:p="http://schemas.openxmlformats.org/presentationml/2006/main">
  <p:tag name="AS_UNIQUEID" val="2502"/>
</p:tagLst>
</file>

<file path=ppt/tags/tag57.xml><?xml version="1.0" encoding="utf-8"?>
<p:tagLst xmlns:p="http://schemas.openxmlformats.org/presentationml/2006/main">
  <p:tag name="AS_UNIQUEID" val="2503"/>
</p:tagLst>
</file>

<file path=ppt/tags/tag58.xml><?xml version="1.0" encoding="utf-8"?>
<p:tagLst xmlns:p="http://schemas.openxmlformats.org/presentationml/2006/main">
  <p:tag name="AS_UNIQUEID" val="2504"/>
</p:tagLst>
</file>

<file path=ppt/tags/tag59.xml><?xml version="1.0" encoding="utf-8"?>
<p:tagLst xmlns:p="http://schemas.openxmlformats.org/presentationml/2006/main">
  <p:tag name="AS_UNIQUEID" val="2231"/>
</p:tagLst>
</file>

<file path=ppt/tags/tag6.xml><?xml version="1.0" encoding="utf-8"?>
<p:tagLst xmlns:p="http://schemas.openxmlformats.org/presentationml/2006/main">
  <p:tag name="AS_UNIQUEID" val="2443"/>
</p:tagLst>
</file>

<file path=ppt/tags/tag60.xml><?xml version="1.0" encoding="utf-8"?>
<p:tagLst xmlns:p="http://schemas.openxmlformats.org/presentationml/2006/main">
  <p:tag name="AS_UNIQUEID" val="2507"/>
</p:tagLst>
</file>

<file path=ppt/tags/tag61.xml><?xml version="1.0" encoding="utf-8"?>
<p:tagLst xmlns:p="http://schemas.openxmlformats.org/presentationml/2006/main">
  <p:tag name="AS_UNIQUEID" val="2508"/>
</p:tagLst>
</file>

<file path=ppt/tags/tag62.xml><?xml version="1.0" encoding="utf-8"?>
<p:tagLst xmlns:p="http://schemas.openxmlformats.org/presentationml/2006/main">
  <p:tag name="AS_UNIQUEID" val="2509"/>
</p:tagLst>
</file>

<file path=ppt/tags/tag63.xml><?xml version="1.0" encoding="utf-8"?>
<p:tagLst xmlns:p="http://schemas.openxmlformats.org/presentationml/2006/main">
  <p:tag name="AS_UNIQUEID" val="2510"/>
</p:tagLst>
</file>

<file path=ppt/tags/tag64.xml><?xml version="1.0" encoding="utf-8"?>
<p:tagLst xmlns:p="http://schemas.openxmlformats.org/presentationml/2006/main">
  <p:tag name="AS_UNIQUEID" val="2511"/>
</p:tagLst>
</file>

<file path=ppt/tags/tag65.xml><?xml version="1.0" encoding="utf-8"?>
<p:tagLst xmlns:p="http://schemas.openxmlformats.org/presentationml/2006/main">
  <p:tag name="AS_UNIQUEID" val="2721"/>
  <p:tag name="KSO_WM_BEAUTIFY_FLAG" val="#wm#"/>
  <p:tag name="KSO_WM_CHIP_GROUPID" val="5eedbea4fa6683b8872baaba"/>
  <p:tag name="KSO_WM_CHIP_XID" val="5eedbea4fa6683b8872baabb"/>
  <p:tag name="KSO_WM_TAG_VERSION" val="1.0"/>
  <p:tag name="KSO_WM_TEMPLATE_ASSEMBLE_GROUPID" val="60656f0f4054ed1e2fb802bc"/>
  <p:tag name="KSO_WM_TEMPLATE_ASSEMBLE_XID" val="60656f0f4054ed1e2fb802bc"/>
  <p:tag name="KSO_WM_TEMPLATE_CATEGORY" val="diagram"/>
  <p:tag name="KSO_WM_TEMPLATE_INDEX" val="20211897"/>
  <p:tag name="KSO_WM_UNIT_ADJUSTLAYOUT_ID" val="25"/>
  <p:tag name="KSO_WM_UNIT_BLOCK" val="0"/>
  <p:tag name="KSO_WM_UNIT_COLOR_SCHEME_PARENT_PAGE" val="0_1"/>
  <p:tag name="KSO_WM_UNIT_COLOR_SCHEME_SHAPE_ID" val="25"/>
  <p:tag name="KSO_WM_UNIT_COMPATIBLE" val="0"/>
  <p:tag name="KSO_WM_UNIT_DEC_AREA_ID" val="dc4ab721f7e44c728458d3a6fc27f4a5"/>
  <p:tag name="KSO_WM_UNIT_DECORATE_INFO" val="{&quot;ReferentInfo&quot;:{&quot;Id&quot;:&quot;slide&quot;,&quot;X&quot;:{&quot;Pos&quot;:2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FOIL_COLOR" val="1"/>
  <p:tag name="KSO_WM_UNIT_HIGHLIGHT" val="0"/>
  <p:tag name="KSO_WM_UNIT_ID" val="diagram20211897_1*i*1"/>
  <p:tag name="KSO_WM_UNIT_INDEX" val="1"/>
  <p:tag name="KSO_WM_UNIT_LAYERLEVEL" val="1"/>
  <p:tag name="KSO_WM_UNIT_SM_LIMIT_TYPE" val="2"/>
  <p:tag name="KSO_WM_UNIT_TEXT_FILL_FORE_SCHEMECOLOR_INDEX" val="14"/>
  <p:tag name="KSO_WM_UNIT_TEXT_FILL_FORE_SCHEMECOLOR_INDEX_BRIGHTNESS" val="0"/>
  <p:tag name="KSO_WM_UNIT_TEXT_FILL_TYPE" val="1"/>
  <p:tag name="KSO_WM_UNIT_TYPE" val="i"/>
  <p:tag name="KSO_WM_UNIT_VALUE" val="589"/>
</p:tagLst>
</file>

<file path=ppt/tags/tag66.xml><?xml version="1.0" encoding="utf-8"?>
<p:tagLst xmlns:p="http://schemas.openxmlformats.org/presentationml/2006/main">
  <p:tag name="AS_UNIQUEID" val="2722"/>
  <p:tag name="KSO_WM_ASSEMBLE_CHIP_INDEX" val="57a192c2e32242879043d7b8a393c5a8"/>
  <p:tag name="KSO_WM_BEAUTIFY_FLAG" val="#wm#"/>
  <p:tag name="KSO_WM_CHIP_FILLAREA_FILL_RULE" val="{&quot;fill_align&quot;:&quot;l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0f4054ed1e2fb802bc"/>
  <p:tag name="KSO_WM_TEMPLATE_ASSEMBLE_XID" val="60656f0f4054ed1e2fb802bc"/>
  <p:tag name="KSO_WM_TEMPLATE_CATEGORY" val="diagram"/>
  <p:tag name="KSO_WM_TEMPLATE_INDEX" val="20211897"/>
  <p:tag name="KSO_WM_UNIT_COMPATIBLE" val="1"/>
  <p:tag name="KSO_WM_UNIT_DEC_AREA_ID" val="f9d847c0ad18456fb357f9a218ede9f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1897_1*d*1"/>
  <p:tag name="KSO_WM_UNIT_INDEX" val="1"/>
  <p:tag name="KSO_WM_UNIT_LAYERLEVEL" val="1"/>
  <p:tag name="KSO_WM_UNIT_SM_LIMIT_TYPE" val="2"/>
  <p:tag name="KSO_WM_UNIT_TYPE" val="d"/>
  <p:tag name="KSO_WM_UNIT_VALUE" val="1269*1269"/>
</p:tagLst>
</file>

<file path=ppt/tags/tag67.xml><?xml version="1.0" encoding="utf-8"?>
<p:tagLst xmlns:p="http://schemas.openxmlformats.org/presentationml/2006/main">
  <p:tag name="AS_UNIQUEID" val="2723"/>
  <p:tag name="KSO_WM_ASSEMBLE_CHIP_INDEX" val="1a2b3d7867a145c98a33835df5a1b2ff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0f4054ed1e2fb802bc"/>
  <p:tag name="KSO_WM_TEMPLATE_ASSEMBLE_XID" val="60656f0f4054ed1e2fb802bc"/>
  <p:tag name="KSO_WM_TEMPLATE_CATEGORY" val="diagram"/>
  <p:tag name="KSO_WM_TEMPLATE_INDEX" val="20211897"/>
  <p:tag name="KSO_WM_UNIT_BLOCK" val="0"/>
  <p:tag name="KSO_WM_UNIT_COMPATIBLE" val="0"/>
  <p:tag name="KSO_WM_UNIT_DEC_AREA_ID" val="dff04ee120cf48028953b6e0ca8eb95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189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SUPPORT_BIG_FONT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68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fill_id&quot;:&quot;50ebde9cedf940d1aeb735da52ac9dd9&quot;,&quot;fill_align&quot;:&quot;lm&quot;,&quot;chip_types&quot;:[&quot;picture&quot;]},{&quot;text_align&quot;:&quot;cm&quot;,&quot;text_direction&quot;:&quot;horizontal&quot;,&quot;support_big_font&quot;:true,&quot;fill_id&quot;:&quot;fadd3788f02f444db785165969f73384&quot;,&quot;fill_align&quot;:&quot;cm&quot;,&quot;chip_types&quot;:[&quot;header&quot;]}],[{&quot;text_align&quot;:&quot;lm&quot;,&quot;text_direction&quot;:&quot;horizontal&quot;,&quot;support_big_font&quot;:false,&quot;fill_id&quot;:&quot;50ebde9cedf940d1aeb735da52ac9dd9&quot;,&quot;fill_align&quot;:&quot;lm&quot;,&quot;chip_types&quot;:[&quot;picture&quot;]},{&quot;text_align&quot;:&quot;lm&quot;,&quot;text_direction&quot;:&quot;horizontal&quot;,&quot;support_big_font&quot;:true,&quot;fill_id&quot;:&quot;fadd3788f02f444db785165969f73384&quot;,&quot;fill_align&quot;:&quot;cm&quot;,&quot;chip_types&quot;:[&quot;text&quot;]}]]"/>
  <p:tag name="KSO_WM_CHIP_GROUPID" val="5eedbea4fa6683b8872baaba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dbea4fa6683b8872baabb"/>
  <p:tag name="KSO_WM_SLIDE_BACKGROUND_TYPE" val="general"/>
  <p:tag name="KSO_WM_SLIDE_BK_DARK_LIGHT" val="2"/>
  <p:tag name="KSO_WM_SLIDE_CAN_ADD_NAVIGATION" val="1"/>
  <p:tag name="KSO_WM_SLIDE_ID" val="diagram20211897_1"/>
  <p:tag name="KSO_WM_SLIDE_INDEX" val="1"/>
  <p:tag name="KSO_WM_SLIDE_ITEM_CNT" val="0"/>
  <p:tag name="KSO_WM_SLIDE_LAYOUT" val="a_d"/>
  <p:tag name="KSO_WM_SLIDE_LAYOUT_CNT" val="1_1"/>
  <p:tag name="KSO_WM_SLIDE_LAYOUT_INFO" val="{&quot;direction&quot;:1,&quot;id&quot;:&quot;2021-04-01T15:26:35&quot;,&quot;maxSize&quot;:{&quot;size1&quot;:51.299999999999997},&quot;minSize&quot;:{&quot;size1&quot;:42.600000000000001},&quot;normalSize&quot;:{&quot;size1&quot;:51.193750000000001},&quot;subLayout&quot;:[{&quot;id&quot;:&quot;2021-04-01T15:26:35&quot;,&quot;margin&quot;:{&quot;bottom&quot;:1.6929999589920044,&quot;left&quot;:1.6929999589920044,&quot;right&quot;:0.026000002399086952,&quot;top&quot;:1.6929999589920044},&quot;type&quot;:0},{&quot;id&quot;:&quot;2021-04-01T15:26:35&quot;,&quot;margin&quot;:{&quot;bottom&quot;:5.0799999237060547,&quot;left&quot;:1.7130000591278076,&quot;right&quot;:3.3410000801086426,&quot;top&quot;:5.0799999237060547},&quot;type&quot;:0}],&quot;type&quot;:0}"/>
  <p:tag name="KSO_WM_SLIDE_POSITION" val="48*84"/>
  <p:tag name="KSO_WM_SLIDE_RATIO" val="1.777778"/>
  <p:tag name="KSO_WM_SLIDE_SIZE" val="864*360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f0f4054ed1e2fb802bc"/>
  <p:tag name="KSO_WM_TEMPLATE_ASSEMBLE_XID" val="60656f0f4054ed1e2fb802bc"/>
  <p:tag name="KSO_WM_TEMPLATE_CATEGORY" val="diagram"/>
  <p:tag name="KSO_WM_TEMPLATE_COLOR_TYPE" val="1"/>
  <p:tag name="KSO_WM_TEMPLATE_INDEX" val="20211897"/>
  <p:tag name="KSO_WM_TEMPLATE_MASTER_TYPE" val="0"/>
  <p:tag name="KSO_WM_TEMPLATE_SUBCATEGORY" val="21"/>
</p:tagLst>
</file>

<file path=ppt/tags/tag69.xml><?xml version="1.0" encoding="utf-8"?>
<p:tagLst xmlns:p="http://schemas.openxmlformats.org/presentationml/2006/main">
  <p:tag name="AS_UNIQUEID" val="2717"/>
</p:tagLst>
</file>

<file path=ppt/tags/tag7.xml><?xml version="1.0" encoding="utf-8"?>
<p:tagLst xmlns:p="http://schemas.openxmlformats.org/presentationml/2006/main">
  <p:tag name="AS_UNIQUEID" val="2444"/>
</p:tagLst>
</file>

<file path=ppt/tags/tag70.xml><?xml version="1.0" encoding="utf-8"?>
<p:tagLst xmlns:p="http://schemas.openxmlformats.org/presentationml/2006/main">
  <p:tag name="AS_UNIQUEID" val="2718"/>
</p:tagLst>
</file>

<file path=ppt/tags/tag71.xml><?xml version="1.0" encoding="utf-8"?>
<p:tagLst xmlns:p="http://schemas.openxmlformats.org/presentationml/2006/main">
  <p:tag name="AS_UNIQUEID" val="2719"/>
</p:tagLst>
</file>

<file path=ppt/tags/tag72.xml><?xml version="1.0" encoding="utf-8"?>
<p:tagLst xmlns:p="http://schemas.openxmlformats.org/presentationml/2006/main">
  <p:tag name="AS_UNIQUEID" val="2769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a0c7f461fec44b06b66a0c17a24fe16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56f28face7644a71892f6958bc686511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08885_1*i*1"/>
  <p:tag name="KSO_WM_UNIT_INDEX" val="1"/>
  <p:tag name="KSO_WM_UNIT_LAYERLEVEL" val="1"/>
  <p:tag name="KSO_WM_UNIT_SHADOW_SCHEMECOLOR_INDEX" val="5"/>
  <p:tag name="KSO_WM_UNIT_SHADOW_SCHEMECOLOR_INDEX_BRIGHTNESS" val="0.8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50"/>
</p:tagLst>
</file>

<file path=ppt/tags/tag73.xml><?xml version="1.0" encoding="utf-8"?>
<p:tagLst xmlns:p="http://schemas.openxmlformats.org/presentationml/2006/main">
  <p:tag name="AS_UNIQUEID" val="2770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b49f1d16c50f49c692af9a612da7a7aa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d3f4c700c32f4b1ba2d89d2946ae68e7&quot;,&quot;X&quot;:{&quot;Pos&quot;:0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08885_1*i*2"/>
  <p:tag name="KSO_WM_UNIT_INDEX" val="2"/>
  <p:tag name="KSO_WM_UNIT_LAYERLEVEL" val="1"/>
  <p:tag name="KSO_WM_UNIT_SHADOW_SCHEMECOLOR_INDEX" val="5"/>
  <p:tag name="KSO_WM_UNIT_SHADOW_SCHEMECOLOR_INDEX_BRIGHTNESS" val="0.8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"/>
</p:tagLst>
</file>

<file path=ppt/tags/tag74.xml><?xml version="1.0" encoding="utf-8"?>
<p:tagLst xmlns:p="http://schemas.openxmlformats.org/presentationml/2006/main">
  <p:tag name="AS_UNIQUEID" val="2771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ae90038a3e81428195290be0d359e70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8"/>
  <p:tag name="KSO_WM_UNIT_FILL_TYPE" val="1"/>
  <p:tag name="KSO_WM_UNIT_HIGHLIGHT" val="0"/>
  <p:tag name="KSO_WM_UNIT_ID" val="diagram20208885_1*i*3"/>
  <p:tag name="KSO_WM_UNIT_INDEX" val="3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742"/>
</p:tagLst>
</file>

<file path=ppt/tags/tag75.xml><?xml version="1.0" encoding="utf-8"?>
<p:tagLst xmlns:p="http://schemas.openxmlformats.org/presentationml/2006/main">
  <p:tag name="AS_UNIQUEID" val="2772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5b93c9a755b54b10ab4ae84bf190959f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a23e674e04214c16b21aca8c69f1f2f5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diagram20208885_1*i*4"/>
  <p:tag name="KSO_WM_UNIT_INDEX" val="4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SM_LIMIT_TYPE" val="0"/>
  <p:tag name="KSO_WM_UNIT_TYPE" val="i"/>
</p:tagLst>
</file>

<file path=ppt/tags/tag76.xml><?xml version="1.0" encoding="utf-8"?>
<p:tagLst xmlns:p="http://schemas.openxmlformats.org/presentationml/2006/main">
  <p:tag name="AS_UNIQUEID" val="2773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d91aba8a2b874fabbdd88a44c808872e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d12cd54847e14031ae4f7bfebf81321b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diagram20208885_1*i*5"/>
  <p:tag name="KSO_WM_UNIT_INDEX" val="5"/>
  <p:tag name="KSO_WM_UNIT_LAYERLEVEL" val="1"/>
  <p:tag name="KSO_WM_UNIT_LINE_FILL_TYPE" val="2"/>
  <p:tag name="KSO_WM_UNIT_LINE_FORE_SCHEMECOLOR_INDEX" val="14"/>
  <p:tag name="KSO_WM_UNIT_LINE_FORE_SCHEMECOLOR_INDEX_BRIGHTNESS" val="-0.15"/>
  <p:tag name="KSO_WM_UNIT_SM_LIMIT_TYPE" val="0"/>
  <p:tag name="KSO_WM_UNIT_TYPE" val="i"/>
</p:tagLst>
</file>

<file path=ppt/tags/tag77.xml><?xml version="1.0" encoding="utf-8"?>
<p:tagLst xmlns:p="http://schemas.openxmlformats.org/presentationml/2006/main">
  <p:tag name="AS_UNIQUEID" val="2774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56f28face7644a71892f6958bc686511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0},&quot;ReferentInfo&quot;:{&quot;Id&quot;:&quot;2b14aca91c5b43c9a32dcbf8e582a167&quot;,&quot;X&quot;:{&quot;Pos&quot;:2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8885_1*i*6"/>
  <p:tag name="KSO_WM_UNIT_INDEX" val="6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48"/>
</p:tagLst>
</file>

<file path=ppt/tags/tag78.xml><?xml version="1.0" encoding="utf-8"?>
<p:tagLst xmlns:p="http://schemas.openxmlformats.org/presentationml/2006/main">
  <p:tag name="AS_UNIQUEID" val="2775"/>
  <p:tag name="KSO_WM_BEAUTIFY_FLAG" val="#wm#"/>
  <p:tag name="KSO_WM_CHIP_GROUPID" val="5ef2f3acf1c417157da4516a"/>
  <p:tag name="KSO_WM_CHIP_XID" val="5ef2f3acf1c417157da4516b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d3f4c700c32f4b1ba2d89d2946ae68e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2b14aca91c5b43c9a32dcbf8e582a167&quot;,&quot;X&quot;:{&quot;Pos&quot;:2},&quot;Y&quot;:{&quot;Pos&quot;:0}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8885_1*i*7"/>
  <p:tag name="KSO_WM_UNIT_INDEX" val="7"/>
  <p:tag name="KSO_WM_UNIT_LAYERLEVEL" val="1"/>
  <p:tag name="KSO_WM_UNIT_SM_LIMIT_TYPE" val="0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"/>
</p:tagLst>
</file>

<file path=ppt/tags/tag79.xml><?xml version="1.0" encoding="utf-8"?>
<p:tagLst xmlns:p="http://schemas.openxmlformats.org/presentationml/2006/main">
  <p:tag name="AS_UNIQUEID" val="2776"/>
  <p:tag name="KSO_WM_ASSEMBLE_CHIP_INDEX" val="a7f1b9c65c0d4f748f5bf1db09f69138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a23e674e04214c16b21aca8c69f1f2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8885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9"/>
</p:tagLst>
</file>

<file path=ppt/tags/tag8.xml><?xml version="1.0" encoding="utf-8"?>
<p:tagLst xmlns:p="http://schemas.openxmlformats.org/presentationml/2006/main">
  <p:tag name="AS_UNIQUEID" val="2445"/>
</p:tagLst>
</file>

<file path=ppt/tags/tag80.xml><?xml version="1.0" encoding="utf-8"?>
<p:tagLst xmlns:p="http://schemas.openxmlformats.org/presentationml/2006/main">
  <p:tag name="AS_UNIQUEID" val="2777"/>
  <p:tag name="KSO_WM_ASSEMBLE_CHIP_INDEX" val="fc204f2adec7490789a143bb6b2a93d9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d12cd54847e14031ae4f7bfebf81321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8885_1*f*3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9"/>
</p:tagLst>
</file>

<file path=ppt/tags/tag81.xml><?xml version="1.0" encoding="utf-8"?>
<p:tagLst xmlns:p="http://schemas.openxmlformats.org/presentationml/2006/main">
  <p:tag name="AS_UNIQUEID" val="2778"/>
  <p:tag name="KSO_WM_ASSEMBLE_CHIP_INDEX" val="a858b75886034c48bc69556299a61ab8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f35240e3b3eb4f2dbbf187593382f0e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08885_1*f*2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129"/>
</p:tagLst>
</file>

<file path=ppt/tags/tag82.xml><?xml version="1.0" encoding="utf-8"?>
<p:tagLst xmlns:p="http://schemas.openxmlformats.org/presentationml/2006/main">
  <p:tag name="AS_UNIQUEID" val="2779"/>
  <p:tag name="KSO_WM_ASSEMBLE_CHIP_INDEX" val="8dd5f615462945ab9bc85a11f3bf51cd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INDEX" val="20208885"/>
  <p:tag name="KSO_WM_UNIT_BLOCK" val="0"/>
  <p:tag name="KSO_WM_UNIT_COMPATIBLE" val="0"/>
  <p:tag name="KSO_WM_UNIT_DEC_AREA_ID" val="2b14aca91c5b43c9a32dcbf8e582a16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888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83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c39e9390dcfc4964a70b2c18282187f5&quot;,&quot;fill_align&quot;:&quot;lm&quot;,&quot;chip_types&quot;:[&quot;text&quot;]},{&quot;text_align&quot;:&quot;lm&quot;,&quot;text_direction&quot;:&quot;horizontal&quot;,&quot;support_big_font&quot;:false,&quot;picture_toward&quot;:0,&quot;picture_dockside&quot;:[],&quot;fill_id&quot;:&quot;cbb681bbc988444cb53b30fdf189fad8&quot;,&quot;fill_align&quot;:&quot;lm&quot;,&quot;chip_types&quot;:[&quot;text&quot;]},{&quot;text_align&quot;:&quot;lm&quot;,&quot;text_direction&quot;:&quot;horizontal&quot;,&quot;support_big_font&quot;:false,&quot;picture_toward&quot;:0,&quot;picture_dockside&quot;:[],&quot;fill_id&quot;:&quot;a67cabd447714c2c81e7731059b8244b&quot;,&quot;fill_align&quot;:&quot;lm&quot;,&quot;chip_types&quot;:[&quot;text&quot;]},{&quot;text_align&quot;:&quot;lm&quot;,&quot;text_direction&quot;:&quot;horizontal&quot;,&quot;support_big_font&quot;:false,&quot;picture_toward&quot;:0,&quot;picture_dockside&quot;:[],&quot;fill_id&quot;:&quot;4036af0485484fa6861783839667c731&quot;,&quot;fill_align&quot;:&quot;lm&quot;,&quot;chip_types&quot;:[&quot;header&quot;]}]]"/>
  <p:tag name="KSO_WM_CHIP_GROUPID" val="5ef2f3acf1c417157da4516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2f3acf1c417157da4516b"/>
  <p:tag name="KSO_WM_SLIDE_BACKGROUND_TYPE" val="general"/>
  <p:tag name="KSO_WM_SLIDE_BK_DARK_LIGHT" val="2"/>
  <p:tag name="KSO_WM_SLIDE_CAN_ADD_NAVIGATION" val="1"/>
  <p:tag name="KSO_WM_SLIDE_ID" val="diagram20208885_1"/>
  <p:tag name="KSO_WM_SLIDE_INDEX" val="1"/>
  <p:tag name="KSO_WM_SLIDE_ITEM_CNT" val="0"/>
  <p:tag name="KSO_WM_SLIDE_LAYOUT" val="a_f"/>
  <p:tag name="KSO_WM_SLIDE_LAYOUT_CNT" val="1_3"/>
  <p:tag name="KSO_WM_SLIDE_LAYOUT_INFO" val="{&quot;id&quot;:&quot;2021-04-01T15:02:39&quot;,&quot;maxSize&quot;:{&quot;size1&quot;:20.100000000000001},&quot;minSize&quot;:{&quot;size1&quot;:20.100000000000001},&quot;normalSize&quot;:{&quot;size1&quot;:20.100000000000001},&quot;subLayout&quot;:[{&quot;id&quot;:&quot;2021-04-01T15:02:39&quot;,&quot;margin&quot;:{&quot;bottom&quot;:0.026000002399086952,&quot;left&quot;:1.6929999589920044,&quot;right&quot;:8.4670000076293945,&quot;top&quot;:1.6929999589920044},&quot;type&quot;:0},{&quot;id&quot;:&quot;2021-04-01T15:02:39&quot;,&quot;maxSize&quot;:{&quot;size1&quot;:52.899999999999999},&quot;minSize&quot;:{&quot;size1&quot;:16.699999999999999},&quot;normalSize&quot;:{&quot;size1&quot;:37.275010429703798},&quot;subLayout&quot;:[{&quot;id&quot;:&quot;2021-04-01T15:02:39&quot;,&quot;margin&quot;:{&quot;bottom&quot;:0.026000002399086952,&quot;left&quot;:1.6929999589920044,&quot;right&quot;:1.6929999589920044,&quot;top&quot;:1.2439998388290405},&quot;type&quot;:0},{&quot;id&quot;:&quot;2021-04-01T15:02:39&quot;,&quot;maxSize&quot;:{&quot;size1&quot;:52.100000000000001},&quot;minSize&quot;:{&quot;size1&quot;:8},&quot;normalSize&quot;:{&quot;size1&quot;:26.945045323509305},&quot;subLayout&quot;:[{&quot;id&quot;:&quot;2021-04-01T15:02:39&quot;,&quot;margin&quot;:{&quot;bottom&quot;:0.026000002399086952,&quot;left&quot;:1.6929999589920044,&quot;right&quot;:1.6929999589920044,&quot;top&quot;:0.84700000286102295},&quot;type&quot;:0},{&quot;id&quot;:&quot;2021-04-01T15:02:39&quot;,&quot;margin&quot;:{&quot;bottom&quot;:2.1170001029968262,&quot;left&quot;:1.6929999589920044,&quot;right&quot;:1.6929999589920044,&quot;top&quot;:0.84700000286102295},&quot;type&quot;:0}],&quot;type&quot;:0}],&quot;type&quot;:0}],&quot;type&quot;:0}"/>
  <p:tag name="KSO_WM_SLIDE_POSITION" val="0*36"/>
  <p:tag name="KSO_WM_SLIDE_RATIO" val="1.777778"/>
  <p:tag name="KSO_WM_SLIDE_SIZE" val="960*468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e814054ed1e2fb7fa18"/>
  <p:tag name="KSO_WM_TEMPLATE_ASSEMBLE_XID" val="60656e814054ed1e2fb7fa18"/>
  <p:tag name="KSO_WM_TEMPLATE_CATEGORY" val="diagram"/>
  <p:tag name="KSO_WM_TEMPLATE_COLOR_TYPE" val="1"/>
  <p:tag name="KSO_WM_TEMPLATE_INDEX" val="20208885"/>
  <p:tag name="KSO_WM_TEMPLATE_MASTER_TYPE" val="0"/>
  <p:tag name="KSO_WM_TEMPLATE_SUBCATEGORY" val="21"/>
</p:tagLst>
</file>

<file path=ppt/tags/tag84.xml><?xml version="1.0" encoding="utf-8"?>
<p:tagLst xmlns:p="http://schemas.openxmlformats.org/presentationml/2006/main">
  <p:tag name="AS_UNIQUEID" val="2817"/>
  <p:tag name="KSO_WM_ASSEMBLE_CHIP_INDEX" val="03822c261abd49c7a2857b0a44b87b57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f1e4054ed1e2fb803bd"/>
  <p:tag name="KSO_WM_TEMPLATE_ASSEMBLE_XID" val="60656f1e4054ed1e2fb803bd"/>
  <p:tag name="KSO_WM_TEMPLATE_CATEGORY" val="diagram"/>
  <p:tag name="KSO_WM_TEMPLATE_INDEX" val="20213002"/>
  <p:tag name="KSO_WM_UNIT_BLOCK" val="0"/>
  <p:tag name="KSO_WM_UNIT_COMPATIBLE" val="0"/>
  <p:tag name="KSO_WM_UNIT_DEC_AREA_ID" val="761d8adb4b4f406b8648c5f6cf1f6c6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3002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4"/>
</p:tagLst>
</file>

<file path=ppt/tags/tag85.xml><?xml version="1.0" encoding="utf-8"?>
<p:tagLst xmlns:p="http://schemas.openxmlformats.org/presentationml/2006/main">
  <p:tag name="AS_UNIQUEID" val="2818"/>
  <p:tag name="KSO_WM_ASSEMBLE_CHIP_INDEX" val="99e4dbf8fc184779be1705d24fb2b85f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1e4054ed1e2fb803bd"/>
  <p:tag name="KSO_WM_TEMPLATE_ASSEMBLE_XID" val="60656f1e4054ed1e2fb803bd"/>
  <p:tag name="KSO_WM_TEMPLATE_CATEGORY" val="diagram"/>
  <p:tag name="KSO_WM_TEMPLATE_INDEX" val="20213002"/>
  <p:tag name="KSO_WM_UNIT_BLOCK" val="0"/>
  <p:tag name="KSO_WM_UNIT_COMPATIBLE" val="0"/>
  <p:tag name="KSO_WM_UNIT_DEC_AREA_ID" val="97a3ca2a2c66430a99aff8dae2a6b12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3002_1*f*2"/>
  <p:tag name="KSO_WM_UNIT_INDEX" val="2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70"/>
</p:tagLst>
</file>

<file path=ppt/tags/tag86.xml><?xml version="1.0" encoding="utf-8"?>
<p:tagLst xmlns:p="http://schemas.openxmlformats.org/presentationml/2006/main">
  <p:tag name="AS_UNIQUEID" val="2819"/>
  <p:tag name="KSO_WM_ASSEMBLE_CHIP_INDEX" val="6ada38c843a544daa287152cb58c32a6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6f1e4054ed1e2fb803bd"/>
  <p:tag name="KSO_WM_TEMPLATE_ASSEMBLE_XID" val="60656f1e4054ed1e2fb803bd"/>
  <p:tag name="KSO_WM_TEMPLATE_CATEGORY" val="diagram"/>
  <p:tag name="KSO_WM_TEMPLATE_INDEX" val="20213002"/>
  <p:tag name="KSO_WM_UNIT_BLOCK" val="0"/>
  <p:tag name="KSO_WM_UNIT_COMPATIBLE" val="0"/>
  <p:tag name="KSO_WM_UNIT_DEC_AREA_ID" val="d235aee7ff644d318a1b5626456119f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3002_1*f*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。"/>
  <p:tag name="KSO_WM_UNIT_SHOW_EDIT_AREA_INDICATION" val="1"/>
  <p:tag name="KSO_WM_UNIT_SM_LIMIT_TYPE" val="2"/>
  <p:tag name="KSO_WM_UNIT_SUBTYPE" val="a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VALUE" val="336"/>
</p:tagLst>
</file>

<file path=ppt/tags/tag87.xml><?xml version="1.0" encoding="utf-8"?>
<p:tagLst xmlns:p="http://schemas.openxmlformats.org/presentationml/2006/main">
  <p:tag name="AS_UNIQUEID" val="2820"/>
</p:tagLst>
</file>

<file path=ppt/tags/tag88.xml><?xml version="1.0" encoding="utf-8"?>
<p:tagLst xmlns:p="http://schemas.openxmlformats.org/presentationml/2006/main">
  <p:tag name="AS_UNIQUEID" val="2821"/>
</p:tagLst>
</file>

<file path=ppt/tags/tag89.xml><?xml version="1.0" encoding="utf-8"?>
<p:tagLst xmlns:p="http://schemas.openxmlformats.org/presentationml/2006/main">
  <p:tag name="AS_UNIQUEID" val="2822"/>
</p:tagLst>
</file>

<file path=ppt/tags/tag9.xml><?xml version="1.0" encoding="utf-8"?>
<p:tagLst xmlns:p="http://schemas.openxmlformats.org/presentationml/2006/main">
  <p:tag name="AS_UNIQUEID" val="2446"/>
</p:tagLst>
</file>

<file path=ppt/tags/tag90.xml><?xml version="1.0" encoding="utf-8"?>
<p:tagLst xmlns:p="http://schemas.openxmlformats.org/presentationml/2006/main">
  <p:tag name="AS_UNIQUEID" val="2823"/>
</p:tagLst>
</file>

<file path=ppt/tags/tag91.xml><?xml version="1.0" encoding="utf-8"?>
<p:tagLst xmlns:p="http://schemas.openxmlformats.org/presentationml/2006/main">
  <p:tag name="AS_UNIQUEID" val="2824"/>
</p:tagLst>
</file>

<file path=ppt/tags/tag92.xml><?xml version="1.0" encoding="utf-8"?>
<p:tagLst xmlns:p="http://schemas.openxmlformats.org/presentationml/2006/main">
  <p:tag name="AS_UNIQUEID" val="2825"/>
</p:tagLst>
</file>

<file path=ppt/tags/tag93.xml><?xml version="1.0" encoding="utf-8"?>
<p:tagLst xmlns:p="http://schemas.openxmlformats.org/presentationml/2006/main">
  <p:tag name="AS_UNIQUEID" val="2826"/>
</p:tagLst>
</file>

<file path=ppt/tags/tag94.xml><?xml version="1.0" encoding="utf-8"?>
<p:tagLst xmlns:p="http://schemas.openxmlformats.org/presentationml/2006/main">
  <p:tag name="AS_UNIQUEID" val="2827"/>
</p:tagLst>
</file>

<file path=ppt/tags/tag95.xml><?xml version="1.0" encoding="utf-8"?>
<p:tagLst xmlns:p="http://schemas.openxmlformats.org/presentationml/2006/main">
  <p:tag name="AS_UNIQUEID" val="2828"/>
</p:tagLst>
</file>

<file path=ppt/tags/tag96.xml><?xml version="1.0" encoding="utf-8"?>
<p:tagLst xmlns:p="http://schemas.openxmlformats.org/presentationml/2006/main">
  <p:tag name="AS_UNIQUEID" val="2829"/>
</p:tagLst>
</file>

<file path=ppt/tags/tag97.xml><?xml version="1.0" encoding="utf-8"?>
<p:tagLst xmlns:p="http://schemas.openxmlformats.org/presentationml/2006/main">
  <p:tag name="AS_UNIQUEID" val="2830"/>
</p:tagLst>
</file>

<file path=ppt/tags/tag98.xml><?xml version="1.0" encoding="utf-8"?>
<p:tagLst xmlns:p="http://schemas.openxmlformats.org/presentationml/2006/main">
  <p:tag name="KSO_WM_BEAUTIFY_FLAG" val="#wm#"/>
  <p:tag name="KSO_WM_CHIP_DECFILLPROP" val="[]"/>
  <p:tag name="KSO_WM_CHIP_FILLPROP" val="[[{&quot;fill_id&quot;:&quot;8355538414f041bbb519c3fcb87bcb7b&quot;,&quot;fill_align&quot;:&quot;lb&quot;,&quot;text_align&quot;:&quot;lb&quot;,&quot;text_direction&quot;:&quot;horizontal&quot;,&quot;chip_types&quot;:[&quot;header&quot;]},{&quot;fill_id&quot;:&quot;ce9014de68374b9e8dbed5c0d3840188&quot;,&quot;fill_align&quot;:&quot;lt&quot;,&quot;text_align&quot;:&quot;lt&quot;,&quot;text_direction&quot;:&quot;horizontal&quot;,&quot;chip_types&quot;:[&quot;text&quot;]},{&quot;fill_id&quot;:&quot;bb9fe90fbe844ca199b46d0cb9a9c79d&quot;,&quot;fill_align&quot;:&quot;l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,&quot;creativecrop&quot;]}]]"/>
  <p:tag name="KSO_WM_CHIP_GROUPID" val="5eecaf3ea758c1ec0b708a12"/>
  <p:tag name="KSO_WM_CHIP_INFOS" val="{&quot;type&quot;:&quot;0&quot;,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ecaf3ea758c1ec0b708a13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3002_1"/>
  <p:tag name="KSO_WM_SLIDE_INDEX" val="1"/>
  <p:tag name="KSO_WM_SLIDE_ITEM_CNT" val="0"/>
  <p:tag name="KSO_WM_SLIDE_LAYOUT" val="a_f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29:07&quot;,&quot;maxSize&quot;:{&quot;size1&quot;:46.875492533047996},&quot;minSize&quot;:{&quot;size1&quot;:39.375492533047996},&quot;normalSize&quot;:{&quot;size1&quot;:44.950492533048006},&quot;subLayout&quot;:[{&quot;id&quot;:&quot;2021-04-01T15:29:07&quot;,&quot;maxSize&quot;:{&quot;size1&quot;:49.002607551270543},&quot;minSize&quot;:{&quot;size1&quot;:29.002607551270543},&quot;normalSize&quot;:{&quot;size1&quot;:29.002792736455731},&quot;subLayout&quot;:[{&quot;id&quot;:&quot;2021-04-01T15:29:07&quot;,&quot;margin&quot;:{&quot;bottom&quot;:0.026000002399086952,&quot;left&quot;:2.5399999618530273,&quot;right&quot;:1.2439998388290405,&quot;top&quot;:2.5399999618530273},&quot;type&quot;:0},{&quot;id&quot;:&quot;2021-04-01T15:29:07&quot;,&quot;margin&quot;:{&quot;bottom&quot;:2.5399999618530273,&quot;left&quot;:2.5399999618530273,&quot;right&quot;:1.2699999809265137,&quot;top&quot;:0.42300000786781311},&quot;type&quot;:0}],&quot;type&quot;:0},{&quot;id&quot;:&quot;2021-04-01T15:29:07&quot;,&quot;margin&quot;:{&quot;bottom&quot;:1.6929999589920044,&quot;left&quot;:0,&quot;right&quot;:2.1170001029968262,&quot;top&quot;:1.6929999589920044},&quot;type&quot;:0}],&quot;type&quot;:0}"/>
  <p:tag name="KSO_WM_SLIDE_POSITION" val="72*72"/>
  <p:tag name="KSO_WM_SLIDE_RATIO" val="1.777778"/>
  <p:tag name="KSO_WM_SLIDE_SIZE" val="816*396"/>
  <p:tag name="KSO_WM_SLIDE_SUBTYPE" val="pureTxt"/>
  <p:tag name="KSO_WM_SLIDE_SUPPORT_FEATURE_TYPE" val="0"/>
  <p:tag name="KSO_WM_SLIDE_TYPE" val="text"/>
  <p:tag name="KSO_WM_SPECIAL_SOURCE" val="bdnull"/>
  <p:tag name="KSO_WM_TAG_VERSION" val="1.0"/>
  <p:tag name="KSO_WM_TEMPLATE_ASSEMBLE_GROUPID" val="60656f1e4054ed1e2fb803bd"/>
  <p:tag name="KSO_WM_TEMPLATE_ASSEMBLE_XID" val="60656f1e4054ed1e2fb803bd"/>
  <p:tag name="KSO_WM_TEMPLATE_CATEGORY" val="diagram"/>
  <p:tag name="KSO_WM_TEMPLATE_COLOR_TYPE" val="1"/>
  <p:tag name="KSO_WM_TEMPLATE_INDEX" val="20213002"/>
  <p:tag name="KSO_WM_TEMPLATE_MASTER_TYPE" val="0"/>
  <p:tag name="KSO_WM_TEMPLATE_SUBCATEGORY" val="21"/>
</p:tagLst>
</file>

<file path=ppt/tags/tag99.xml><?xml version="1.0" encoding="utf-8"?>
<p:tagLst xmlns:p="http://schemas.openxmlformats.org/presentationml/2006/main">
  <p:tag name="AS_UNIQUEID" val="2840"/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WPS 演示</Application>
  <PresentationFormat/>
  <Paragraphs>80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隶书</vt:lpstr>
      <vt:lpstr>微软雅黑</vt:lpstr>
      <vt:lpstr>汉仪尚巍手书W</vt:lpstr>
      <vt:lpstr>Segoe UI</vt:lpstr>
      <vt:lpstr>Wingdings</vt:lpstr>
      <vt:lpstr>微软雅黑 Light</vt:lpstr>
      <vt:lpstr>Arial Unicode MS</vt:lpstr>
      <vt:lpstr>Calibri</vt:lpstr>
      <vt:lpstr>楷体</vt:lpstr>
      <vt:lpstr>楷体_GB2312</vt:lpstr>
      <vt:lpstr>华文中宋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我的电脑</cp:lastModifiedBy>
  <cp:revision>2</cp:revision>
  <cp:lastPrinted>2021-12-23T16:57:00Z</cp:lastPrinted>
  <dcterms:created xsi:type="dcterms:W3CDTF">2021-12-23T16:57:00Z</dcterms:created>
  <dcterms:modified xsi:type="dcterms:W3CDTF">2022-01-04T09:07:28Z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004AB7617DEE42CB929EFAEA9E7FC8E8</vt:lpwstr>
  </property>
  <property fmtid="{D5CDD505-2E9C-101B-9397-08002B2CF9AE}" pid="7" name="KSOProductBuildVer">
    <vt:lpwstr>2052-11.1.0.11194</vt:lpwstr>
  </property>
</Properties>
</file>