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0" r:id="rId7"/>
    <p:sldId id="261" r:id="rId8"/>
    <p:sldId id="265" r:id="rId9"/>
    <p:sldId id="262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7.png"/><Relationship Id="rId2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7.png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image" Target="../media/image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7.png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8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9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11.png"/><Relationship Id="rId4" Type="http://schemas.openxmlformats.org/officeDocument/2006/relationships/tags" Target="../tags/tag81.xml"/><Relationship Id="rId3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1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371475"/>
            <a:ext cx="9799200" cy="2570400"/>
          </a:xfrm>
        </p:spPr>
        <p:txBody>
          <a:bodyPr/>
          <a:p>
            <a:r>
              <a:rPr lang="zh-CN" altLang="zh-CN"/>
              <a:t>统筹安排</a:t>
            </a:r>
            <a:r>
              <a:rPr lang="en-US" altLang="zh-CN"/>
              <a:t> </a:t>
            </a:r>
            <a:r>
              <a:rPr lang="zh-CN" altLang="en-US"/>
              <a:t>合理</a:t>
            </a:r>
            <a:r>
              <a:rPr lang="zh-CN" altLang="en-US"/>
              <a:t>复习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r>
              <a:rPr lang="en-US" altLang="zh-CN"/>
              <a:t>                                           </a:t>
            </a:r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——</a:t>
            </a:r>
            <a:r>
              <a:rPr lang="zh-C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高一物理备课组</a:t>
            </a:r>
            <a:endParaRPr lang="zh-CN" altLang="en-US" sz="3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5815" y="177736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3010" y="2459355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、如何统筹安排，进行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期末复习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t01a60e601a17e2a2a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815" y="2198370"/>
            <a:ext cx="1162685" cy="11626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三、复习安排和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举措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59410" y="121793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具体措施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副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16865" y="2232025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早读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：周五早晨（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分钟）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副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59410" y="324612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午练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：周二、四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中午（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分钟）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副标题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53060" y="4397375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晚练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：周日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晚上（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分钟）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副标题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955155" y="3314700"/>
            <a:ext cx="4236720" cy="82486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3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en-US" sz="23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如何合理利用？知识梳理？公式背诵？专题练习？</a:t>
            </a:r>
            <a:endParaRPr lang="zh-CN" altLang="en-US" sz="23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t01a60e601a17e2a2a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1465" y="2847340"/>
            <a:ext cx="1162685" cy="1162685"/>
          </a:xfrm>
          <a:prstGeom prst="rect">
            <a:avLst/>
          </a:prstGeom>
        </p:spPr>
      </p:pic>
      <p:sp>
        <p:nvSpPr>
          <p:cNvPr id="14" name="右大括号 13"/>
          <p:cNvSpPr/>
          <p:nvPr/>
        </p:nvSpPr>
        <p:spPr>
          <a:xfrm>
            <a:off x="5946140" y="2453640"/>
            <a:ext cx="511810" cy="2685415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一、关于期中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 descr="`4P60WGN@YROJRI6H$OO`)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73250" y="1487805"/>
            <a:ext cx="8638540" cy="4387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5815" y="5086350"/>
            <a:ext cx="8378825" cy="716280"/>
          </a:xfrm>
          <a:prstGeom prst="rect">
            <a:avLst/>
          </a:prstGeom>
          <a:noFill/>
          <a:ln w="38100">
            <a:solidFill>
              <a:srgbClr val="C0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一、关于期中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rcRect l="7682" t="14424" r="11578" b="8686"/>
          <a:stretch>
            <a:fillRect/>
          </a:stretch>
        </p:blipFill>
        <p:spPr>
          <a:xfrm>
            <a:off x="478790" y="1307465"/>
            <a:ext cx="5397500" cy="276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rcRect l="7380" t="11321" r="11068" b="12438"/>
          <a:stretch>
            <a:fillRect/>
          </a:stretch>
        </p:blipFill>
        <p:spPr>
          <a:xfrm>
            <a:off x="5876925" y="1306830"/>
            <a:ext cx="6240145" cy="2766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rcRect l="7375" t="9774" r="11068" b="11772"/>
          <a:stretch>
            <a:fillRect/>
          </a:stretch>
        </p:blipFill>
        <p:spPr>
          <a:xfrm>
            <a:off x="2041525" y="4213860"/>
            <a:ext cx="7520305" cy="2440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3010" y="2459355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、期中考试中发现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的典型问题和后半学期的应对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措施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 descr="t01a60e601a17e2a2a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815" y="2198370"/>
            <a:ext cx="1162685" cy="11626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二、期末考试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内容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副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93750" y="185928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内容：必修一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必修二第五章抛体运动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71220" y="301625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时间：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 descr="1I@~YKVNJ@J]OTZ8Y3X_5V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660" y="2924810"/>
            <a:ext cx="8705850" cy="37814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三、复习安排和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举措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副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48310" y="123063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期末复习倒计时安排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7H{K{XEC0W4O$IHQ3~(N14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60" y="1831975"/>
            <a:ext cx="8815705" cy="50476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三、复习安排和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举措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410" y="1899285"/>
            <a:ext cx="114738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方案一：按教材内容顺序，抓纲靠本，使学生从零散知识的学习自然过渡到知识的系统归纳上，使基础知识更加条理化。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-2147482622" name="图片 -21474826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" y="3321050"/>
            <a:ext cx="6503035" cy="3430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316865" y="2983548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600" b="1">
                <a:ea typeface="黑体" panose="02010609060101010101" charset="-122"/>
              </a:rPr>
              <a:t>第四章知识网络构建</a:t>
            </a:r>
            <a:endParaRPr lang="zh-CN" altLang="en-US"/>
          </a:p>
        </p:txBody>
      </p:sp>
      <p:sp>
        <p:nvSpPr>
          <p:cNvPr id="3" name="副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59410" y="121793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具体措施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02(S1I__LQ(_~4ETQOZX6(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460" y="3330575"/>
            <a:ext cx="5441315" cy="34696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59410" y="1899285"/>
            <a:ext cx="1147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方案二：打破教材顺序，将各部分知识进行整合，将知识综合化，进行滚动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复习。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三、复习安排和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举措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59410" y="121793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具体措施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{0S5N0L[I{`SV0UQ[BTAP_L"/>
          <p:cNvPicPr>
            <a:picLocks noChangeAspect="1"/>
          </p:cNvPicPr>
          <p:nvPr/>
        </p:nvPicPr>
        <p:blipFill>
          <a:blip r:embed="rId4"/>
          <a:srcRect b="3788"/>
          <a:stretch>
            <a:fillRect/>
          </a:stretch>
        </p:blipFill>
        <p:spPr>
          <a:xfrm>
            <a:off x="3219450" y="2359660"/>
            <a:ext cx="5377815" cy="4368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59410" y="1899285"/>
            <a:ext cx="114738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方案三：直接使用模拟试卷，对学生进行训练，并在试卷的讲解过程中复习各部分的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知识点。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6865" y="482600"/>
            <a:ext cx="10968990" cy="824865"/>
          </a:xfrm>
        </p:spPr>
        <p:txBody>
          <a:bodyPr/>
          <a:p>
            <a:pPr marL="0" indent="0"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三、复习安排和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举措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59410" y="1217930"/>
            <a:ext cx="10968990" cy="8248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具体措施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EUT`R%{59J$E6$GS9OD)}L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3084830"/>
            <a:ext cx="5005070" cy="3223260"/>
          </a:xfrm>
          <a:prstGeom prst="rect">
            <a:avLst/>
          </a:prstGeom>
        </p:spPr>
      </p:pic>
      <p:pic>
        <p:nvPicPr>
          <p:cNvPr id="7" name="图片 6" descr="5COUU579DRG@MIA8F9U2N}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015" y="2729230"/>
            <a:ext cx="4538980" cy="3039110"/>
          </a:xfrm>
          <a:prstGeom prst="rect">
            <a:avLst/>
          </a:prstGeom>
        </p:spPr>
      </p:pic>
      <p:pic>
        <p:nvPicPr>
          <p:cNvPr id="8" name="图片 7" descr="SIZOI3P8O$ABBTUB6F_C5{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3321050"/>
            <a:ext cx="5078095" cy="27539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PLACING_PICTURE_USER_VIEWPORT" val="{&quot;height&quot;:4365,&quot;width&quot;:8595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176_1*b*1"/>
  <p:tag name="KSO_WM_TEMPLATE_CATEGORY" val="custom"/>
  <p:tag name="KSO_WM_TEMPLATE_INDEX" val="20205176"/>
  <p:tag name="KSO_WM_UNIT_LAYERLEVEL" val="1"/>
  <p:tag name="KSO_WM_TAG_VERSION" val="1.0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54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黑体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zhaiyujia</cp:lastModifiedBy>
  <cp:revision>174</cp:revision>
  <dcterms:created xsi:type="dcterms:W3CDTF">2019-06-19T02:08:00Z</dcterms:created>
  <dcterms:modified xsi:type="dcterms:W3CDTF">2021-12-27T07:14:29Z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06F3B59CD5604A4690202B05448A6D6B</vt:lpwstr>
  </property>
</Properties>
</file>