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5" r:id="rId3"/>
    <p:sldId id="496" r:id="rId4"/>
    <p:sldId id="539" r:id="rId5"/>
    <p:sldId id="463" r:id="rId7"/>
    <p:sldId id="34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E0000"/>
    <a:srgbClr val="2D495C"/>
    <a:srgbClr val="E5E5E5"/>
    <a:srgbClr val="131519"/>
    <a:srgbClr val="22333F"/>
    <a:srgbClr val="5C7F96"/>
    <a:srgbClr val="7A0000"/>
    <a:srgbClr val="6FA3C8"/>
    <a:srgbClr val="6FB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9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ustomXml" Target="../customXml/item1.xml"/><Relationship Id="rId12" Type="http://schemas.openxmlformats.org/officeDocument/2006/relationships/customXmlProps" Target="../customXml/itemProps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9942-238C-4D10-A584-60B4CD3C7C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7AF88-C6DC-4581-B596-721E507D98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09600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/>
        </p:nvSpPr>
        <p:spPr>
          <a:xfrm flipH="1">
            <a:off x="0" y="0"/>
            <a:ext cx="3286125" cy="609600"/>
          </a:xfrm>
          <a:custGeom>
            <a:avLst/>
            <a:gdLst>
              <a:gd name="connsiteX0" fmla="*/ 3286125 w 3286125"/>
              <a:gd name="connsiteY0" fmla="*/ 0 h 609600"/>
              <a:gd name="connsiteX1" fmla="*/ 0 w 3286125"/>
              <a:gd name="connsiteY1" fmla="*/ 0 h 609600"/>
              <a:gd name="connsiteX2" fmla="*/ 609600 w 3286125"/>
              <a:gd name="connsiteY2" fmla="*/ 609600 h 609600"/>
              <a:gd name="connsiteX3" fmla="*/ 3286125 w 3286125"/>
              <a:gd name="connsiteY3" fmla="*/ 609600 h 609600"/>
              <a:gd name="connsiteX4" fmla="*/ 3286125 w 3286125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609600">
                <a:moveTo>
                  <a:pt x="3286125" y="0"/>
                </a:moveTo>
                <a:lnTo>
                  <a:pt x="0" y="0"/>
                </a:lnTo>
                <a:lnTo>
                  <a:pt x="609600" y="609600"/>
                </a:lnTo>
                <a:lnTo>
                  <a:pt x="3286125" y="609600"/>
                </a:lnTo>
                <a:lnTo>
                  <a:pt x="328612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AB9C-B1E5-4836-86B2-3C367ACA14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58E1-2209-455C-AE07-38FA2C7871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8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5000625" y="2599690"/>
            <a:ext cx="7191375" cy="920115"/>
          </a:xfrm>
          <a:custGeom>
            <a:avLst/>
            <a:gdLst>
              <a:gd name="connsiteX0" fmla="*/ 0 w 4738717"/>
              <a:gd name="connsiteY0" fmla="*/ 0 h 729471"/>
              <a:gd name="connsiteX1" fmla="*/ 4738717 w 4738717"/>
              <a:gd name="connsiteY1" fmla="*/ 0 h 729471"/>
              <a:gd name="connsiteX2" fmla="*/ 4738717 w 4738717"/>
              <a:gd name="connsiteY2" fmla="*/ 729471 h 729471"/>
              <a:gd name="connsiteX3" fmla="*/ 592368 w 4738717"/>
              <a:gd name="connsiteY3" fmla="*/ 729471 h 729471"/>
              <a:gd name="connsiteX4" fmla="*/ 0 w 4738717"/>
              <a:gd name="connsiteY4" fmla="*/ 0 h 72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8717" h="729471">
                <a:moveTo>
                  <a:pt x="0" y="0"/>
                </a:moveTo>
                <a:lnTo>
                  <a:pt x="4738717" y="0"/>
                </a:lnTo>
                <a:lnTo>
                  <a:pt x="4738717" y="729471"/>
                </a:lnTo>
                <a:lnTo>
                  <a:pt x="592368" y="72947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43600" y="2675255"/>
            <a:ext cx="611314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兴趣探索之旅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53200" y="3661595"/>
            <a:ext cx="4813301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Career planning for  students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2819" y="2408942"/>
            <a:ext cx="4216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>
                <a:latin typeface="Impact" panose="020B0806030902050204" pitchFamily="34" charset="0"/>
                <a:ea typeface="微软雅黑" panose="020B0503020204020204" pitchFamily="34" charset="-122"/>
              </a:rPr>
              <a:t>PL</a:t>
            </a:r>
            <a:r>
              <a:rPr lang="en-US" altLang="zh-CN" sz="800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ANNING</a:t>
            </a:r>
            <a:endParaRPr lang="zh-CN" altLang="en-US" sz="800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32195" y="5261610"/>
            <a:ext cx="365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南京市秦淮中学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杨丹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49047" y="434723"/>
            <a:ext cx="11306816" cy="6163081"/>
          </a:xfrm>
          <a:prstGeom prst="rect">
            <a:avLst/>
          </a:prstGeom>
          <a:noFill/>
          <a:ln w="41275" cmpd="sng">
            <a:solidFill>
              <a:srgbClr val="FFBD00"/>
            </a:solidFill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57458" y="282323"/>
            <a:ext cx="11306816" cy="6163081"/>
          </a:xfrm>
          <a:prstGeom prst="rect">
            <a:avLst/>
          </a:prstGeom>
          <a:noFill/>
          <a:ln w="12700">
            <a:solidFill>
              <a:srgbClr val="4700E4"/>
            </a:solidFill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 rot="10800000">
            <a:off x="23720" y="0"/>
            <a:ext cx="1229850" cy="11561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 rot="10800000">
            <a:off x="10763238" y="5419777"/>
            <a:ext cx="1229850" cy="13304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79056" y="195409"/>
            <a:ext cx="937883" cy="818399"/>
            <a:chOff x="1168400" y="1347856"/>
            <a:chExt cx="723913" cy="631688"/>
          </a:xfrm>
          <a:solidFill>
            <a:srgbClr val="FFBD00"/>
          </a:solidFill>
        </p:grpSpPr>
        <p:sp>
          <p:nvSpPr>
            <p:cNvPr id="9" name="任意多边形: 形状 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solidFill>
                <a:srgbClr val="FFBD00"/>
              </a:solidFill>
            </a:ln>
          </p:spPr>
          <p:style>
            <a:lnRef idx="2">
              <a:srgbClr val="FFBD00">
                <a:shade val="50000"/>
              </a:srgbClr>
            </a:lnRef>
            <a:fillRef idx="1">
              <a:srgbClr val="FFBD00"/>
            </a:fillRef>
            <a:effectRef idx="0">
              <a:srgbClr val="FFBD00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solidFill>
                <a:srgbClr val="FFBD00"/>
              </a:solidFill>
            </a:ln>
          </p:spPr>
          <p:style>
            <a:lnRef idx="2">
              <a:srgbClr val="FFBD00">
                <a:shade val="50000"/>
              </a:srgbClr>
            </a:lnRef>
            <a:fillRef idx="1">
              <a:srgbClr val="FFBD00"/>
            </a:fillRef>
            <a:effectRef idx="0">
              <a:srgbClr val="FFBD00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rot="10800000">
            <a:off x="10923371" y="5585925"/>
            <a:ext cx="829457" cy="723786"/>
            <a:chOff x="1168400" y="1347856"/>
            <a:chExt cx="723913" cy="631688"/>
          </a:xfrm>
          <a:solidFill>
            <a:srgbClr val="4700E4"/>
          </a:solidFill>
        </p:grpSpPr>
        <p:sp>
          <p:nvSpPr>
            <p:cNvPr id="15" name="任意多边形: 形状 14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rgbClr val="4700E4"/>
            </a:solidFill>
            <a:ln>
              <a:noFill/>
            </a:ln>
          </p:spPr>
          <p:style>
            <a:lnRef idx="2">
              <a:srgbClr val="FFBD00">
                <a:shade val="50000"/>
              </a:srgbClr>
            </a:lnRef>
            <a:fillRef idx="1">
              <a:srgbClr val="FFBD00"/>
            </a:fillRef>
            <a:effectRef idx="0">
              <a:srgbClr val="FFBD00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rgbClr val="4700E4"/>
            </a:solidFill>
            <a:ln>
              <a:noFill/>
            </a:ln>
          </p:spPr>
          <p:style>
            <a:lnRef idx="2">
              <a:srgbClr val="FFBD00">
                <a:shade val="50000"/>
              </a:srgbClr>
            </a:lnRef>
            <a:fillRef idx="1">
              <a:srgbClr val="FFBD00"/>
            </a:fillRef>
            <a:effectRef idx="0">
              <a:srgbClr val="FFBD00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10497185" y="1088390"/>
            <a:ext cx="266065" cy="266065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11009630" y="701675"/>
            <a:ext cx="386715" cy="386715"/>
          </a:xfrm>
          <a:prstGeom prst="ellipse">
            <a:avLst/>
          </a:prstGeom>
          <a:solidFill>
            <a:srgbClr val="4700E4"/>
          </a:solidFill>
          <a:ln>
            <a:noFill/>
          </a:ln>
        </p:spPr>
        <p:style>
          <a:lnRef idx="2">
            <a:srgbClr val="FFBD00">
              <a:shade val="50000"/>
            </a:srgbClr>
          </a:lnRef>
          <a:fillRef idx="1">
            <a:srgbClr val="FFBD00"/>
          </a:fillRef>
          <a:effectRef idx="0">
            <a:srgbClr val="FFBD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42235" y="2938145"/>
            <a:ext cx="3571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1、积极的情感体验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2235" y="4041140"/>
            <a:ext cx="325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2、在活动中产生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2235" y="5121275"/>
            <a:ext cx="40138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3、会影响我们的选择</a:t>
            </a:r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1671955" y="1558925"/>
            <a:ext cx="9091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兴趣是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个体对某种事物或从事某项活动的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选择性态度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积极的情绪反应。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2344" y="77264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小组活动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56710" y="-45720"/>
            <a:ext cx="6652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制作兴趣升级方案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375" y="2995930"/>
            <a:ext cx="2658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/>
              <a:t>展示环节</a:t>
            </a:r>
            <a:endParaRPr lang="zh-CN" sz="360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20445" y="2360930"/>
          <a:ext cx="3989705" cy="311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2647950" imgH="1748155" progId="">
                  <p:embed/>
                </p:oleObj>
              </mc:Choice>
              <mc:Fallback>
                <p:oleObj name="" r:id="rId1" imgW="2647950" imgH="1748155" progId="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0445" y="2360930"/>
                        <a:ext cx="3989705" cy="31127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9" y="-243"/>
            <a:ext cx="7785579" cy="6858000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 rot="5400000" flipH="1" flipV="1">
            <a:off x="6347895" y="1021148"/>
            <a:ext cx="6858001" cy="4815706"/>
          </a:xfrm>
          <a:custGeom>
            <a:avLst/>
            <a:gdLst>
              <a:gd name="connsiteX0" fmla="*/ 6858001 w 6858001"/>
              <a:gd name="connsiteY0" fmla="*/ 0 h 4815706"/>
              <a:gd name="connsiteX1" fmla="*/ 6858001 w 6858001"/>
              <a:gd name="connsiteY1" fmla="*/ 4815706 h 4815706"/>
              <a:gd name="connsiteX2" fmla="*/ 0 w 6858001"/>
              <a:gd name="connsiteY2" fmla="*/ 4815706 h 4815706"/>
              <a:gd name="connsiteX3" fmla="*/ 0 w 6858001"/>
              <a:gd name="connsiteY3" fmla="*/ 3166302 h 4815706"/>
              <a:gd name="connsiteX4" fmla="*/ 6810948 w 6858001"/>
              <a:gd name="connsiteY4" fmla="*/ 0 h 481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1" h="4815706">
                <a:moveTo>
                  <a:pt x="6858001" y="0"/>
                </a:moveTo>
                <a:lnTo>
                  <a:pt x="6858001" y="4815706"/>
                </a:lnTo>
                <a:lnTo>
                  <a:pt x="0" y="4815706"/>
                </a:lnTo>
                <a:lnTo>
                  <a:pt x="0" y="3166302"/>
                </a:lnTo>
                <a:lnTo>
                  <a:pt x="6810948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rot="5400000" flipH="1" flipV="1">
            <a:off x="5880219" y="545981"/>
            <a:ext cx="6857760" cy="5765797"/>
          </a:xfrm>
          <a:custGeom>
            <a:avLst/>
            <a:gdLst>
              <a:gd name="connsiteX0" fmla="*/ 6857760 w 6857760"/>
              <a:gd name="connsiteY0" fmla="*/ 5549896 h 5549896"/>
              <a:gd name="connsiteX1" fmla="*/ 0 w 6857760"/>
              <a:gd name="connsiteY1" fmla="*/ 5549896 h 5549896"/>
              <a:gd name="connsiteX2" fmla="*/ 0 w 6857760"/>
              <a:gd name="connsiteY2" fmla="*/ 657979 h 5549896"/>
              <a:gd name="connsiteX3" fmla="*/ 6100993 w 6857760"/>
              <a:gd name="connsiteY3" fmla="*/ 0 h 5549896"/>
              <a:gd name="connsiteX4" fmla="*/ 6178320 w 6857760"/>
              <a:gd name="connsiteY4" fmla="*/ 0 h 55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760" h="5549896">
                <a:moveTo>
                  <a:pt x="6857760" y="5549896"/>
                </a:moveTo>
                <a:lnTo>
                  <a:pt x="0" y="5549896"/>
                </a:lnTo>
                <a:lnTo>
                  <a:pt x="0" y="657979"/>
                </a:lnTo>
                <a:lnTo>
                  <a:pt x="6100993" y="0"/>
                </a:lnTo>
                <a:lnTo>
                  <a:pt x="61783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073900" y="4197918"/>
            <a:ext cx="468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兴趣探索之旅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73900" y="1739407"/>
            <a:ext cx="46863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择你所爱</a:t>
            </a:r>
            <a:endParaRPr lang="en-US" altLang="zh-CN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择世所需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31050" y="1739407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31050" y="3987307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814_1*i*1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DECOLORIZ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814_1*i*9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194814_1*i*11"/>
  <p:tag name="KSO_WM_TEMPLATE_CATEGORY" val="diagram"/>
  <p:tag name="KSO_WM_TEMPLATE_INDEX" val="20194814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194814_1*i*12"/>
  <p:tag name="KSO_WM_TEMPLATE_CATEGORY" val="diagram"/>
  <p:tag name="KSO_WM_TEMPLATE_INDEX" val="20194814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ID" val="diagram20194814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814"/>
  <p:tag name="KSO_WM_SLIDE_LAYOUT" val="f"/>
  <p:tag name="KSO_WM_SLIDE_LAYOUT_CNT" val="2"/>
  <p:tag name="KSO_WM_SLIDE_TYPE" val="text"/>
  <p:tag name="KSO_WM_SLIDE_SUBTYPE" val="pureTxt"/>
  <p:tag name="KSO_WM_SLIDE_SIZE" val="942*530"/>
  <p:tag name="KSO_WM_SLIDE_POSITION" val="1*0"/>
  <p:tag name="KSO_WM_SLIDE_COLORSCHEME_VERSION" val="3.2"/>
  <p:tag name="KSO_WM_TEMPLATE_SUBCATEGORY" val="0"/>
  <p:tag name="KSO_WM_TEMPLATE_MASTER_TYPE" val="0"/>
  <p:tag name="KSO_WM_TEMPLATE_COLOR_TYPE" val="1"/>
</p:tagLst>
</file>

<file path=ppt/tags/tag14.xml><?xml version="1.0" encoding="utf-8"?>
<p:tagLst xmlns:p="http://schemas.openxmlformats.org/presentationml/2006/main">
  <p:tag name="KSO_WM_BEAUTIFY_FLAG" val="#wm#"/>
  <p:tag name="KSO_WM_TEMPLATE_CATEGORY" val="diagram"/>
  <p:tag name="KSO_WM_TEMPLATE_INDEX" val="2019481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814_1*i*10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6"/>
  <p:tag name="KSO_WM_UNIT_COLOR_SCHEME_PARENT_PAGE" val="0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194814_1*i*11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17"/>
  <p:tag name="KSO_WM_UNIT_COLOR_SCHEME_PARENT_PAGE" val="0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194814_1*i*12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7"/>
  <p:tag name="KSO_WM_UNIT_COLOR_SCHEME_PARENT_PAGE" val="0_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194814_1*i*13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814_1*i*2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814_1*i*3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10"/>
  <p:tag name="KSO_WM_UNIT_COLOR_SCHEME_PARENT_PAGE" val="0_1"/>
  <p:tag name="KSO_WM_UNIT_DECOLORIZATION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814_1*i*7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14"/>
  <p:tag name="KSO_WM_UNIT_COLOR_SCHEME_PARENT_PAGE" val="0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4814_1*i*8"/>
  <p:tag name="KSO_WM_TEMPLATE_CATEGORY" val="diagram"/>
  <p:tag name="KSO_WM_TEMPLATE_INDEX" val="20194814"/>
  <p:tag name="KSO_WM_UNIT_LAYERLEVEL" val="1"/>
  <p:tag name="KSO_WM_TAG_VERSION" val="1.0"/>
  <p:tag name="KSO_WM_BEAUTIFY_FLAG" val="#wm#"/>
  <p:tag name="KSO_WM_UNIT_COLOR_SCHEME_SHAPE_ID" val="15"/>
  <p:tag name="KSO_WM_UNIT_COLOR_SCHEME_PARENT_PAGE" val="0_1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Q0NjAyNzA0NDgwIiwKCSJHcm91cElkIiA6ICI3NTE4OTYzNDQiLAoJIkltYWdlIiA6ICJpVkJPUncwS0dnb0FBQUFOU1VoRVVnQUFCcTRBQUFORUNBWUFBQURCanQ3VUFBQUFDWEJJV1hNQUFBc1RBQUFMRXdFQW1wd1lBQUFnQUVsRVFWUjRuT3pkZDNTVXhkdkc4V3ZUR3dFQ29mZmVlMGVSamhRVlFXd2dDaXBOS1NLZ0lJZ29naUlxV0ZEZ0J4YUtCVVhrUlRvSVVnUU0wa0VDaEJLU1FDQ2s5MDMyL1dNbHhmU3dZVGZrK3prbmg5bDU1cG5uM3BEalliMHlNd2FUeVdRU0FBQUFBQUFBQUFBQVVFQU1Cb01oTitQc0Nyb1FBQUFBQUFBQUFBQUFJRGNJcmdBQUFBQUFBQUFBQUdBVENLNEFBQUFBQUFBQUFBQmdFd2l1QUFBQUFBQUFBQUFBWUJNSXJnQUFBQUFBQUFBQUFHQVRDSzRBQUFBQUFBQUFBQUJnRXdpdUFBQUFBQUFBQUFBQVlCTUlyZ0FBQUFBQUFBQUFBR0FUQ0s0QUFBQUFBQUFBQUFCZ0V3aXVBQUFBQUFBQUFBQUFZQk1JcmdBQUFBQUFBQUFBQUdBVENLNEFBQUFBQUFBQUFBQmdFd2l1QUFBQUFBQUFBQUFBWUJNSXJnQUFBQUFBQUFBQUFHQVRDSzRBQUFBQUFBQUFBQUJnRXdpdUFBQUFBQUFBQUFBQVlCTUlyZ0FBQUFBQUFBQUFBR0FUQ0s0QUFBQUFBQUFBQUFCZ0V3aXVBQUFBQUFBQUFBQUFZQk1JcmdBQUFBQUFBQUFBQUdBVENLNEFBQUFBQUFBQUFBQmdFd2l1QUFBQUFBQUFBQUFBWUJNSXJnQUFBQUFBQUFBQUFHQVRDSzRBQUFBQUFBQUFBQUJnRXdpdUFBQUFBQUFBQUFBQVlCTUlyZ0FBQUFBQUFBQUFBR0FUQ0s0QUFBQUFBQUFBQUFCZ0V3aXVBQUFBQUFBQUFBQUFZQk1JcmdBQUFBQUFBQUFBQUdBVENLNEFBQUFBQUFBQUFBQmdFd2l1QUFBQUFBQUFBQUFBWUJNSXJnQUFBQUFBQUFBQUFHQVRDSzRBQUFBQUFBQUFBQUJnRXdpdUFBQUFBQUFBQUFBQVlCTUlyZ0FBQUFBQUFBQUFBR0FUQ0s0QUFBQUFBQUFBQUFCZ0V3aXVBQUFBQUFBQUFBQUFZQk1JcmdBQUFBQUFBQUFBQUdBVENLNEFBQUFBQUFBQUFBQmdFd2l1QUFBQUFBQUFBQUFBWUJNSXJnQUFBQUFBQUFBQUFHQVRDSzRBQUFBQUFBQUFBQUJnRXdpdUFBQUFBQUFBQUFBQVlCTUlyZ0FBQUFBQUFBQUFBR0FUQ0s0QUFBQUFBQUFBQUFCZ0V3aXVBQUFBQUFBQUFBQUFZQk1JcmdBQUFBQUFBQUFBQUdBVENLNEFBQUFBQUFBQUFBQmdFd2l1QUFBQUFBQUFBQUFBWUJNSXJnQUFBQUFBQUFBQUFHQVRDSzRBQUFBQUFBQUFBQUJnRXdpdUFBQUFBQUFBQUFBQVlCTUlyZ0FBQUFBQUFBQUFBR0FUQ0s0QUFBQUFBQUFBQUFCZ0V3aXVBQUFBQUFBQUFBQUFZQk1JcmdBQUFBQUFBQUFBQUdBVENLNEFBQUFBQUFBQUFBQmdFd2l1QUFBQUFBQkFnVGx4NXJ4OEwxeTJkaGtBQUFBb0pBd21rOGxrN1NJQUFBQUFBTURkZC9iOEpaMi82QytqTVVtSlJxTVNFNDJLaTA5UVpGUzBvcUppRkJFVnJjaW9HTTJjTkVKbHZMM3lQUC9GS3dGNmVzUTB1YnU3YXZHSDAxV3pXcVdVYTYyNkQ4NVh6VDdiVitYclBnQUFBRmlYd1dBdzVHYWNRMEVYQWdBQUFBQUFiSlB2aFN1YTljRmlTWks5dmIyY25SMFZFeE9uc3Q2bFZMcFVDWG00dThuRDNWVTNROE0wZjlFSzdkeHpLTjM5NDBjOHJZVkxWcWZyR3pLb2p5YU1OSWRTMWF0VTFPUDllMnJWVHhzMWV0SzdXdnJ4bTZwYXVid2thVUMvYmtwT1R0YXZtM2FwWEpsU2F0KzZhWloxWHJ0K1Uvdi9PcVppSG02V2ZQc0FBQUN3UVFSWEFBQUFBQUFVVWIyN2RaUWt0Vy9kUktXOVNpancyZzA5UEdTQ0pvNGVvbTZkMmtpU1Z2ejRteXFXSzZOMnJScXJSUEZpa3FRenZuNDY0M3RSZFd0VjFZQiszVkxtVzd0aFI0Wm5UQmo1dEs3ZkNOSDIzUWMxWnNwY0xWczRVK1hLbE5LMENjTWxTV0hoa2RwMzhLZ0dEK3lkRW1xbEZSRVpwZWZIdnkxSmVtM2NNTXQrQXdBQUFHQnpDSzRBQUFBQUFDaWlZbUxqOVBteUg3UjJ3dzR0L25CNmh1dWZML3RCWDMyM1htVzl2VFNnYjllVS9pWGYvcXd6dmhmVnBrVWp0V25SS0tVL3MrREtZRERvclNtajVCOXdYYjRYTG12L1g4ZlN6Zlh5QzA5by82RmpldTN0aFZyK3lWdHljM1ZKdVJaOE0xUmpYMzlQRjY4RTZKbkgrK3JCcmgwczlkWUJBQUJnbyt5c1hRQUFBQUFBQUxBT3oyTHVtamR6dkU2ZDlkUC9WcTFMZDIzcjczL3FxKy9XNjVWUmc5V3pTM3NsbTB5S2lvNUpOeVlwS1VtSGo1MVJmSHhDdHM5eGNYYlNoMjlQMUhzenhxVUxyU1NwV3VVS0d2dmlrenAvMFY5algzOWZrVkhtWnh6d09hRWhvNmJwd3FXcmVucGdiNDE3OFNrTHZHTUFBQURZT2xaY0FRQUFBQUJRUkYzeUQ1U25wNGNtamg2aUZrM3E2V3BRc0NUcFJraW8yclpzcEtuamg2dGxzL3J5RDdpdXhkLzhwS1NrWk0yZE1UYmwvdGk0ZUkyZTlLNFd6Sm1zRHRtY1VTVko1Y3FVVXJreXBUSzk5dFNBQjNVMU1GZy9yTnVpd2FPbXFVSGRHdHErKzZCY1hadzFmZUlMNnQrbmkrWGVOQUFBQUd3YXdSVUFBQUFBQUVYVVk4TW1aOW8vLy9OdjA3MHU3dW1obDU1L1FwOHYrMEVta3ltbDM4UGRUYlZyVnRYQnd5ZHpESzV5OGtUL0h0cHo0RzhGWHJ1aHdHczNKRW1qaHczU1E3MDYzZEc4QUFBQUtGd0lyZ0FBQUFBQUtLSytYZlJPU3Z2azZmT2F2MmlGa3BPVDlmemcvbXJmdW9tY25Cd2xTUTcyRG5KMWNWWjRSSlRPbnIrY2JvNW1qZXJLNStqcERIUFBYYmc4US8vUFg4MVA5OW8vNExyKzlEbXU3YnNQNk1pSnN6S1pUR3BRcDRiYzNGemtjL1MwUHZwaXBaYXRXcWQyclpxb1pkUDZhbENuaHFwWHFTQm5aeWRMZlFzQUFBQmdZd2l1QUFBQUFBQW9vaHJVcVNGSjJyQjFqejVaK3AwRzlPMnFuLzV2dTlhczM2NE5XL2RvMUhPUHFXL1ArMlZuTUVpU1NubVZ5QkJHMWF0ZFRXdldiMU5NYkZ5Ni91dkJ0M1RaUHlqRE0yK0VoR3J1d3VYNngvZWlnbStHU3BMY1hGM1V0OGQ5NnQrbmk1bzFxaXRKOHJzY29NMDc5K3YzUFg5cHk4Nzkyckp6ZjhvY1BSNW9sMjdMUWdBQUFOdzdDSzRBQUFBQUFDaWlBcS9kMEllTFZ1aVBQLy9XSzZNR3EzUEhWdnJwLzdicnhXY2UxY2wvTG1qV0I0dTErdWRObWpoNmlGbzNiNmdtRFdycDd4Tm5WSzlXdFpRNUd0U3RvUTZ0bXlvcU9qYmQzQXZlblpUU0hqaHNVa3FJNVYycXBDcVdLeVAvcTljMTZPRlc2dGkycWRxMGFDUW5SOGQwWTMyMnI5S1lZWU0wWnRnZzNid1ZwcitQLzZOL3psM1UrWXYrR2o3NGtZTC81Z0FBQU1BcUNLNEFBQUFBQUNpQ3R1emNyNW56dnBTbmg3cytuZnVhMnJWcW5ISzJWSm5TWG5wMzJvUHEzN3V6NWl4WXB0R1Q1K2lUT1ZQMHlxZ2hLbG5DVXl0KzNKQXlUODFxbGJUZzNVbnB6cjdLeWF0am5zbFRyYVc5U3FobjUzYnEyYmxkbnU0REFBQkE0VU53QlFBQUFBQkFFZFRsL3RieTlidWlkaTBicTdpbmgzd3ZYRlpvV0lRcVZTaXJzUEJJK1Y2NHJPS2VIcHIxMm1nZFBYbFc3VnMza2VIZkxRT3ZCWWVrbTh0a01tbk94OHZ5WE1PY0Jjc3o5TjBLRGMveW1pU1Y4L2JTOE1IOTgvd3NBQUFBRkE0RVZ3QUFBQUFBRkVGT2pvNTZabEJmZFI4NEtzTzF1UXZUaDBZZno1NGtnOEdnNU9Sa3pmLzhXNjNmdkR2bFduSnlzdDc1Y0ttMjdqcVE1eHJXYnRpUjUydDFhbFlodUFJQUFMaUhFVndCQUFBQUFGREVQVCs0dis1cjExeFIwVEVhKy9yN212enlVRFdvVzFOQjEyOXEydXhQSlVuUk1iR2FPdnRUSGZBNW9VYjFhK25rbWZNeUdwTTBZKzRpN2Zqam9PYTlOVUdUWm42Y3ArZjZiRitWb1MvdEdWY0FBQUFvZWdpdUFBQUFBQUFvNGlwVktLdkc5V3NwTER4U2tsUzlTa1Uxcmw5THhUemNKRWszUWtJMWJPeE1YZklQMHV5cFkzVEpQMUFuejV6WHp4dTJhOXZ1QTVyeThyUHEzTEdWTmQ4Q0FBQUE3aEVFVndBQUFBQUFGSEUzYjRYcGtuK2dJcU5pSkpuUHNMcmtINmpBb0J1U0pLOFNucXBXdVlLZUg5eGZQYnUwMTVKdmY1WWtEWHE0aDBxV0tLNmVuZHRaclhZQUFBRGNXd2l1QUFBQUFBQW80ajVmOW9NK1gvWkR5dXUzNXk5SmQ5M2UzbDd6M3BxUTRUNDdPN3Q4aFZZbWswbXRld3pKZGt5cjdvT3p2RmFtZEVsdC9QNnpQRDhYQUFBQXRvL2dDZ0FBQUFDQUltN201SkY2cUZjbmhZVkhxdnZBVVZvMGI2cmF0R2lrUy82QmVtellaSXM5SnpZdVhoOHVXcUgrdlR0clFMOXVtWTdadHV0UFJVYkZaSGxka2p3OTNDMVdFd0FBQUd3THdSVUFBQUFBQUNoUU1URnhrcVNuUmt6VjFjRHI2dEt4bGFaTkdKN3AyTVBIVGlzeUtpYkw2d0FBQUxpM0VWd0JBQUFBQUZERStSdzlyWVNFUk1YR3hVdVM5aHc0SXYrQTZ3b0pEYzkwL01YTGdiSzN0MC9YZCtIU1ZVbkswSC9reEZuZENBbVZKSVdGUjJycStPRnEzNmFwcGQ4Q0FBQUE3aEVFVndBQUFBQUFGSEcvYmR1ajM3YnRTWG45M2RyTkdjYU1tenBQZnBldnltaE0wczFiWVdwWXI2YTI3ejZvK1o5L0sxZFhad1hmTklkVGRXdFZTM2RmWkdTMEpLbHR5OGFhT1hta3lwUXVXWEJ2QkFBQUFJVWV3UlVBQUFBQUFFWGM3VE91L2l2dEdWZU42dGRVd0xWZ09UbEpIV3RYMDRTUlQ4dG9USkpuTVhjbEdvMnFXcW1jdXR6WFdqMGVhSnR1ams0ZFdtalJ2S2xxM2J5aERBYkRYWGsvQUFBQUtMd01KcFBKWk8waUFBQUFBQUFBQUFBQWNPOHk1UEszbU93S3VoQUFBQUFBQUFBQUFBQWdOd2l1QUFBQUFBQUFBQUFBWUJNSXJnQUFBQUFBQUFBQUFHQVRDSzRBQUFBQUFBQUFBQUJnRXdpdUFBQUFBQUFBQUFBQVlCTUlyZ0FBQUFBQUFBQUFBR0FUQ0s0QUFBQUFBQUFBQUFCZ0V3aXVBQUFBQUFBQUFBQUFZQk1jckYwQUFBQUFBQURJUkpKSnVoNG4rVWViLzR4Tit2ZkxLTVVsbS8rTVRaTGlrcVJrYXhkYnlJeXBMZFVzWnUwcUFBQUFrQW1DS3dBQUFBQW9wSUp2M05MT3ZYL3B5VWQ3V1dTK2hNUkVMVno4blI3bzBFSnRXalN5eUp6SXBjaEU2VWlvNUJzaCtjZVl2NEppSktQSjJwWGRtNktNMXE0QUFBQUFXU0M0QWdBQUFGRGtSRWJGWkh2ZDN0NU9icTR1Rm5uVzBKZG02TXJWYTlyMTY5SnMrL0xqemZlL2tNL1IweXJtNGFhK1BlNi8wMUxsYy9TMGZsaTNSY25KeVFSWEJTM0pKUDBUTHZuY2tueENwTE9Sa29tUUNnQUFBQ0M0QWdBQUFGRGtkT24vWXJiWDY5ZXByaDZkMituN3RadXpIZmZrZ0FjMTlQRisyWTZKam9sVlZIUk1qbjM1OGVxWVp6UjQxQnRhOE9WcTNkK3VoVHlMdWQvUmZMdjIra2lTSHVuZCtZNXJReFlDWTZVTlY2WE5RZVpWVmpueGRwWXF1cG0vaWpsS3J2YVNpNzNrWWllNU9xUzI3UXdGWC91OWhHMENBUUFBYkJiQkZRQUFBSUFpWitia2tacjF3V0oxYXQ5Q1hlNXJuZEovdSsvUnZsMTE0c3g1QmQ4TTFZQiszVEtkWSsyR0hZcUtqcjFiSldlcWRvMHFlclJ2RjEwTERsRkVaRlN1ZzZ0Rlg2M0p0SC9IbmtOeWRYSFd6cjEvYWVmZXY3S2RvMUhkbXVyVW9VV2VheTZTa2szU29SQnAvVlhwcjVETXh4Z01VajFQcVhsSmM2aFN5VTJxNEdvT3BnQUFBSUFpaE9BS0FBQUFRSkh6VUs5T212WEJZdFdxVVVVUDllcVUwbis3Ny81MnpYWGl6SGxKMHJRSnd6T2RZKzJHSFFWZVo2dnVnM005ZHQvQm85bGViOXF3anBZdG5DbEpXcjVxWGJaamM3b3VTUVA2ZFNPNHlvbEo1cUJxeVRucGNuVEc2MlZjcExhbHBaWmVVdE9Ta2djZjBRRUFBQUQrVlF3QUFBQUFGaEI0N1lZV0xsbXR3WS8xVVpNR3RmTTF4MWZmclZmVlN1WFV1V01yMmRuWjZha0JEMllZczJYbmZ0MEtpOURBaDdySnlkRXgxM05YTEY4bTNlc0IvYnBsR2NybEpDK0JXcEhsRnlVdFBpZjlmU3Q5djBIbXNPcWhTbEpyTC9OS0t3QUFBQUFwQ0s0QUFBQUFGRm1uL3JtZzFUOW5mNDVWWHV6Yzg1ZmNYRjN5RlZ5RmhrZG84VGMveWF1RXB4N28wRktTK1F5ci8vSTVlbHEzd2lJMGNkUVFPVHM3M1hITnNMQzRKT2wvNTgzYkFwclM5THZhUzQ5VWx2cFZsTXE2V0swOEFBQUF3TllSWEFFQUFBQW9zZzRlUHFHRGgwOVlaSzRLNWJ6Vm9razliZHQxUUpOZUdpcDNOOWM4M2YvYjFyMHlHcE0wb0Y4MzJkdG5mNjZSd1dBZ3RMSkYvMFJJNzUyU0FtSlMrd3dHcVc4RmFXZ05xU1IvWndBQUFFQk9DSzRBQUFBQUZGbkRCL2ZYbUdHRFVsN2Y2Ulo0L1hwMjB1RmpaN1JweHo0OTlsRDNYTjluTXBuMDg0YnRjbkowMUlDK1hiTWQ2K3pzSkZkWDV6dXE4NzhXTEY2bGxXczJaanZHWi9zcWl6N3pucEpra2xaZWxGWmZrcExUTExOcVUwb2FVVnVxNm02MTBnQUFBSURDaHVBS0FBQUFBQ3lrVzZjMit1Q3piN1IrMCs0OEJWZC8raHlYZjhCMVBmemdBL0lxV1R6YnNjVTlQUlFURTVmcmtHM0xqNStybEZlSlhJMTkrWVVuTXZUdCtmT0lqcDN5emRYOVJWSjRnalQ3cEhRME5MWFB6VjU2cWE3VW83ejVUQ3NBQUFBQXVVWndCUUFBQUtESXVuYjlwZzRmTzVQdG1HV3IxdVY2UGpkWEY5M2Z2b1cyN055dlMvNkJxbGE1UXE3dVcvWFRKa25TMHdONzV6alczczVPWmJ5OTFMdGJ4MnpIYmRxeFQ4RTNicW1ZUis1WCt6ejM1TU1aK2tKdWhSTmNaZVZjcFBUV2NTazRMcld2Y1FucHRZYWNZd1VBQUFEa0U4RVZBQUFBZ0NKcjQvYTkycmg5YjdaanZ2aHFUWjdtN042cHJiYnMzSytOMi9lbDI0WXdLK2Y4cnVqZzRSUHEyTGFaYWxXdm5PTjQvNERyYXRLZ3RzYSs4R1MyNC83ODY1akN3aVBsNU9TWTY5cVJCenV1U1IrZGtSS1NVL3VlclNFOVhVMnlZNWtWQUFBQWtGOEVWd0FBQUFDS3JQNTl1dWp4UjNxa3ZINTY1TFNVdHIyZG5lenM3SFJvNjRwTTcyM1Q4eG5aMjlsbDZPL1lwcW5jWEYyMGVjYytqWDd1c1J4citHcjFyNUl5WCszMFgySGhrYnJrSDZnSHUzWEljV3hrVkl5S0YvUEljUnp5eUdpU2xwNlQxdnFuOXJuWlMxTWJTZTFLVzY4dUFBQUE0QjVCY0FVQUFBQ2d5UElxV1Z4MWFsYk45TnJJWndkcTVMTURsV2cweXRFaC9VZW5pTWpvTEFNdEp5ZEgzZGUybWZ3dUJ5Z3NJakxiNTBkRngrakE0Wk5xMWF5Qm1qZXVtMk85VzMvL1V5YVRTYTJhTnNoeGJIaEVsTXFYelZ1UUVuempWb2ErbU5pNFRFWVdVZUVKMGpzbnBXTnB6ck9xN0NiTmFpSlZ6djJXakFBQUFBQ3lSbkFGQUFBQUFKS1NUU1pKMHBIalovVDIvQ1Y2YzlJSUpadE1HanBtaHVyWHFhNDNKNDJRSkwzMjlrS2Q4YjJvSDVmTms0dXpVNlp6dlRadW1EeUx1Y3RneUg3TE9BOTNOMjFZdlZBUmtkRTUxbWMwSnVuN1g3YW9YSmxTYXRLd2RyWmo0K01URkJNYnA1SWxQSE9jTjYwK1Q0M04wL2dpNVZTNDlPNUo2VWFhSUs5ZGFlbjFocEk3SDYwQkFBQUFTK0ZmMXdBQUFBQ0tyUE4rVi9UcC83N1g2Yk4rT25YMmdpVHB5SW16aW90UGtDUnQzM1ZBNS95dXFFMkxSaW4zTks1Zld6ditPS1F2djE2akNTTUhaenB2Y2MvY2I5SG41dW9pTjFlWEhNZXQrbW1qcmdSYzA0U1JnM01NeEVKQ3d5VkpKWXZuTGJoNisvWFJlUnBmSkpoTTBvOVhwT1VYcEdSVGF2K1E2dExRNmxJT2Z4Y0FBQUFBOG9iZ0NnQUFBRUNSRWhBVXJCY252aU5KK3VQUHY3WDN3QkhWcWxGWmZidmZyelhydDJuSW9ENmFNSEt3a2swbUxWM3hpMG9XOTlRTFF4NU51Zi9wZ1E5cTA0NTkrbTd0RnZYdGNiOXExNmhTNERYL2ZmeU12dmg2alNxV0w2TkJEM2ZQY1h6UTladVNwRkpleFhNMWY2TjZ0ZlJJNzg3cTAvMitPNnJ6bmhPV0lMMS9XdklKU2UxemQ1QW1ONUE2ZWx1dkxnQUFBT0FlUm5BRkFBQUFvRWdwNCsybEtoWExxVitQKzlXOFNUMDFiVkJIYm03bUZVOXIxbStUazVONSs3K2YxbS9YeFNzQmVuUFNDQlh6Y0V1NTM4N09UdE1udnFCblg1cWhEejc3UmtzK21sR2c5UjQ3NmF0WHBuOG9TWnIxMmlnNVo3RTlZVnJyTisrV0pOV29XakZYeitqK1FGdDFmNkJ0L291OEZ4MExsZWFja203RnAvYlY4NVRlYUNTVmM3VmVYUUFBQU1BOWp1QUtBQUFBUUpIaTZPQ2dMK2Uva2UyWVc2SGgrdUtySDlXOGNWMDkxS3RUaHV2MTYxVFh3NzA3YTkzRzM3VjExd0dWOFBUUW1DbHpzNTJ6VmZlTTJ3cG0xbmViei9aVituWFRMcjMveWRkS05CbzFjL0pJTld0VU45Mlk5ei81V3NkT25aVlh5ZUx5OUhDWGc2T0RMbDBKMU9temZ2SXM1cTV1bmU0OGpJcVBUMUJVZEl3ODNOM2s1T1NvdjQ2ZWxpUzVPRHZlOGR3Mktka2tyYm9rcmJobzNpYnd0aWVxU3MvVmxCellHaEFBQUFBb1NBUlhBQUFBQVBBZlgzKy9YdkVKaVhwajRndFpuaWMxWnZqajJyYnJnSmF2V3FmNXMxN1I4TUg5TFZxRDc0VXJtcnR3dWV3TWRwbzlkWXg2ZGUyUVlVeUZjdDVhdC9GMytWNjRrdEpuTUJqVW9HNE52VGIydVR5ZHRaV1Y2emR2YWNDenI2YnJNeGdNdXE5ZGl6dWUyK1lFeEVnZi8yTmViWFZiQ1NmcDlZWlNTeS9yMVFVQUFBQVVJUWFUS2UydmtBRUFBQUJBMFRWbndYTGQxNmFaMnJSc3BDTW4vbEg3VmsyeUhiL253QkhWclZWTlpVcVhMSkI2ZHU3OVM1WEtsMVdkbXRtZm81V1VsS1M0K0FRWmpVbHlkWEdXazFQMnE2SG1MRml1RmszcTZjRk13ckQvU2phWnRPS0hEVEltSlNrcEtWbU9qZzVxMWF5Qkd0ZXZsYWYzWXROaWpPWlZWbXV2U01ZMEg1RmJlRW12TlpTOGN0NmVFUUFBQUVEMkRGbjlWdUIveHhGY0FRQUFBQUNLcEdTVHREVklXblpCQ2t0STdiY3pTTS9Wa0o2c0t1WHVzelVBQUFDQUhPUTJ1R0tyUUFBQUFBQkEwUktiSkcwSmxIN3hsd0pqMDE5clZsSWFVMGVxZnVmYkxBSUFBQURJTzRJckFBQUFBRURSY0NOT1duZFYraTFBaWphbXYxYk9WUnBWVytyZ0xiSElDZ0FBQUxBYWdpc0FBQUFBd0wzclZyeTA3NGEwOTRaME5OUzhQV0JhWGs3U2dDclNvNVVsSnp2cjFBZ0FBQUFnQmNFVkFBQUFBT0RlWVpJVUZDdnR2eUh0RFpaT2g1djcvcXVhdS9SWVZhbHJXY21Sd0FvQUFBQ3dGUVJYQUFBQUFJRENLekpST2hzaC9ST1IrbWRZUXVaakRRYXBSVW5wc1NwU3kxSnNDUWdBQUFEWUlJSXJBQUFBQUlEdFNqWkp0eExNNTFQZGlKZUM0OHp0NEhqSkwxSUtqTTMrZmdlRDFOeEx1citNMUtHMFZOenA3dFFOQUFBQUlGOElyZ0FBQUFBQWQ4OUhaNlNBR1BQMmZja21LZm5mUDVQKzNjL1BaRXJ0anpaS29RbXAxM0tycEpQVXNJVFUwVnRxVjFyeTRLTXZBQUFBVUZqd3IzY0FBQUFBaGNmTmVPbVBZT2xTbEhuMVRVS3l0U3RDWHAwS2w1SXMrUGZtWkNmVkxpYlZLeTdWOXpUL1djYUZiUUR6S1RZdVhxNHV6bmYxbVFtSmlmSTVjbG9kMmpRdHNHZEV4OFRLM2MyMXdPWUhBQUNBNVJoTUpsTWVmM1VOQUFBQUFPNnl3RmpwUzEvcHdFM3pTaDFBa2h6dHBQckZwYVlscENZbHpXMW5PMnRYVmFpTm1QaU9ib2FFNmYyWjQxVzdScFVzeDNYby9aeWNuQnkxNjllbGQvUzhaSk5KVDc3NHV2d3VYZFhDZHllclk5dG1kelJmWmxhdTJhakYzL3lrVDk5N1RjMGExYlg0L0FBQUFNZ2RnOEdRcTE4dlk4VVZBQUFBQU50bGtyVE9YMXA2WGtwa2RkVTlwNGFINUdvdm1ReFNjckprL0hmTFFHT3krZTg3SWxHS1NjcjYvc1JrNlhpbytVc1hKUWM3cVo2bjFLU0UxTUpMYWx4Q3NtUHBWVzVGUkVicjZFbGYyZHZacVdLNU10bU9UVWhNdE1nejdRd0dQZjVJRDcyMzhDdk4rK3diL2RTeWtSd2RMUHUvS2txWEtxSFl1SGpOK21DeGZsajZ2cHljSEMwNlB3QUFBQ3lMNEFvQUFBQ0FiVW8yU1YrZWszN3hUKzJ6TjBnZHZLWG1KYVd5cnF5dUtleHFGc3Y1L0trb294UVVtL3AxTFUwN01EYjlXR095ZERMTS9MWDZrdVR0SXZVb0ovV3FJRlZnbTdpYy9QblhNU1VuSjZ0dGkwWnljM081YTg4ZDBMZXJ2bHU3V1pGUk1icDRPVkIxYW1hOTBpcy9IdXphUWVzMzdaSi80SFg1QjE1WHpXcVZMRG8vQUFBQUxJdmdDZ0FBQUlEdE1VbjYzRmRhZnpXMXIzMXBhV3c5eWZ2dW5yOERLL053TUo5aFZidFl4bXNSaWVhUTZrU1lkRHhNT2hjcHBkME4vMGFjT2NCYWZVbHFWRUxxV1Y1Nm9Jemt4a2Zoek96Yys1Y2txV3VuTmhhWjc4ZDFXL1hEcjF0ek5UWTBMRUt1TGk2YU92dVRYSTMvK2F2NWtxU0J3eWJwc245UXJtdDY0b1hYY2h4VHRYTDVsUGtCQUFCdzkvR3ZkUUFBQUFDMlorMlY5S0hWbURwUy84b1N1NzRoTFU5SDh3cThEdDdtMXpGRzZYUzRkUGlXOVB0MUtTUStkZXp0bFZpTHowbURxa2lQVnBIYzdLMVR0dzBLajRqU0gvdi9saVF0WDdWT0s5ZjhsbUZNcTJZTk5IWDg4RnpQR1JZUm1hZFFLU0l5T3Rkai8rdVIzcDN6Zlc5YXYyN2FaWkY1QUFBQWtIOEVWd0FBQUFCc3krMXc0YmFKOWFYZUZheFhEd29QTndlcFZTbnoxNHUxcENPaDByWWdhVyt3RlAvdkdXblJSdWxyUC9NV2xFOVdreDZxeEphVGtqWnUzNnRFbzFHU0ZIVDlacVpqcWxRc2w2YzVSd3dkcUJGREI5NXhiYmt4NDlVWExUSVB3UlVBQUlEMUVWd0JBQUFBc0IyeFNkSzgwK2F0QWlYcHFXcUVWc2dmTzRQVTBzdjhGVlBQSEY2dDlaY3VSSnF2aHllYUE5STFWNlNoMWFVK0ZTUkQwVnpTWnpLWjlNdkczeVZKSDgrZXBQdmJOVTkzZmV1dUE1bzIrMU41RnZPd3lQT0NiNGJxdlUrV2E5S1lvYXBRemp2RDlZVEVSRTE5NTFOVnExSkJMejMvaE95SzZOOExBQUJBVVVWd0JRQUFBTUIyTERzdkJjV2EyODI5cE9kcVdMY2UzQnZjN00zblcvVW9KKzI5SVgzakoxMytkMXU2Vy9IU2duK2tuZGVsVit0TEZWeXRXNnNWL1BIbjMvSzdkRldWSzVaVng3Yk5NbHozRDdnbVNhcFNLZU9LcTAwNzlzbkJ3VjQ5SG1pWHEyZUYzQXJUNk1udjZySi9rRHpjM1BUMjY2TXpqQW0rY1V2bi9LNW85LzdET252K2t1YThNVmFleGR3em5XL201SkdLaXpOdkNablg4NjdTOHRtK1NwSzBhTjVVdWJod2poNEFBSUExRVZ3QkFBQUFzQTJCc2RLR0FIUGIyZDRjSXRpeDBnSVdaREJJOTVlUk9ucWJ6OEQ2MXMvOGN5ZEp4ME9sRVFlbDUydEsvU3NWcWRWWHkxYXRreVE5TTZodnBxdWJUcC8xa3lUVnJsNGxYYjh4S1VudmZ2US94Y1VuNk5oSlgwMFlPVmdPRGxtZkd4WjAvYWJHVEprai80RHJhdCtxaWFhLytrS200eXBWS0t0dlBuOWJyNzc1c1E3NG5OQnpMNytwajJhL3FtcVZNNjYrYk5LZ2RvYSt4eC9wa2ZXYi9ZOU5PL1lwTWlvbTVYV2JGbzF5ZlM4QUFBQUtCc0VWQUFBQUFOdndyWitVOU84ZWdjL1ZrTXE2V0xjZTNMdnNERkszY3RJRFphVWZMMHNyL0NTalNZcFBraGI1U244RVM5TWFTdDczL3MvZzNvTkhkUHFzbjhwNmw5SkREejZRNGJySlpOS0owK1l6NXhvMXFKWHVtb085dlJiT21hTEpieTNROTc5czBXbmZpM3IvelhIeUxsVXl3enhuejEvU0s5UG5LL2htcUI3bzBGSnpaNHlWazZOamxuVTVPVHJxeXcrbWFjWjdpN1RqajBNYU5uYW01czJjb05iTkcrYjRucWFNZlM3SE1iY2QvUHRrdXVBS0FBQUExc2NKdEFBQUFBQ3M3MUswdE5POEhabThuYVZIS2xtM0hoUU5EZ2JwNldyU29qWlM3V0twL1NmRHBERi9TU2ZDckZiYTNaQm9OT3FqUlNzbFNTT2ZIU2dIZTN2OXVHNnJZbUxqVXNhY09ITmV0OElpVkxOYUpYbVY4TXd3Ujh1bTlmWE5aMityU3FYeU9uN0tWME5HVDlleGs3N3B4dXpjYzBndlRIaGJ3VGREMWEvbi9YcDZZRzg5UDM2V0FvS0NzNnp0K2ZHek5HcnlIRTBjUFVSUFB0cExrVkV4R2p2MWZXM2N2dGRDN3g0QUFBQzJpaFZYQUFBQUFLenZHei9wMzhWV2VyeXE1TWp2Mk9FdXF1NGhmZEphK3VHU3RPS2llZVZmV0lJMCtXL3BwVHBTdjByU1BiaHo0TW8xRzNVbDRKcnExS3lxZnIwNmFkVlBtN1JnOFNwOTk4dG16WjArVHZWcVY5UFczLytVSkQzUXNWV1c4MVN1V0ZaZmYvcVdKczc0U0VkUG50WElTYlAxMnJoaGVxaG5KeTFjc2xyZnJkMHNTWHBoeUtNYTlkeGorbVhqN3pyamUxSExWcTNUbTVOR1pKaHYzOEdqT24vUlgxVXFsdUFMU3JnQUFDQUFTVVJCVkpOM2FTOU5lbW1vUEl1NWE4bTNhelh6L1M5VndyT1lPclJwbW1VOTh6NzlPdGZmZzF1aDRia2VDd0FBZ0x1RDRBb0FBQUNBZFoyTGxQYit1L0tpcEpQVXU2SjE2MEhSNUdDUUJsZVhtcFNVM2o1aERxNlNUTkluWjZYelVkTFl1dVl4OTVDUVcyRXlHQXlhTXZaWjJSa01HdEMzcTg2ZXY2Uk5PL1pwK0xpMzlOTHpqMnZEMWoyU3BON2RPbVE3bDJjeER5MmFOMVhUNXk3U3pqMkhsSkNRSURzN2c2NEYzNVN6czVObXZQcWlIdXhxbnFOZnovdTFiT1V2MnJEbER6MzJjSGMxcUZNalpaNWtrMG1mTGZ0Qmtqbm91bjNtMW9paEErWGc0S0FUcDgrcGJjdnN6Nkg2OGRkdCtmNmVBQUFBd1BvSXJnQUFBQUJZMTdkK3FlM0hxMHJPckxhQ0ZUVXVZZDQ2Y05aeDZXeUV1VzlqZ0hRelRwclJXSEt4dDI1OUZ2VGlNd1BrNEdDdlpvM3FTcExjM0Z6MHp0UXhhdDI4b2Q3NzVDdDkvT1VxU1ZLclpnMVV2VXJPZ2JLVGs2UGVlM09jTnUvWXB6N2Q3NU1rdlRQMUpRVUVCYXRtdGRUdFB4MGRIRFR1eGFjMDdkM1A5TTc4cGZybTg3ZFR6cnY2Y2QxV25mTzdva2IxYTZsMzk0N3A1aC8rOUNOS1RrNlduVjMyLzQzdzJiNHExOStEY2RQbVpidGxJUUFBQU80K1BoRUNBQUFBc0o3cmNkTEJtK1oyY1VlcEg2dXRZQU84bmFXUFdrbzl5NmYySFFveGJ4MFlubWk5dWl5c3VLZUhKb3djbktILzRRY2YwUHR2ams5NVBYeHcvMXpQYVdjd3BJUldrdVRpN0pRdXRMcXRaNWYyYXQrcWljNzVYZEg4ejc2VkpKMi82SzlQbG40blJ3Y0hUWnN3WEFaRHhoVnVPWVZXZWZYSm5DbjYrYXY1RnAwVEFBQUFkNFlWVndBQUFBQ3NaMnRRNnRsVy9TdmZVNnRaVU1nNTJVbVRHa2psWEZOWEJmNFRJVTN3a2Q1ckxwVjFzVzU5Qld6ZHh0OGxTUjNhTkZXYjVnMEw1Qmt6cDR6VVV5OU8xZHJmZHNyTnpVWGJkaDFVUWtLaUpvNGVvam8xcStaNzNnOFhyY2pYZmErT2VTYmZ6d1FBQUlEbEVGd0JBQUFBc0k1a2s3UTVNUFYxMnRVdGdDMHdTSHFtdWxUQ1VmcjByRGxrdlJvampmODN2S3JtYnUwS0M4U3FuelpxOS83RGNuVngxdXZqaGhYWWMwcDdsZENINzB6VTZNbHp0SExOUmtuU28zMjY2T21CdmU5bzN1L1diczdYZlFSWEFBQUF0b0hnQ2dBQUFJQjFIQW1WZ3VQTTdXWWxwVEwzOWdvV0ZHSVBWWktLTzBselQwbkdaQ2trWHBwNFdKclRUS3JuYWUzcUxHcjc3b05hdUhpMUpPbjE4Y05Vb1p4M2dUMHIwV2pVMFJOblpUS1pVdnF1QlljbzZQcE5sUzliT3QvejV1V01LMGthT0d5U0x2c0g1ZnQ1QUFBQXNDek91QUlBQUFCZ0hadlNyTGJxd1dvcjJMaE9aYVE1VFNYWGY3ZXpqRXcwbjNsMStKWjE2N0tnVFR2MjZZMDVueXZaWk5LUVFYM1V0OGY5QmZLY1JLTlI2emZ2MXFEaFUvVEowdStVbkp5czRVOC9vam8xcStwUG4rTWFPR3lTUHZwaWhhN2ZDQ21RNXdNQUFNQzJzZUlLQUFBQXdOMFhrU2p0dTJGdU85dEo5NVd4YmoxQWJqVDNrajVvSVUwN2F2NFpqa3VTcGgrVnBqWXlCMXVGVkxMSnBDWGYvS3hscTliSlpESnBRTit1R2ovaWFZcy94Kzl5Z0g3YnRrZi90K1VQM1FvTmx5UzFidDVRazE0YXFwclZLbW5FMElGYXNlWTNmYlg2VjYzK2ViTysvMldyMnJkdW9sNWQydXUrdHMza1djekQ0alVCQUFEQTloQmNBUUFBQUxqN2Rsd3piN2ttbVVNck4zdnIxZ1BrVmwxUGFVRkw2YlVqMG8xNHlXaVNacCtRSnRTVCtsUzBkblY1NWg5d1hXL1BYNndqSjg1S2tvWVA3cTh4d3daWlpPNmtwQ1NkUEhOQit3NGQxYTc5aCtWMzZhb2t5V0F3cUYycnhucjJpWWZVdW5uRGxQRU9EdllhOXRURGVxUjNaNjFjODV2V2J0aXBmUWVQYXQvQm83SXpHRlMzZGpVMWExUlg5ZXRVMTRQZE9zck9ZTWowdVFzVzUyMnJ3TkN3eVB5L1NRQUFBRmdjd1JVQUFBQ0F1Mi9udGRSMjkzTFdxd1BJajhydTBvSlcwdXRISlA4WXlTVHA0My9NcTdDZXFDWmxucWZZcEhjK1hLSWpKODdLczVpSHByLzZncnJlMTlwaWMyL2N2ayt6UGxpYzhycTBWd24xN3Q1Ui9YdDNVZFhLV1c4UDZsWENVK05lZkVvdlBqTkFXM2J1MThidGUzWDB4Rm1kOGIyb003NFg5VVQvWHVyVC9iNHM3MSs1WnFQRjNnTUFBQUR1UG9JckFBQUFBSGRYYUlKME5zTGNMdUZrM240TktHekt1RWdmdDVTbUhwWE8vYnRpWjlrRjZXcU1OSzZlNUZRNGpwU2U5ZHBvZmZuMVR4cjc0cE1xN1ZYQ29uTS8xS3VUL2pwNlNoN3VidXAyZnhzMWIxSXZ5MVZTbVhGMWNWYi9QbDNVdjA4WGhkd0swOTZEUjNYYTEwL2pSenlWN1gwKzIvTzI0bXJnc0VtNjdCK1VwM3NBQUFCUWNBd21rOGxrN1NJQUFBQUFGQ0diQTZVUHo1amJQY3RMa3h0WXR4N2dUc1FZcFpuSHBhT2hxWDExUEtXM0drdmVMdGFycXdqNjQ4Ky9GUlVkaysxcXJNejh2dGRIVWRFeGVxaFhwd0txREFBQUFKSmtNT1R1dDVnSXJnQUFBQURjWFc4ZGwvYmRNTGVuTjVJZUtHdmRlb0E3bFpBc0xmaEgycFptMVU1eEorbU5ocXdvQkFBQUFQNlYyK0NxY094ZEFBQUFBT0Rla0pBcytkd3l0KzBNVXN0UzFxMEhzQVFuTy9QS3dURjF6RC9Ya2hTZUlFMDVZZzYwb28zV3JROEFBQUFvUkFpdUFBQUFBTnc5UjBPbCtDUnp1MkZ4eVlOamQzR1BNRWg2dExMMFFYUHphcXZiZmd1UW5qOGcvWG5UYXFVQkFBQUFoUW5CRlFBQUFJQzc1MkNhLzNuZmh0Vld1QWMxS1NrdGJpTjE4RTd0QzRtWDNqd21UVDhtblFtM1htMEFBQUJBSWNBWlZ3QUFBQUR1RHBPa3dmdWtHM0htMTR2YlNqVThyRm9TVUdCTWt2WUVTNStkbFVJVDBsOXJXbEo2cXByVXdzdThVZ3NBQUFBb0FuSjd4aFhCRlFBQUFJQzd3eTlLR25uUTNDN3RMSzIrai85cGozdGZsRkZhY2s3YUhDVDk5K04zcldKU2w3SlNSMitwb3B0MTZnTUFBQUR1RW9JckFBQUFBTGJsNXl2U2wrZk03ZDRWcEluMXJWc1BjRGNGeGtyZlg1SzJCVW5HVEQ2R1YzVTNieS9Zd1Z1cTVTRTVzTE0vQUFBQTdpMEVWd0FBQUFCc3kxdkhwWDAzek8ycERhV3U1YXhiRDJBTk4rS2tINjlJR3dPa2hPVE14OWdicE1wdVVsVVBxWnE3K2F1cXUxVGNTWEt6SjlRQ0FBQkFvVVJ3QlFBQUFNQjJtRXpTWTN1a2lFVHo2OVVkSlc4WDY5WUVXRk8wVVRwNFU5cDdRem9VSXNVbjVmNWVCenZKM1Y1eWRUQUhXYTcya2oxaGxrMFpVMXVxV2N6YVZRQUFBTmlVM0FaWERnVmRDQUFBQUFEb2NreHFhRlhXaGRBS2NIY3dyenJzV2s2S1Q1WU9oNWhYSko0S2x3SmpwT3greGRTWUxJVW5TK0dKZDYxYzVGR1UwZG9WQUFBQUZGb0VWd0FBQUFBSzNvblExSGFqRXRhckE3QkZ6bmFwNTF0SjV0VlhsNk9saTlIU3hTanoxOVVZYzFDVmw1VlpBQUFBUUNGRWNBVUFBQUNnNEowSVMyMDNKcmdDc3VWc0w5WHhOSC85VjN5U2VmVmliSktVbUN3bG1zeC9Kbk1LZ0UxaG0wQUFBSUI4STdnQ0FBQUFVTEJNa280VFhBRVc0V3d2ZWR0YnV3b0FBQUNnd0hCNkt3QUFBSUNDRlJRcmhjU2IyOFVkcGNydTFxMEhBQUFBQUdDekNLNEFBQUFBRkt5MDJ3UTJLaUVackZjS0FBQUFBTUMyRVZ3QkFBQUFLRmduUWxQYmJCTUlBQUFBQU1nR3dSVUFBQUNBZ25VMklyWGRrT0FLQUFBQUFKQTFnaXNBQUFBQUJTYzJTYm9jWTI3Ykc2UWFIdGF0QndBQUFBQmcwd2l1QUFBQUFCU2NDNUdTeVdSdVYvT1FuUGdJQWdBQUFBRElHcDhhQVFBQUFCUWMzOGpVZHAxaTFxc0RBQUFBQUZBb0VGd0JBQUFBS0RpK2FjNjNxdU5wdlRvQUFBQUFBSVVDd1JVQUFBQ0FncE0ydUtyTmlpc0FBQUFBUVBZSXJnQUFBQUFVakJpajVCOWpidHNicE9vZTFxMEhBQUFBQUdEekNLNEFBQUFBRkl4emFjNjNxdVloT2ZIeEF3QUFBQUNRUFQ0NUFnQUFBQ2dZdm1tQ3F6cHNFd2dBQUFBQXlCbkJGUUFBQUlDQ2tmWjhxenFlMXFzREFBQUFBRkJvRUZ3QkFBQUFLQmhwZzZ2YXJMZ0NBQUFBQU9TTTRBb0FBQUNBNWNVbFNVR3g1cmJCWUQ3akNnQUFBQUNBSEJCY0FRQUFBTEM4eTlHUzZkOTJKVmZKbVk4ZUFBQUFBSUNjOGVrUkFBQUFnT1ZkakVwdFYyZTFGUUFBQUFBZ2R3aXVBQUFBQUZoZTJ1Q0tiUUlCQUFBQUFMbEVjQVVBQUFEQThpNUZwN2FydTF1dkRnQUFBQUJBb1VKd0JRQUFBTUR5V0hFRkFBQUFBTWdIZ2lzQUFBQUFsaFdlSUlVbW1OdE9kbElGVit2V0F3QUFBQUFvTkFpdUFBQUFBRmpXeFRUYkJGWjFsK3dNMXFzRkFBQUFBRkNvRUZ3QkFBQUFzS3kwMndSV1o1dEFBQUFBQUVEdUVWd0JBQUFBc0N6T3R3SUFBQUFBNUJQQkZRQUFBQURMdXBSbXE4RHE3dGFyQXdBQUFBQlE2QkJjQVFBQUFMQWNrNlRMYVZaY1ZXWEZGUUFBQUhBMytWNjRyUE1YL2ExZEJwQnZCRmNBQUFBQUxPZFd2QlNUWkc2NzJVdWxuYTFiRHdBQUFPNTVSbU9TSWlLamRmMUdpUHd1Qitqa21mUDYwK2U0OWg4NmxxdjdwOC81WE0rUG41WHRtTkdUNStRNGo4bGswdkpWNjNRdE9DUlh6eTBvVDQrY3BtRmpaMXExaHZXYmQxdjkrNERDeThIYUJRQUFBQUM0aC9qSHBMWXJ1VXNHNjVVQ0FBQ0F3bWZoa3RVS0NBeVdNVGxKUnVQdEw2TVNFbzFLVERRcUlTRlI4UWtKaWs5SVZIeDhndUxpNDJVMEptVTZsN096ay9ac1dDNDdRL2IvS0QxejdxSXUrd2RsTytiWVNkOGNhLy94MTYxYTlOVWFyZHUwUzBzK21xRnlaVXBKa2xwMUg1emp2VmxadlhpTzZ0U3NtdS83OHlvdnRRN28xMDNUSmd6UDBQLzdYaCs5OCtGUzFhNVJSYXUrZkZlR0hMNy93SDhSWEFFQUFBQ3duS3RwZ3F2S2J0YXJBd0FBQUlWU1JHUzBqcHc0SzBkSGV6azRPTWpSMFVGT2pvNXlkSFNRbTZ1ejdPM3RkUEZLZ01xWExhMzcyamFUaTdPelhGMmM1ZUxpSkZjWGM5dlYxVVZ1cmk1eWRYV1JLVGxac3JlL0s3VVA3TmRkK3c0ZDAvNUR4elJpNGp0YSt2RU1sZlV1cGQ3ZE9tWVl1M25uZm5rV2MxZUgxazJ6bmRPejJOM2ZlcnRuNTNZYThlekFiTWM4Tm14eXB2Mm56L3BwNXZ0ZnlOWEZXZTlNSFVOb2hYd2h1QUlBQUFCZ09WZWlVOXNFVndBQUFNaWpHYSsrS0wyYTlmV1ZhemJxOUZrL0RYMmlud1k5M0NOUGMvY2NORWEzUXNPenZKN1RhcU9zcnZ0c1h5VkpjbkN3MS90dmp0ZklpYk4xMnRkUEkxOTlWMHMvbnFGM3BvNUpOejRpTWtxYmR1eFQwMFoxTWx6THljQmhrM0kxTGk0K0ljZXhyaTdPV3ZuRnV4bjZQZHpkVkxsQzJUelZKVWtYTGwzVnk2Ky9yOFJFb3o1OFo2SnFWcXVVNXprQWllQUtBQUFBZ0NXbFczSGxicjA2QUFBQVVDZ2RQblpHaDQrZHp2TDZocTE3SkVtWHJnUnB5YmMvNXpqZmlLR3BLNGU2ZDJxanlLaVlER1ArK1BOdlJjZkVacm95NnJZdE8vZXJWOWNPT1Q3UDFjVlpIODErVlVQSFRGZE1US3l1QllmSXUxVEpkR091QmdaTGtpcVZ6M3M0bE5PV2hyZVpUS1ljeDdxNlpINGU3ZHJmZG1ydGJ6dnpWTmZ4VTc2YU1QMURSY2ZFYXU2TXNUbXVKQU95UTNBRkFBQUF3SExTblhIRmlpc0FBQURremVGanA3WGsyN1U1anZ0aDNaWmN6WmMydUpveTlybE14d3djTmtuUk1iRXBxNThDZ29LVmFEU3FXdVVLS1dOMi9IRW8xNnVqU251VjBNZXpKNmxrY1UrVjhmYVNKTTFkdUR6bExLNXJ3U0dTcEtNbnorcWRENWRtT2Nmb1lZTXl2ZWJoN3FaZHYyWituMlJlR2VicTRxdzlHNVpuT3lZcnZicDIwS2huSDh2eXVpUTkrdXpFbFBhR3JYczBkNkg1TExHUDNwNm9qbTJiWlhzdmtCT0NLd0FBQUFDV2taQXNYWTgxdHcyU0toSmNBUUFBSUc5R0RCMllMbXhLYTlTa2QzWDQyQmw5di9ROWkyNURWN2RtVlJYelNOMHRZT3pyNyt0S3dEVWQyclpTZHYrZTBkU29mczI4elZtcldyclgvN2Y1RHlVa0pxYnJPMzNXVDZmUCttVjZmOVhLNWJNTXJncWFLVGxaU2NsSnVScjcvUzliTlAvemIxWFd1NVErbURWQkRlclVTTG4yOS9FenFsVzlpanlMc1JNRDhvYmdDZ0FBQUlCbEJNWklwbi9iWlZ3a1p6dXJsZ01BQUlCN2g4L1IwL0k1ZWxwZDdtdGw4Yk9UNWt3Zm0rNjF3YzRjVmhuUzlDMzVhTVlkUFdQL3BxOVQybS9QWDZMMW0zZHI3ZGZ6VmFWUytReGpjenBycTZCdDNYVkFXM2NkeU5YWUFYMjdLdmptTFQzN3hFTXE3dW1SMHU5MzZhckdUL3RBWmJ5OTlQM1M5K1RvUUJTQjNPT25CUUFBQUlCbFhPRjhLd0FBQU9SZmJnS2IzL2Y2NURuWXFWR3Rrbjc4My90NWZsYnJIa095dkxaKzVRSlZLT2VkOG5yYTdFL1RoVDFWSzVmWHoxL056L1JlLzRCcnNqTVlWRDdOL2JaaStzUVhWTDFLUlRWdFZFZVM5TzVILzlPV1hYOXE3ZGNmcXJSWGlaUng2emIrcnVwVktzckp5VkhqWG53cTNSd1JrVkdhTlBOanhjYkZhOFF6QXdpdGtHZjh4QUFBQUFDd2pLdHBneXUyQ1FRQUFFRGVqQmc2SU5QKzM3YnRWVUJRc0RwMWFLRjYvOW1DTHpkS2x2RE10TCtZaDV0NmRHNmZvWC9MenYyS2pvblZnSDdkTWx6YmQvQ29ydDhJeWREdlhkcExWU3ViVjA5ZDlnL0t0aDcvZ09zcTQrMlY3MEFuS2pvbXgrQXROaTQrVHdGZjhJMWI4Zys4cnNvVnk4bVlsS1REeDg1SWtrcDVsVkJNVEp3K1dmS2RIdW5kT1dWODJuRXRtOVpQNlkrSmpkUFlxZk4wSmVDYVJnOGJwRjVkTytUdHpRRWl1QUlBQUFCZ0tmN1JxVzJDS3dBQUFPUlJabWRiYmR0OVFBRkJ3U3BUdXFSbVQzMUpicTR1Rm51ZVY4bmltalpoZUliK0F6N0hGUnNYbittMXNhKy9uMmx3OWNxb3dYcGxsRGtvK205Z05HUHVvblN2Yjk0S1UzRlBqd3o5NmNhRWhLVmNyMW05a3A1Nzh1R1VhM1lHZ3lwWEtwZmx2WmY5ZzJRd0dGUWxoekZwYmYvamtENzZZa1dXNHpkdTM2dU4yL2RtZXMxbit5cEo1ckRzMVRjLzBxbC9MbWp3WTMzMC9PRCtXYzRIWklmZ0NnQUFBSUJsWEdXclFBQUFBRmpPeVRQbjlmWUhTeVJKMVNwWDBNbzF2K1hwL3N5Q3NOd3dKaVhKd2Q0K1gvZG1adE9PZlJuNndpT2lNdTIvTFRvbU51VjZtK1lOMHdWWGJtNnVXVzVES0ptRE14ZG5weHpIcE5XL1QyZDE3OVFteS9FNUNZK0kwdmczUHRESk0rYzE2T0VlS1NFZWtCOEVWd0FBQUFBc0l6QTJ0VjNSMVhwMUFBQUFvTkR6dlhCWjQ2Yk5VMnhjdkNUcDBKRlRPblRrVko3bXlIZHdsV2lVZzZQbGdxdmJLNUpzbVp1cmk5eGNYWFRKUHpEWDkxU3JYRUdTZE9IU1ZVMSthNEd1WEEzU3NLY2Uxa3ZQUDFGUVphS0lJTGdDQUFBQWNPZWlqVkpFb3JudFlDZVZkclp1UFFBQUFDaTBqcC95MVlUcEh5b2kwcndWZGRYSzViTmRQZlJmQTRkTnl2R2NxZXpFSlNUSXlkRXgzL2NYWm84Tm01enJzVDdiVituVVB4YzA4dFhaU2pRbWFjckx6K3J4L2ozVGpZbVBUNUN6czVPbHk4UTlqdUFLQUFBQXdKMjdsbWExVlhrWHlXQ3dYaTBBQUFBb3RIYnVPYVFaNzMyaCtQZ0V2ZnpDRS9yc2Z6OG9JaUphSzM3TS9UYUJFUkhSR2ZxU2twTFV0dGZRZEgyWC9ZTXliSmwzVzR6aXNyd21TUThQbVpEU1hyOXlnU3FVODg2eHJ1ek90TXFNZDZtU0dqZmlxWXkxeGNScTRMQkoyZDRiRjUrUTQ1aXNET2pYTGRQenZXNmJzMkM1MW03WUlVbXFYN2VHK25TL1R6Mjd0RmVyWmczU2pUdDU1cndtVEordmFhODhyNjczdGM1WExTaWFDSzRBQUFBQTNMbHJjYW50OG13VENBQUFnTHhKU2tyU3AvLzdYaXZYYkpTOXZiM2VuRFJDRHovNGdENzczdzhLRFkvUXdpV3I3MmgrZzUyZGVuZnJtT080YzM1WGRQNml2eVNwUWpsdk5XMVlKOGQ3M0Z4ZGNsVkRkbWRhWmFacTVmS1pCbGZKSmxPT0s4cE11UmdqbVZkRU9UazV5cERtRjgraW9xS3ozVEl3S2lvMUdMUXpHRFR0bGVjempJbUlqTkswZHo5VFJHUzBTcGNzbm1NZFFGb0VWd0FBQUFEdVhGQ2FGVmZsQ0s0QUFBQ1FONWV2WHRPUDY3YkpxMlJ4dlRkanJGbzBxWjl5elJKYkJkb1pESHBuNnBoczc0dUlqTkxUSTZmSnEyUnhsU3BaWEFGQndScjEzR09xV0w1TTN0NU1Obkw3WHJKYjdlWGg3cVpkdnk3TjlsNVhGMmZ0MmJBOHgrZnMzUHVYdnZ4cWpjWU1mMXlkTzdhU0pHM2RkVUJiZHgzSThkNnNKQnFObWpKcm9RS3YzZEM0RVUrcFNTN0NQeUF0Z2lzQUFBQUFkeTV0Y01XS0t3QUFBT1JSamFvVk5mdU5sOVNvWGkyVktWMHkzVFZMYkJXWTR6MlJVWnJ3eG54ZEN3N1J6TWtqVmFHY3QwWlBlbGZqcDMyZ0pSL1BrRmNKenp6UEtabFhSLzM4ZjlzMTZPRWUrYnEvb0FVRzNaRGY1UUFkUFhsV25UdTJVcy9PN2RTMlpXTTkwcnR6eXBoVzNRZnJrZDZkTmVQVkY1V1VsS1FOVy9mbzRPRVRtYzZYbEpTazZYTStsOC9SMCtyVC9UNE5mYnpmWFhvbnVKY1FYQUVBQUFDNGM5Y0lyZ0FBQUhCbnNqb0h5UkpiQldibjcrTm5OT3VESlFvSUN0YmpqL1RRUTcwNlNaSkdQdmVZdnZocWpaNTcrVTNOblQ1V0RldlZ6Tk84d1RkdWFjWjdpM1R5bndzV0M2NzJiL3hheXNWeHNpYVRLVmZ6bmZiMWt5VFZyVlZOa2pUN2paZjF4dXpQZE9HU3YxNSs0VWs1T1RxbWpBMExqOVNJVjJlclZiTUdlbXZLcUF4ekpTUWthdnFjejdWejcxOXEzNnFKM3B3MElsYzFBUDlGY0FVQUFBRGd6ckhpQ2dBQUFBWEVFbHNGWnVhYzN4WDliK1V2MnZISElSa01CcjM0ekFDTkdEb2c1ZnJ6Zy92TFpESnA4VGMvYTlqWW1lclhxNU9lZWJ5dnFsZXBtT1djTWJIbXMxOXZob1RweVJHdkt5SXlXZ1A2ZGN0MWtKUVRKeWZISE1kNEZ2TlFSR1NVenZoZVZQMDYxYk1jNTNmcHF2WWVPQ0pKYXRxd2prd21rOTVic0Z6YmRoOVE3MjRkMDRWV2tsVGMwMFBkTzdYUjBoVy82TmhKWDgyYk9UNWxHOFdRVzJHYU1tdWhqcDN5VmR1V2pUVi8xaXR5Y0xDL2czZUtvb3pnQ2dBQUFNQ2RNWm1rb0xqVTErVnlkemcxQUFBQWtCdGg0WkZhOHUzUGVScWZsY2lvR1AyKzl5OXQyTHBIZng4L0kwbXFVcW04cGswWXJsYk5HbVFZLzhLUVI5V29YaTNOWGJoYzZ6ZnYxdnJOdTFXblpsVzFiOTFFamV2WFVwVks1VldsWXJtVWtHYlhQaDlKVW5STXJNcDZsOUo3TThhcFRZdEdLZk5kOWcvSzl2d3FTK2pjc2FYV2I5NnQ1OGJPVlBteXBXVnZiNWRoVEVKQ29xNEZoOGhrTXFsRmsvb3FWNmFVNW55OFRMOXMvRjF0V2pUU201UE5xNlVpSXFNa1NRNE85aklZREJveGRLQXFWU2lydCtZdDF0SVZhL1hXbEZFNmRPU1VacjczaFc2RWhLcFgxdzU2YThwSU9Ub1FQU0QvK09rQkFBQUFjR2RDRWlSanNybnQ2U2k1OFRFRHdQK3pkOS94TmQxL0hNZGZOM3RIU0VUTTJLVldGYlVwYWhYVjBtcExsVmJOS3JWYXEwYVZEbFdxTGFXbHBUcjBSNWRkMUM1S3FiMDNpY1RNWGpmMzk4Y2x1VmR5a3h2ckJ1L240NUdIOHozbmU4NzkzQ1Eza3ZPNW44OVhSRVRrOXJrYUZjT01PUXR2NlJvSmlVa01HVDJaclR2MmtKSmlCS0JnZ1NDNlBOK2FOczBiWmxrZFZMTmFSWDZlOVNHTGxxL2p4MTlYY09qb1NRNGRQUWxBNlJKRitmYXpzWUQ1L0RQbnpnTlF2MVpWUmcvcGlaK3Z0OVcxdkwwOHFWK3JhcmJ4TGwyMThXYWVKZ0NEZW5mRzJjbUpOUnUzY3pZc3dtYTFsN2VYSjdXcVYyTEk2eSt6YmVjKy9saXhqbXBWeXRQMWhUWjhNdTA3UEQwOTJMSDdJQUFsUTR1a25kZXlTVjFLaGhhbVNNRUN2RDlsTmdzV3JjSmdNUEI2dHc1MGViN05UY2N0Y3AzK29oUVJFUkVSa1Z1ak5vRWlJaUlpY2dmZGpsYUJIdTV1Tks1Zmc2MDc5bEN2NWlNODFhSWg5V3RWeGNrcFl6VlNadHhjWFhtbVZXT2VhZFdZdzhkT3NYN3pEbmJzT2tEL25oMnQydmQxNi9RMFJRdUgwT3p4V2hnTTFvdFIrWGg3VWJSd0FkNGQyanZieDF1L2VRZmVYamYzdTdXWGx3ZkRCM1JqK0lCdWRwOVRJOENmT1orUEk3Um9DS2ZPaERQL3R6OEJjNlZWNC9vMWFOdWlvZFg4c3FWQ1NVa3hjaWJzUElVTDVtZjA0SjVVcmxEbXB1SVZ1WkhCZEx1YWE0cUlpSWlJeUlOcFJSaDh0TSs4M1RBWWhsZkllcjZJaUlpSWlKMjIvcnNIRHc5M0twVXZiZmM1dS9ZZEppRWgwYXBGMzNVeHNYSDRlSHZkemhEdlc2bXBxZGttOXFKajRuQnpkY0hkM2UwdVJTWDNNc09OMlZ3YlZIRWxJaUlpSWlLM0p0eWk0cXFBS3E1RVJFUkU1UGJKTFBtVW5heVNYRXBhMmMrZWFqUmZIMzArNWZhenJ3NVNSRVJFUkVURUZxdFdnUjZPaTBORVJFUkVSRVR1ZVVwY2lZaUlpSWpJcmRFYVZ5SWlJaUlpSW5LYktIRWxJaUlpSWlLM0pqd2hmVnVKS3hFUkVSRVJFYmtGU2x5SmlJaUlpTWpOUzB5Rmk0bm1iU2NEQktsVm9JaUlpSWlJaU53OEphNUVSRVJFUk9UbW5iZG9FNWpmQTV3TmpvdEZSRVJFUkVSRTdubEtYSW1JaUlpSXlNMVRtMEFSRVJFUkVSRzVqWlM0RWhFUkVSR1JteGRtVVhHbHhKV0lpSWlJaUlqY0loZEhCeUFpSWlJaUl2Y3d5OFJWQWExdkpTSWlJdkpBaUU2R00zRndPczc4YjFReXhCc2hQc1g4YjZxakE1VDdTdS9TVU5MWDBWSElYYVRFbFlpSWlJaUkzTHh3VlZ5SmlJaUkzUGZpVW1ESFpmajNrdm5qVEp5akk1SUhTVXlLb3lPUXUweUpLeEVSRVJFUnVYbHFGU2dpSWlKeWZ6SUJlNjdBMG5Pdzdqd2txb3hLUk80T0phNUVSRVJFUk9UbW1GRGlTa1JFUk9SK1l3TCtqb1J2ajhHeG1Nem51RGhCVVM4b2ZPMGp5QU04bmMwZkhzN2diTGlySWN0OVRtMENIemhLWEltSWlJaUl5TTI1dnBZQmdKY3orTG82Tmg0UkVSRVJ1VFY3cjhEMHczQWdLdU94WXQ1UU14Q3E1b1dIODRDNzA5MlBUMFFlQ0VwY2lZaUlpSWpJemJHc3RpcmdDWHBqcllpSWlNaTlLY0VJczQ3Q3I2Zk5GVmZYdVR0RGt3TFF2Q0NVOWRQdmV5SnlWeWh4SlNJaUlpSWlOMGR0QWtWRVJFVHVmY2RpWU13dU9HZnh1NTJMRTdRdUJDK0VRb0NidzBJVGtRZVRFbGNpSWlJaUluSnpJaExTdHdzb2NTVWlJaUp5ejFrZkFSL3NnMFJqK3I1cSthRC9ReERzNGJpNFJPU0Jwc1NWaUlpSWlJamNITXZFVlg3ZDJCQVJFUkc1cC94MEVyNDZrajcyZElaZVpjeHRBZFVTVUVRY1NJa3JFUkVSRVJHNU9aRVdpYXNnZDhmRklTSWlJaUwyTXdGemo4SGM0K243OHJyQitDcFEwdGRoWVltSVhLZkVsWWlJaUlpSTNKekl4UFR0SUZWY2lZaUlpTndUNWh5RDd5eVNWb1c5WUVJVnRYNFdrVnhEaVNzUkVSRVJFYms1bGhWWCtWVnhKU0lpSXBMcnJRaXpUbG85NUFmanFvQy9xK05pRWhHNWdSSlhJaUlpSWlLU2M0bXBjRFhadk8xaWdBQTN4OFlqSWlJaUlsbmJld1UrT1pBK3JwNFAzcWtJSHM2T2kwbEVKQk5Pamc1QVJFUkVSRVR1UVJjc3FxM3l1WU5CSzNpTGlJaUk1RnJuRTJEVWJraEpOWTlMK01CSUphMUVKSGRTNGtwRVJFUkVSSExPY24yci9GcmZTa1JFUkNUWGlqUENpUC9nYXBKNW5NY054bFlHVHlXdFJDUjNVdUpLUkVSRVJFUnlMc0p5ZlNzbHJrUkVSRVJ5SlJQdzRWNDRFV01ldXpqQjZFb1FyTi9mUkNUM1V1SktSRVJFUkVSeXpqSnhGYVFiSHlJaUlpSzUwc293MkJpWlBuN3pJWGpZMzNIeGlJallRWWtyRVJFUkVSSEpPY3RXZ1VIdWpvdERSRVJFUkRJWG1RaWZIMG9mdHlrTVRVTWNGNCtJaUoyVXVCSVJFUkVSa1p5TFZLdEFFUkVSa1Z6TEJFemFEN0VwNW5GQlQzaXRsRU5ERWhHeGx4SlhJaUlpSWlLU2M1YUpLMVZjaVlpSWlPUXVTOC9DdG92bWJRTXdxRHg0T0RzMEpCRVJleWx4SlNJaUlpSWlPUmRoMlNwUUZWY2lJaUlpdWNiNUJKaCtPSDNjdGdoVXpPTzRlRVJFY2tpSkt4RVJFUkVSeVptNEZQTUhnTHNUK0xvNk5oNFJFUkVSU1RmdEVNUWJ6ZHNGUGVIVmtvNk5SMFFraDVTNEVoRVJFUkdSbkxteDJzcmd1RkJFUkVSRXhNS09TN0F4TW4wOFE5Y2I1d0FBSUFCSlJFRlVxRHk0cTBXZ2lOeGJsTGdTRVJFUkVaR2NzVnpmS3IvYUJJcUlpSWprQ2tZVGZHSFJJckJ4QWJVSUZKRjdraEpYSWlJaUlpS1NNeEVXaWFzZ2Q4ZkZJU0lpSWlMcEZwK0ZFekhtYlhkbjZGYktzZkdJaU53a0phNUVSRVJFUkNSbkltOW9GU2dpSWlJaWpoV1ZETE9QcG85ZkRJVkF2Y0ZJUk81TlNseUppSWlJaUVqT3FGV2dpSWlJU080eTV4akVwSmkzZ3oyZ2ZWSEh4aU1pY2d1VXVCSVJFUkVSa1p4UnEwQVJFUkdSM09ORURQeHhObjNjc3pTNDZiYXZpTnk3OUJOTVJFUkVSRVJ5UnEwQ1JVUkVSSElIRS9ERllVZzFtY2RWQXFCT2ZvZUdKQ0p5cTVTNEVoRVJFUkVSKzVtd2JoV294SldJaUlpSTQyeUtoQjJYek5zR0EvUXBBd2JIaGlRaWNxdVV1QklSRVJFUkVmdEZKVU5TcW5uYjJ3VzhuQjBiajRpSWlOZ1VHeGQvUjYrZm1KaDBSNjh2MlVoS2hTOFBwNDliRjRKUUg4ZkZjeGVsbWt3WWpVWkhoM0hURGgwOXlaSGpweDBkUnE0V241Q1kvU1M1YnlseEpTSWlJaUlpOXJPc3RzcXZhaXNSRVpIYnhXZzA4bXEvTVl6K2NEb0F2eTliUzYvQjQ3bHc2Y3BOWGUrN241ZlEvTGsrN054ejhIYUdDY0RoWTZkbzEzVVFROGROdFd0K1ZnbTBlZjliUXZjQjQ5TEcxeE1TV1gzSU5RdFBRZGkxejYydkszUXA0ZGg0YnFOUkgweW5SdE9YYkI5L2Z4cVBOZXVjWWYvSUNWOVFyVWxIdXg5bjE3N0RUUC9tZjV3NkcyNXp6b28xbStrNTZEMlNVMUxzdm01Mlh1d3hqSzU5UjkyMjY5Mk0zNWV0SlR6aTRrMmQrLzJDcFh3NDlSc3UzdVRQcCt0cXQrakNDOTJIWm5wczBLaFBhTjkxTU5FeGNUbTY1cWt6WVlTZHY1RHBzVXVYcnpKMy91SXN6MSt5Y2dPNzloNnllVHdxT2paSDhjak5jWEYwQUNJaUlpSWljZyt4V3QvSzNYRnhpSWlJM0dlY25KejRiKzhob21QVGI5THUzSDJRVGoySDgvbUhReWtaV2poSDF3dk1sNGY0aEVUR2ZQUWxQODM4QURjMzF4eWRuNVNjekUrL3JLQkpnOGNJQ1E2ME9sYTRZRERuSXk1eU5peUNLMWVqeWVQdmEvTTYyM2J1NDgwUkUzbis2V2IwZWJWRGh1TW56NFR6NzY3OWFlTlBwbjNIRHd1WFpSbmJ0cFh6Y3ZSYzdrc1hFMkhlaWZSeGx4TG01TlY5SWpVMWxkVFUxRHYrT0V0WGJ1VG4zLytrYUtFQ0ZDMVVJTk01UjQrZlp0dk9mVXovNW4vMDdmYjhIWThwT3psSnpEM1RxakhEK3IrU1lmOWZHN2J4N3NjektWMmlLUE9tdjRmQmtMUCtrcjh2Vzh1UjQ2ZDVwV1BiSEoxM282VGtaSktTa3pQc3YzanBDdi9zMkV1WmtrWHg5Zkd5KzNwaDV5L1FwZThvZkx5OW1ERnBKQVh5NTdNNlB2M2JCU3hjdEFwbloyZGViTmM4MC9QSGYvSTFpVW5KZkQzNUhTbzlYTWJxK1ByTk94ZysvalBlN05tSnAxcytiak9PbEJRajBiR3hSTWZFRVJNVFIxUjBMRmVpb3JseTFmeHg4ZElWTGx5NmdwK3ZEMlBlNm1uMzgzdVFLSEVsSWlJaUlpTDJpMURGbFlpSXlKMWdNQmh3ZFhFaCtkcE4zRGJORzFDNFlINStXTGlNUWlINWMzeTk1bzFxOC92U05adytkNTdUNTg3bk9QRTErL3ZmbVRsM0lmc1BIV1A4aUw1V3h6dzkzS2xmcXlvcjFtem16N1diZWJiTkV6YXY4OFhzbjRsUFNNVFoyYjcyd28vWHJjYmhZNmZZdG5NZkEzcWxWOXhNbWphWGFsWEtVNy9Xb3psNkh2ZXRtVWNnNFZyMVdhZ1BQRm5Jc2ZIY1llRVJGNW4remM5cDQxMzd6QzBTcjFjb1pyZC85SkRNa3dOci85Nk9zN016ZFdzK1l2T3hYKzNVbHVWLy9jM2MrWXRwWEs4RzVjczZ2ckt0YWNPYWRIKzVYWlp6Mm5jZG5PbitmUWVQTWVxRGFYaDZ1UFB1ME40NVRsb0JSRVhIQUpESHozYlNPak1YTGwxaDFyeGZhZEtnSmxVclBXUnozdUtWRzBoTlRhVmxrM281dW41SWNDQ3RtdGJuK3dWTDZUN2dYYjZhUElyOGdRRnB4M3QyYWMvcTlWdVovT1U4U3Bjb1F2VkhIclk2Ly8xUFo1T1FtRVR6UnJVekpLMEFrcE9UU1V4TVp2d25YNU9VbEVTSHRzMEFPQmNlU1krQjQ0aUxUeUF1THNIdTZqeUR3VURmMTU0bk1HK2VIRDNQQjRFU1Z5SWlJaUlpWWovTFZvRkJTbHlKaUloa0pTZVZFZGVkUG5zK3czbDFuK3dLUUtkblc5Sy9SMGZhZFIzRXlkTmhkbCt6UTdlM3NwMVRyRWdJQzJaUFRCdS84RXd6ZnZ4bEdTdldiT2I1cDV0bHVJbmI5UEZhckZpem1XV3JOdGxNWEszZThBKzc5aDRpTUc4ZU9uZG9sYloveHB3RmFkdjdEeDJ6MnRlbWVVTWVLaDNLdHAzN3JDb2lKazJieTBPbFEzbXhYZk5NUDYrRkN3Yno2NXhKMlQ3UCs4THVLN0RLb3JWZG56TGduUFBrdzcwa0pqYU9WZXUycG8yVGtzMkpBY3Q5V2UzUExIRzE3OUF4SWlJdjhkaWpGZkh6OWJiNTJHNnVydlR0OWp3TEY2L09VTUdUbVhaZEIyVTdCeUFoTVNuYnVaNGU3bnczN2IwTSszMjh2U2hTTU5pdXg3RjA5TVFaWG4vN0E1S1RVL2o0M1FFNVRtaUR1UnJ1d3FXcjVBM3d4OFVsWit2ZG5qb1R6dnpmL3FSQWNLRE54SlhKWk9MWHhYL2g0dUpNaXlhMWN4emZtejA3RW5IaEVpdlhidUgxdHlZdzg1TjM4UGN6ci8yV040OGZnL3AwWnNUNHp4azM2U3NXZmpNeExhbSs1TThOYk55eWs2S0ZDakNzLzZ1WlhydFJ2UnFNR3R5ZFVSOU01NlBQNXBDY2JLVFRzeTBKRHNyTHhjdFhjWFZ4SVcrQVB6N2Vudmg0ZStIajQ4WDJuZnRJU0V5aTl5dlBFWkRIandCL1gvTG04U052Z0QrQitRTHdjSGZMOFhOOEVDaHhKU0lpSWlJaTlyT3N1RktyUUJFUmtXejUrL25Rb1czVGJPZkZ4TWJ6L1lLbEZDd1FSS3VtbVZjWlZDcHZuVHg2cWtYRDJ4RWl2eTFkazJHZm42OFBMei9mbXMrKytvbUpYOHpsMjgvR1dsVm0xSzVSR1M4dkQzYnRPOHo1eUlzRUIxbmYwRTlPU1dIcXpCOEE2TlgxV2J3ODA5L3dNbVBPd2d5UGQzMWZqYW9Wc28yMzA3TXRyY1lyMTI3Qnlja3AyL1B1QzBZVGZHYXhibG1EWUtnU1lIditmYUpVOFNLc1h6UXJiVHh5d2hjc1hiWFJhbDlXK3pPemFQazZBRm8ycWNQVXIzN2syeC8veVBhY3BzLzJ0bm5zZWd0TGU1UEtKcE1wMjdtZUhwbi92cjF3OFdvV0xsNXQxK05jdDJ2dklmcVArSmpZdUhnbWpPeEw3ZXFWYzNUK2RXSG5MNUNhbWtxaEFrRTVQamY4MnRwVFJRcG0zcFlSNE85dHU5TFdISHVpWGE5c3Iya3dHTml5WWk1TzEzNCtHUXdHeGd6cHlkbXdDUFlmT3M1ZkcvNmhyVVZidithTmFuUHN4Qm5hTkcrUWxyU0tpTHpFUjU5L2k0ZTdHeCtPN28rWGwrMDM2TFZzVXBmTFY2TDRaUG84Sm44NWo2S0ZDMUMvVmxVMkxma20wL210Ty9ZajdQd0ZYbm54cVd5Zmk2UlQ0a3BFUkVSRVJPeG50Y2FWS3E1RVJFU3lrOGZmbCs2ZHMyN3BCZWJxaSs4WExNWEwwOE5xZmxaclNJMGMrTnB0aVRHenhCWEE4MDgzNTRlRnk5bDM4QmgvcnQxQzA0WTEwNDY1dWJyeVdOVUsvTFZoR3l2WGJxRmplK3RrMG5jL0wrSDAyZk9VTGxHVTFzMGJXQjJ6WEtOcS9PUlpMRnkweW1yZm1vM2JBTmk1NXlDWmVhUDdpd0JwTjZyLzJiRVA3eXh1Tk45WEZwK0ZZK1kyYmJnN1E0OVNqbzNuTnZwaTF2eTA5WTRPSEQ0QndPUXYwNzh2K3ZkSXI3U3JXTDQwUnFNeHd6VnM3YjlSVWxJeXkxWnZ3dFBEblViMWFuRGw2aXFLRlFteG1uUHFURGdHZzRFaWhYSmUyZVRqN2NXYTMyYmFQRjZ0U1VjOFBkeXpUTEJsVmJIWnJGRnRlcjdjUHNzWW5uNTVRTnIyb2hYcm1UQmxGazRHQTVQR0RxRE9ZMVd5UERjckowNmRBN2lwRm9OSFRwd0dZT1c2TFdscjIxMitFc1hIWDh3Rm9NdnpyZmx1L21JQWloUUt4bWhNNVZ4NEpINitQZ1RrOFNVMk5wNExsNjRRbURjUDN0NmVuQXVMeE5YVkplMW53WFh1N201TUhQTW11L1lkNW9rRzVwOWJOMWFxenZyK3QweGpmUDYxdDlPMmI2eEV2YTVqKzVaRVhMaE15ZERDMUs5Vk5jZWZCOG1lRWxjaUlpSWlJbUsvU0sxeEpTSWlrbFAyVkhOc1d6a1BQMThmd3E1VkpGelhjOUI3K1BsNk0zM2k4THRlVmVUaDdzYkxIVm96YWRwY3BuL3pQNXJVcjJFVlE1MGFWVEpOWEoyUHZNaXNlYjlpTUJnWTJxOXJocHZLOXVyV2YyeUdmVkhSc1hUcU5aeitQVjZrVWIwYUFFUmV2RXlKWXRsWGF0M3pyaWJCN0tQcDQ0Nmg5OVViaVg1WXVJejRoRVNyZmQvOXZDUnR1MytQanN5OWx0UUFLRmVtaE5VNHMvMytmajYwdVNGeEN1WTJsbEhSc1JRckVvS25oenNkMjdmTWtIeXQ4VVFuOHZqN1pwcTRjRFJUYWlyRzFPd1RkQUEvL3JLY2laL1BJVGdvSHgrTjZVLzVNdWxyZFAyN2F6K2xpaGZOc2xYaWpmWWZQZzdBM29QSGlJdEx5TEk2NlVZSGo1d0VZUG5xVFduN29xSmorV0hoTWdCS2hCWm02NDY5bEMwVnlyenA3N0Y1MjI1ZWYvdDllcno4REIzYU5rdDdMc01IZEtOZXpVZG8zYkVmeWNtWnJ5Y1ZISlNQSnhwa2JPM1lvbkVkdTJKZHVtcGpsc2ZmN0puelZyQmlQeVd1UkVSRVJFVEVQcWttdUdCeE15RlFyUUpGUkVSc01abE1BQmd3OEhpZGFoUU16cjZ0VnVrU1JkaiszMzdDemw4Z0pEaVF2N2Z0NHNqeDA3UnNVdGNxWVRScWNBOFNydDNneitsNlY1YXVWemw5OGVGUVBHeTBKR3ZYcWhIZi92UUhwODZFOGZ1eXRWWXR0NjVYYmV3NWNKVElpNWNKeW1kdVdmZitsTm5FSnlUeXpKT05NcXlObFJPL2Z6YzViYnROcC80QStQbDZrejh3THovOXVvSkc5V29RRjUvQXBjdFhLVnJZZHV1eCs4YU1JeEJ6N1NaOVFVOW9YOVN4OGR4bTE2dVB3czVmb0hYSGZvQjFkUjdBbEJuZjUraWF4WXFFWkpxNG12UFRvaXpQTXhxTnBKcE11THJrenR2bks5WnNac1dhelhiTmZlYkpSa1JjdU1UTEhWcW5yZlVFY096RUdmb04rNGo4UVhuNWNlYjdkai9YWGZzT0ErYlAwYVovL3FOSmc4ZnNPaTg1SllYLzloeWthcVZ5ekpnMEFqQlhsVmxXTlhVZk1BNkFQcTg4QjhESk0rYnFybExGemQvcmtSY3ZBMUR3V3B2Q3VQZ0UvUDB5cjBpMTVkMmh0dHM5V3NvdWNXVXBxN1hLSWk1Y3puYk9ZMVVyTUtSdkY3c2Y3MEdRTzE5NUlpSWlJaUtTKzF4T01xK3JBSkRIRGR3ZWtMVWtSRVJFYmtKaWtybmxtWnViS3hYS2xhSkN1ZXhidWxVc1Y1cnQvKzFueCs0REJPZXZ3eGV6NXVQaTRreTNsNTYybWxlcGZPa001ejczMUJOMng3WjAxVWFpWStMU3hsbXRLK1h1N2tiSDlpMzRkTVlQL1BUckNxdkVWVkMrQUo1L3Voa2xRZ3VucmNXejZaLy9XTDk1QjNueitQRjZ0K2N6WE8vU2xTais5L3VmYWVQOWg0NEJNR1BPZ2d4ekM5cFlRK2U1cDU1ZzJIdWZjZXpFR2VMaXpkWGdKWXNYeWVvcDMvdTJYb1FWRmduS1htWEE5Zjc4WFd6ZDM5dXpQRzZyZmR1TmJMWGEyN2hsSjRlT25zenkzTVJFOCt2WDNjMDEyOGU1MjBZTTZFYnhvb1dvWE1HY0ZINXYwbGNzWC9NM0M3LzVtTUM4ZWRMbS9icmtMNG9YTFlTYm15dHZ2UGFDMVRXaW9tTVlOT29UNGhNUzZmN1NNM1luclpKVFV0aXg2d0JPQmdNR0p5ZFdydHRpZCtKcXgrNkRKQ1FtVWExS3VVeVByMXEzbFg5MzdlZXhSeXRTdTRaNS9hMjlCNDdoNU9SRXVkTEZBWE5TMDJBd1VDZ2tQd0J4Y1FrVUttRGVIakptQ3F2WGIwMjducjNmSi9icTBuY1VlL1lmc2RxWGszWE5zcG9UV3FUZ3JRVjNIMUxpU2tSRVJFUkU3R08xdnBXcXJVUkVSTEp5NmZKVmdMUUtoK3RyT1dYbW1WYU5HZGIvRmVyWHJzbzNQLzdPK3I5M2NEVXFodjJIanZOaXV4WVVMWlI5TlZGTzNxMi81ZDg5Vm9tcjdMUnYzWVNFaEVSZWVLWkZobU9EK25TMkd0ZXFWb25oQTdyaDcrdWRhZnV4eTFlaW1ERm5ZWWI5bHZzNlBkc3l3M0ZMajllclR0NDhmdnh2MFNxS0Z6WGY4SDI0Yklrc3o3bW54YWJBNVAzcDR3YkJVRFBRY2ZIY1lhdlcvWk8yL2YyQ3BUeFM4U0hLbFNtZXRpODZKbzRGZjJUK1dyTEgxL04relhaT1RGdzhBQjRlYmpmMUdER3hjVm11VVFVUW41Q1k3UnhMRVpHWE9IM3VQRVVLRlNERmFHVDdmK2J2aVh4NTh4QVhsOENuTTM3Z3FSWU4wK1piem51MGNucXlLQzQrZ2I1RFArVFUyWEI2ZFgyV1pvMXEyeDNEbHUyN2lVOUlwRkw1MG5oNmVyQis4dzZpWStMdzlmSEs5dHhsMXlxWWFsV3ZuT2x4VHc5M2loY3R4RnQ5WHdiTVZhdmIvdHRIMlZMRjB0b1JIajErbXBEZ1FEemMzVWhKTVpLY2twSjJMSDlnUU5vNlpUZGJoWnFWZ3NHQlJNZkVBbkF1TEpMa2xQUVdoVGRXQmxwcTNiRWZZZWN2WkRsSE1sTGlTa1JFUkVSRTdCT2g5YTFFUkVUc2RmemtXUUJDZ3EwVERFUDd2V0kxbmpCbFZ0cDJ4WEtsS0Z3d21MVi9iMmZ0MzlzSkNRNmtWOWRuQVZpeWNnUDFhbGExNndieDdlYmw2VUgzenUzc21tc3dHSGphb2lyclJpVkRDMmU0Z1Z1dFNVZWVlK3FKdE9UYjVDL054NWVzM0pEcE5WeGRYSGl5YVQxK1dmd1hqMVFzUzhFQ1FRUUhaVnpMNXI3eDVlSDBOeEQ1dTBIZm0yKy9tTnVkRFl0Z3grNEQrUG42RUJVZHc4Ky8vOG5zNzM5bjFxZWpLVklvR0RBbmhTMWZOem14ZE5WR2R1MDd6Q01WeTdKajkwR2I4Mkt1SlNnT0hUMlZiWEpweVE5VHlSK1UxMnFmazhGQWtTemFWNTQ4SFliQllNaXl4ZVdOeVplVjY3WXlhZHBjMjNHczNHRHpOWFA5TlJlZmtNakFkeWF4OThCUk9yWnZ5YXNkMjlxOFhtYVdyLzRiZ1BxMXErTHY1OHVXN2J0WnRHSWRMenpUUE50ek83VnZTVlIwTEJVZUtwbnA4ZG8xS2xPcmVpVU0xOWJFMjN2Z0tCR1JsMmg3TFJtWGxKVE1xVFBoYVMxS1k2OGxGNzI5UEFIckpIcE9Fb0wyR2oraWI5cjJyYlJvRmZzb2NTVWlJaUlpSXZheFRGemRSd3VCaTRpSTNBbmJkNW1ySWNxV0ttYTF2MTNyeGxaanl4dndCb09CVjE1OGlyRVRaK0RzN014N3cvcmc2ZUZPVWxJeTR6Nytpc0I4ZWF6V2ZiTDA0ZFJ2N0k3dGVqV1lMUTJmZXMzdWErV0VzN01UcXhaK0NjQ0J3eWZJSHhoQTNnQi9tL1BmZVgrYXpXTnRXenpPM1BtTFdiOTVSNGJQNlgxbCt5VlllaTU5M0src09YbDFuL3BsOFY5NHVMdFJyVXA1VnEvZnlzZGpCOUxsOVhmb1ArSWp2cGs2RnJqNVZvRng4ZWFxSklQQndJQmVML0ZTN3hFMno3MXc3VFZTSUg4KzNOMHovM3lIaFY4Z0tUa1p0MHphQ1hwNWVXWVpZN1VtSGZGd2Q4dDJqcVcyTFJ2U3BINE5tL096Y3pVcWhuN0RQMkxQL2lNODIrWUozdXlacytUTzFhZ1lWcTNiaXNGZ29HbkRXdmg0ZXpIeDh6bjhzSEFaenozMUJNN096bG1lWHlLME1CUEh2SmxoZjJKaUVuUG5MMmJwcW8wTTZOV0phbFhLQTdEZ1dvVnFrd1kxQWZQYVdza3BLVlFvWjA1ODNaaTRrdnVMRWxjaUlpSWlJbUtmU012RWxWb0Zpb2lJMkdJMEdsbnhsN2t5NGNiMW83SmFXeWMyTHA3bDE4NXpkWEVtSUk4NXFiTno3eUdTa3BPcC9MRHRTcHY1di8xcDgxaE94Y1RhMzBZd0o1eWMwdGRrZXZuMWQralE5Z2tHOUhySjVuekx5cXdiYitJWEt4SkNwZktsMmJYdk1JM3FWci85d2VZR2NTa3d5YUpGWU1OZ3FKZmZjZkhjWVhGeENTeFl0Sko2TlI5SlM0S1VLRmFJSVgyN3NPQ1BsU1FubTllZFNraElTbXVUbHhNeHNmRmN2aHJGMDA4MnNtbzltSm1JeUVzQVRCay9oSktoaFRPZDgwTDNvUncrZGlyVHhOV2Q0T1hwZ1plbkJ5ZE9uOHQrOGpYWDEwNDZldUlNZzBkUDV0U1pNTHErMElZK3IzYkk4ZVAvc0hBWlNjbkoxS3BXS1czOXVXYVAxK0wzWld2NVkvazZxL1h2c2hNUmVZbVY2N1lBRUI1eGtTa3p2c2ZOMVpXNE9QUGZHeWRPbjJQcHFvMDhXcmtjSllvVkF1RHZiYnNBcUZySjNQYncrczhwTDgrY3ZhSHVUbFJqeWUybnhKV0lpSWlJaU5qSGFvMHJWVnlKaUlqWTh0dlNOWVJIWEtSTXlhSVVMMXJJNnRpTFBZWmxlczdSRTJjWU5tNHFSMCtjb1Z5WjR1dy9kSngrd3ovaS9aRnZzT0NQbFlDNVBaY3RPVmsvNVkxaEgzSTJMT0syWE90bUpLZWtZRFFhY1hWTnYrRS8vN2MvbWYvYm4vVHIvcUxkMXpHWlRJQTVJWEhmTVFFVDk2ZFh2UHU3d2V2M2I0dEFnQjkvV1VaMFRCeXRtdFZuNmNxTmFmdGJOYTFIaThhMTA1Slo1eU12MG1QZ3VCeGZQMzlnQU04OTFaU2VMN2ZQZHU2cE0rWTJjUG15cUFoTVRESW4wdHp2VXVMcXV2WmRCOXM5ZDl2S2VldzljSlFlQThlUm5HSmt5T3N2ODF6YnBsWnpFaE9UYkZhVlhYZnBTaFEvTEZ3R1lOVVc4SVZubXZQSDhuVk0vK1ovTkcxWUsyMjlxVXl2Y2ZrcXkxWnZZdVc2cmV6ZWR6anQ5ZXZyNDBXLzdpL1N1UDVqK1BwNFlUUWFlWGZpVEl6R1ZONTQ3UVhBL0ZwZnZub1QvbjQrYWEwR3I2L1Q1K09kcy9hcExSclhZY01XODlwY3pSdlZUbXROdUhUVlJyeTlQS2xmcTJyYU9LZXlTb3BsZGt6clh0bW14SldJaUlpSWlOakhzdUlxdnlxdVJFUkVNbk11UEpJcE0zNEFvRlA3SjlQMmx3d3RSSzFxbGVqK2N2cGFVYW5HVkp5Y25RaVB1TUJMdlVhUWxKeE01dzZ0Nk52dGVVWjlPSjBsZjI3Z3hSNURBY2lieDQvNk5XMG5ybkxpMC9GRGJ1cThwT1JraHIvM0dSM2FOa3RyNTJWcDB6Ly9zV25yZnd6by9SSk8xMjRHWnlZcUtnWUFmMStmdEgzbHk1YWc3bU5WcVB4d2FWWnYrTWRxZm5qRVJRQjI3am5Fc0hGVDZkZmpSYTVjaldiMy9pTUEvTEY4SFkxdm9ZVmFydlRqQ1ZodmtWenNmMyszQ0x4eU5acHZmdnFEUWlINXFmbG9SYXZFRldEVmhpNGtPSkFQUnZVekQwelF1YzlJR3RSK2xGYzdXYS9YMUxuM3lBeVA4MmJQam1tSmlxenMySDBBZno4Zjh2ajcycHlUbkp5TXM3TnpwaTN5NHVMaWFkZDFVSmFQa1pDWWxPMGNXNTVwMVpoaC9WK3hlWHo4NUZrc3ZOWnFyMXpaRXJSc1VwZW1qOWZLOExyZHMvOEkvVWRNWk5pYnIyWlp1VGgxNWcvRXhzVlRzVndwYXRlb25MYS9kSW1pTks1Zmc1VnJ0ekJsNXZjWjF2Q3p0SG43YmlaTit3NHdWOUk5K1VROXBuNzFJM2tEL0sycXRTWk5tOGQvZXcvUm9XMHpIcjZXcEZxL2VRZmhFUmQ1dXVYamFaV2JVZEhtZGNpOHZlMXJGZGlrL21OY3VIU0ZrUU5mbzIzbkFjVEZKekp1V0orMDQwdFhiU1F3WHg3ZUhkb2JBRGMzVndMejVySHIycFpjWFZ3b0dCS1U1Wnh6WVpFa3A2VGsrTm9QRWlXdVJFUkVSRVRFUGhFV0ZWZjVWWEVsSWlLU21jQjhlUWdKRHNUTnpaWG1UZXFrN2UvUXRoa2QyalpMRzBkY3VFeS9ZUjh5dEY5WG5taFFrOU5ud3ExdTRJNFowcE5Tb1VXWXQyQXBCbUQwa0o1WlZrVjgvTVhjbTRwM1lHL2JyZnB1Tkc3U1YveTFZUnNIajV6a2Y3TStzbXFSbHBDWXhMaEpYeEVSZVluSWk1Y1pONndQcmk2WjMzbzhmK0hTdFhQU2Y3ZW84RkJKdW5kdXg3YWQremg0eE54T3NYUHZrWnc0Y3k2dGZkaWUvVWM0Y1BnNHIzVitocSsvK3hVM1YxY3FQVnlhdjdmdDR0TGxxMW11bDNWUDJYb1JaaDlOSHo5YkZPcmV2eTBDQVR3OTNIRnhkcWJ6YzYyc1drcmVhTk9TYnpBNEdkSyt0NjYzaXl0V0pJVHlaVXBrT3RlU1BVbXJ4TVFrOXV3L1N0WEs1YktjRjUrUWlLZEg1bS9tU2pXWk9IazZMTXZ6VFhiTXVSNlBtNXVyVmV3eE1iRlp0Z3lNaVlsTjIzWXlHQmoyNXFzWjVrUkZ4ekRzdmMrSWlvNGxNSXZYenZyTk8vaGorVG9NQmdOdlpGSVIyYnZyczZ6YjlDOEwvbGhGN2VxVmFWRDcwVXl2VTc1c0NaNXQ4d1N0bTlXbmZGbnoxMnJxVno5YXpmbnkyd1g4OU90eUhpb2RTcjhlNW1vcm85SElGN1BtWXpBWXJLckZvcUxOQ1hCNzFyZ3ltVXowN05JKzdYTjQ1V28wZmo3ZVdaNHpjdUROcmZWWE1DUW8yelhZMm5VZFpOZlgva0dteEpXSWlJaUlpR1F2SlJVdVg3dTVaREJBWGxWY2lZaUlaTWJOMVpVaGZWOG1NRjhBNzArZVJaVUtaV241UkYwQUJyNHppZUNndkF6cDJ3V1RLWlh6a1pjWU5Ib3kzMzB4amxjNldsZUxHQXdHT25kb1Jadm1EYktzK3JqdWVodXZuTEkzY2ZYbHR3dFk4dWNHZkx5OW1EeHVVSVoxZlR6YzNmajhnN2ZwTWZBOVZxM2JTbXhjUEJQSERNQWprMlRicVRQaEFIeS9ZQm50V3pleE9qWmp6a0wrM1dWZXZ5Zzg4aUtWeXBlbWRJbWl6SjIvbUxZdEgrZXRON3B3OFBBSi90cTRqWGF0R2xPN2VtVzI3ZHpIOHIvK3RtcGhkczg2R3dmajk1aGJCUUk4bWhlNmxYSm9TSGVEdTdzYlBWOXVUOXVXRFRNOS9zZnlkWVNkajh5dy8zclZ6YUdqSjVreFo0SE42M2Z2M003bXNSdXRXcmVWNUpRVXFqK1NzYXJRVW14c3ZNM1hwbyszRjJ0K20ybnozR3BOT3VMcDRjNzZSYk95aldmMWhuK1lQdnRuZXIveUhBM3JWQU5neFpyTnJGaXpPZHR6YlVsT1NXSEltQ21jQzQva2plNHZVTW5HK25sbnd5SVk5Y0YwQUo1dStUaVBWQ3liWVU3UndpRjBmYkVOWDM2N2dIZmVuOFpYazkraGRJbWlHZWFGRmluSVcyOTBzUm5UVjkvOXdzeTVDd2tKRG1UeWU0Tnh1OVpLOU90NXYzSGsrR21hTnF4cGRkMHJWNk1COE1tbTRpb3VQb0dSRTc3ZzdYNWRDY29Yd01WTFY0aUpqYU5DT2Z0ZVY2a21VNVlWcEhKbktIRWxJaUlpSWlMWnU1aVVmZ01sMEEyYzljZWJpSWlJTFZVcmxlUEE0Uk1zWEx5YVl5ZlBwaVd1MW03YVRyRWlJUUFFQitWajlKQWVEQmo1TVcrUG04ck1TU053ZG5ibTBORlRMRnkwaXBlZWU1S3pZUkVNR3ZVSmcvcDBwazN6QmxrK1prN1hTc25KTy81Ly9HVTVNK2N1eE0zVmxZOUc5NmRFYU9GTTV4VXZXb2daazBiUVkrQjdiTjYybXo1REpqQmwvT0FNYTlEc08zZ01NRmRjalJqL3VkV3hGOXMxNTZYbm5xUmNtZUpXYmJybXpsK01qN2NuQmd4TW1ESWJUMDkzdW5kK0JsOWZiM3g5dkZpMmV0TzluN2lLTThLb1hSQjdyWVZZaUNjTXJ3Qk9EOGJ2WFRldXZXVHBqK1hyMGhLYW1kbThiVGVidCsyMmVUd25pYXQ1QzVZQzBMamVZemJuSktla2tKeVNZbGUxejYwNkZ4YkpzWk5uMmJubklBM3JWS05wdzVvODltaEZubXJSTUcxT3RTWWRlYXBGUTBZT2ZBMmowY2lpRmV2WnNqM3p6NGZSYUdURStNL1p0bk1mTFp2VXBmTnpyVEtkZCtueVZmcSsvUUZSMFRFVUt4SkMveDYyMTIvcThrSWJObTc5anozN2o5RG5yZmVaL3RFd216OG5iR25SdUE1Ly83T0w5NGEvbnZiYTM3QmxCMS9OWFlpdmp4ZjllM2F5bW4vNWFoU1E5UnBYcDgrZVorQ29TUnc3Y1lhZVhkb1RsQytBTGYvdUFVaXIrc3JPVTUzNjA3cFpBN3AzZnNibW5CT256MUV3T092MmdKSXp0dXN1UlVSRVJFUkVyb3V3V044cVNHMENSVVJFc2pObi9pTEFuSWl4cFg2dHFyUnVWcC9ZMkxpMDZvR2pKMDd6dno5Vzh0K2VRNVF0RllxUGp4Y1RKczlpMTc3RGR5WHVHLzM0eTNJKy9tSXVUazVPakIveE90VWZlVGpMK2FGRkNqTGo0eEVFNVF2Z3Y3Mkg2RFY0ZkZwTHIrdisyYkdYb29WRDZObWxQVnQzN0xVNjFyQk9OZXJWZk1UbTJqSXo1aXpnNEpFVDlIbmxPZklHK09QcTRrTERPdFU0ZlRZOHJXM2NQU25CQ0dOMndjbHJMZDQ4bkdGc0pmQjF6ZnE4QjhTTVNTUFl0bktlMWNldmN5YVJ4OStYTWlXTDR1L25RNEg4K1pqLzFRY1o1dVVrcWJ0Ni9WWU9IamxCMVVybEtGSW8yT2E4eUF1WEFmRDM4OGx3Yk5PU2Ixanh2eSt5ZlN5VHlaVHRISUI5aDh5SjNyS2xRZ0VZTi94MU5tL2J6YVJwYzBsS1RyYWFlK1ZxTkMvMEdNYkJveWNaUGFSbmhtc2xKU1V6OU4ycHJGcTNsVnJWS3ZIT29PNlpQbVo0eEVWZUcvQXVwODZHNCtYbHdjUXhiK0xsWmZ0dkFGY1hGejU4cHg5NTgvaHg2ZkpWdXIwNU5zdEVZbVlLaGVUbjZ5bWpLSkEvSHdEYmR1N2o3YkdmWWdMZUdkU0QvSUVCVnZQUGhWOEF5RkQxbHBpWUJNREZTMWQ1cWZjSXdzSWpHVGVzRDZWTEZNVm9OUExkejBzQWFHaWpwYUdsdUxnRXdzNWZZTlc2TFRibkxGeThtcGQ2amVEU2xTaTduNnQwQnlQY0FBQWdBRWxFUVZSa1Q0a3JFUkVSRVJISlhxUVNWeUlpSXZZNmRQUWtLOWRzcGtTeFFqeGV0N3JWc2RUVVZLdnhvRDZkbVQxMURQbXVKV29PSFRXdjcxU2hmQ244L1h4NDkrM2VHSTFHaG8yYm1pRUJkS2ZObXZjckV6K2ZnOEZnWU14YlBkUGFsR1duV0pFUXBrOGNUb0MvSC9zUEhhZjdnSEZwTjNXUEhEL040V09ucUZmekVWN3UwSnBXVGVzQnNHSExUbjc4WlRuSFQ1M044RG15Vks5V1ZScldxY1p6VDZWWDU3emFzUzIveloyY1plVkZyaFpuaEdFNzRkOUw2ZnZlS2craEdaTWlZclo1MjI2NkR4eEhTb3FSOFNQNk11MmpZY1RGSi9KS3Z6RXMrR01WcVhZbWhTeGR2aHJGaE1tekFlaldxVzJXYy9jZU5LOUJGaEljbU9HWW01dHJXcHM3Vy94OGZVaElUR0wvb2VOWnpqdDI0Z3diTnU4QW9QTERaVENaVEx3L2VSWi9ydDNNNVN2UkdSN0gzOCtISnZWcjhQTnZmOUwxamRHY0RZdElPM2J4MGhWNkRSN1A2ZzMvOE5pakZaazQ1azFjWEp3elBPYU8zUWZwM0dja0owK0g0ZW5oenFmamgxQzhhS0VzNHdUSUg1U1h6ejU0R3o5ZmI2S2lZM2xqNkFkOE1uMGU4UW1KMlo1N294VnJOdlBHMEE5SlNFeWk3MnZQVTdkbUZhdmpCNCtjWU9QV25iaTRPRlB5aHNxdTdmK1pLL05pWXVNSXlPUExONStOcFhtajJwaE1Kajc0OUJzT0hUMUorVElscUZHMVFvYkh2ZkhiNXNJbGM0S3lZQUhyYWlxajBmd3o2dlczMzJmOEoxOWpNcG15L0xrbE9hZFdnU0lpSWlJaWtyMUlpejg0ZzdTK2xZaUlpQzJwSmhQdmYvb05xU1lUZlY3dGdNRmliUlEvWHgvT2hWOWd4KzZEVktsUUJvUEJrTlpxekdnMHN2ZmdNUll0WDA5SWNDQkZDeFVBNE5ISzVYaittZVo4djJBcDAyYi96K1lhTVpPL3pGbXJ3TXRYb20wZVMwa3hNbUhLTEg1YnVnWm5aMmZlZmJzWFRSK3ZsYVByRnlzU3d0VDMzNkxId0hFY09YNmFuZ1BITVgzaWNINVovQmNBclpyV3cyQXdNR3B3RDBxR0ZtSEduQVZNL0h3T0FDNHV6dVFOOE1mVHd4MW5KeWNNQmdPQmVmUHcxNFp0L1AzUExrekFzNjhNSVRVMUZXTnFLc2twS2FTa0dHbFN2d1pEK25iSlVad09GNU1DUTNmQUFZdHFqVDVsb0c1K3g4V1VTeG1OUmpaczJjbUNQMWF4NlovL0tKQS9IOU1uRGllMFNFRUF2cHMyamhIalAyZkNsRm44OU5zS25tNzVPRTgwckdtemVzOVNVbEl5dzhkOXh1V3JVVFNzVTgwcXFYSDVhaFJuemtVUUhKZ1hUMDhQSWk1Y1lzYTNDd0hzWGlmcFJnM3JQTXJ2eTliU3BlOG9Rb0lEY1hiT1dGK1NsSlJNZU1SRlRDWVRWU3VWbzBEK2ZJei81R3QrV2ZJWE5hcFc0SjNCNW1xcDZ3bHRGeGRuREFZRDNUdTNvM0RCWUVaLytDVXo1eTVrOUpDZWJOMnhsMUh2VHlQeTRtV2FOYXJONkNFOWNIV3hUZzBrSmlieDFYZS84TzFQaTBoTlRjWFAxNGVQeHc2Z1NvV002MXJaVXFaa01hWjlOSXord3ljU2VmRXk4LzYzaE9Xck4vSHUwTjdaVm11QytXZlBwek8vNS9zRjVqWDcrblo3bnM3UHRhSmp6K0djQzQvQTE4Y2JnOEZBV0hna3FTWVR6enpaS0VPN3huUFgxa0o3N05HS3ZEL3lEWHg5dklpSXZNUjdrNzltNDVhZDVQSDNaZHp3UGhrZTI5UERuZkNJQzV3OEhVYXhJaUdrbWt5c1hHdXV0THJlNGhYTVZXMWg1ODNWWHB1MzdhWkN1Vks4KzNidnRPVFd5ZE5oVkd0aXU2MmkyRWVKS3hFUkVSRVJ5WjVscThEOHFyZ1NFUkd4SlRrcG1ZcmxTcEhIMzRjR043U2lhdEc0RGovOXVwelgzaHliNVRWR2Rudk5hdHo3bGVmd2NIZWo2NHRQMlR6bmV2dXIyK0dQRmV2NGJla2EzTnhjR1QvOGRic3JyVzcwVU9sUUpyODNtTmZmZnA4VHA4NnhmZGQraWhVSm9WYTFTcFF1VVJRQWc4SEFTODg5U1p2bURWajg1M28yYjl2TjBSTm51QklWVGVTRnkzYTNVd09vK1dpbG00clRZYTRtdzlzNzRNaTFKS0lCZUxNY3RDam8wTEJ5bTEzN0R2UDF2Ri9ac2ZzQWNYRUp1THU3MGJGOVMxNTc2V21yS3J1Q0JZS1krY2xJZmxueUY3TysvNDJQdjVqTHgxL01wVWloWUw3OTdGMzhmTDB6dlg1S2lwSEJZeWF6ZGNkZTh1WE53OUIrWGEyT1g3NFNUZGUrb3pLYzUrM2xTZE9HTlcvcU9RM3EzUmxuSnlmV2JOek8yYkFJbTkvbjNsNmUxS3BlaVNHdnY4eTJuZnY0WThVNnFsVXBUOWNYMnZESnRPL3c5UFJneCs2REFKUU1MWkoyWHNzbWRTa1pXcGdpQlF2dy9wVFpMRmkwQ29QQndPdmRPdERsK1RhWlB0YmVnOGVZKy9OaVVsTlRLUmxhbUkvSERxQndRZHZ0RW0wcFd5cVVPVis4eS9EM1B1UGZYUWZJSDVqWDdnU2ZzN01UWjhJaThIQjM0NTFCM2RNUzVpV0xGK2Jna1JORXg1amJnZnI3K2RDeVNWMzZkbnMrd3pYYXQyNkNwNGM3VFIrdmhhdUxDMTk5OXd1emYvaWR4TVFraWhVSjRlT3hBOUxlR0dDcFlaMXFMRjIxa1haZEIxbnRkM0p5NG9rRzZWL25QNWF2dzJnMFlqQVk2UHBDRzNxODNBNW41L1RLTlZjWEZ3cUdaTDNlMWJtd1NKSlRVdXo2bkR5b2xMZ1NFUkVSRVpIc0tYRWxJaUppRjNkM045N3NtZm03N1FmMDZrako0b1hacy84SXljbldOeTBOQmdQK2ZqNDhYcmM2VlNzOVpIWE13OTJOM3E4OGwrWGo1bVFkSDRCMlhRZHg4blJZcHNlZWJ2azRwOCtFVTc5MjFSeFZXMlRta1lwbCtXaFVmK0lURW1sY3Z3Wm56cDNuMGNybE1zeno5L1BoeFhZdGVMRmRDNnY5SnBQcFdoc3VFNm1tVkRDWjkxMXZCV2Q1dzkvVDR4NnFDcitZQ0cvdmhCUFgyajg2R1dCSWVXaWM4WWI2ZzY1RXNVSWNPSHlDVXNXTDBxVCtZeno1Uk4xTTE1WUNjSFoycG4zckpqelZvaUYvYmRqR3lyVmJLRmdnMEdiU3lueU9Fd1h5NThQVHc1MkpZOTVNYTl0NVhaRkN3VHhVT3BTNCtFU1NrNU14R0F5VURDMU05ODd0eUJ2Z2YxUFB5Y3ZMZytFRHVqRjhRRGU3ejZrUjRNK2N6OGNSV2pTRVUyZkNtZi9ibjRDNTBxcHgvUnEwYmRIUWFuN1pVcUdrcEJnNUUzYWV3Z1h6TTNwd1R5cFhLR1B6K2xVclBjU1ExMS9tVEZnRVBidTB6N2JkWVZhQzhnWHc1Y2NqK0dYSlg5U3IrWWpkcjAyRHdjRG93VDI0ZENVcXJaSU9ZT3hidlJqN1ZpOVNVb3dBbWJZNHRQVGtFL1hTdGl1Vkw0MEI2UHBDRzdwMWVocDNkN2RNenhreG9Cc1BsUTdsOExGVGFhMEFmWDI5YVZML01SNStxR1RhdkdkYU5XTHBxZzI4L3VyejFLNVJPY04xQ29ZRXNXRDJ4Q3pqeStybnI1Z1pURGw1MjRLSWlJaUlpRHlZZW02Rm85ZmVEZng1ZFNqajU5aDRSRVJFQklCMWYvOUxUR3djTFp2VXpkRjVmMjNZUmt4c0hLMmIxYjlEa1lsTk95L0QrRDF3T2NrOGRqSEFzQXBRVCswQmJURWFqVlpWTGJmRDNQbUw4ZmZ6b1UzekJwaE1KazZlQ2JOS2x0d0xVbE5UY1hMSzJHYlFVblJNSEc2dUxqWVROZytDMkxqNERDMEZiMFdxeVlTVFJSdlk2eVovT1krOGVmenAzS0ZWbHVmUCtXa1JsNjVjcFgrUEI2K2xvTUdReVNjdXMzbEtYSW1JaUlpSVNMYmFyWU9vWlBQMi9Ib1E4T0QrNFNzaUlpSnlVMUpOOFAwSm1ITWNydCtTZFhXQzBaV2dSajZIaGlZaWNqZlltN2hTcTBBUkVSRVJFY2xhb2pFOWFlWGlCSGx1dm0ySWlJaUl5QVBwYURSTU9nQ0hvdEwzQlhuQU94WGhJVld5aTRoWVV1SktSRVJFUkVTeUZwbVl2aDNrRHZhOVNVNUVSRVJFWWxQTVZWYi9PMld1dUxxdWVqNTQrMkh3MHh1Q1JFUnVwTVNWaUlpSWlJaGtMVEloZlR2SXczRnhpSWlJaU53cjRvM3c2Mm1ZZnhKaVV0TDN1enREMXhMd1RCRzlHVWhFeEFZbHJrUkVSRVJFSkdzM1ZseUppSWlJU09ZaUVtRHBPZmpqREZ4TnRqNVdJeCs4OFJBRTY0MUFJaUpaVWVKS1JFUkVSRVN5Rm1GUmNaVmZOMXBFUkVSRXJNUWJZZnRGYzhMcW40dGd1dUY0cURkMEtRbTFnMEJGVmlJaTJWTGlTa1JFUkVSRXNxYkVsWWlJaUVpNlZCT2NpWU1kbDJIekJkaDVHVkpTTTg0cjZBa3ZsNENHd2VDa2pKV0lpTDJVdUJJUkVSRVJrYXlwVmFDSWlJZzhpQktNNXJVK0l4TE5iK1E1RVFPSG84MGZDY2JNenpFWTRMRjgwS29RVk0rbmhKV0l5RTFRNGtwRVJFUkVSTElXYVZGeEZhU0tLeEVSdVE4bEdzM1ZNMmZpNEhJU1hFbzAvNXQ4WTg4M3VlL3N2UUtwQUNaejB1azZreWxqeTcrc2VMcUF2eXNFdUVHY0VlYWZNbitJaU53cEgxZDFkQVIzakJKWElpSWlJaUtTdFVpMUNoUVJrZnRRYkFxc0RrOXY5WmFVU2FzM2ViQ1liaUZSR1o5aS9naVB2MzN4aUlnOG9KUzRFaEVSRVJFUjIySlR6TzhhQnZCd0JtLzlDU0VpSXZlNEJDUDhlaHArT2dreEtZNk9Sa1JFUkc2Z3Z6cEZSRVJFUk1TMkc5c0VhcGtHRVJHNVY1bUFGV0h3MVJHNGtwVHhlR2xmcUpBSDhybWIyNzNsZFFOWHA3c2VwdHhsYThMaGNySjUyODhOWEExZ0JFeXA1amZ2WEUweXQ0MjhrZ1JYa3JPK2xwc1RQQklBdFlLZ3NOY2REMTFFNUg2bHhKV0lpSWlJaU5nV2taaStuZC9kY1hHSWlJamNpZ1FqZkhvUS9neXozbC9TRjFvV2hGcUJXc2Z4UVZVNXdQNjVNU2x3SkJvT1JjR2hhSE9MeWFzV1NkQ2tWTmh5MGZ4UjJoZWVMZ0tOQ29DejN2a2pJcElUU2x5SmlJaUlpSWh0RVZyZlNrUkU3bkZuNG1ETWJqZ1JrNzR2dndlOFVoSWFCWU5CU1FXeGs0OExWQWt3ZjRCNVRheUQwZVoxMGpaRnduR0w3N0hEMGZEaFB2amhCTHhjQXVybjEvZWFpSWlkbExnU0VSRVJFUkhibExnU0VaRjcyYWxZR1BpdmRXdkE1NHFaRXdsdWFnTW90OGhnZ0lmOHpCOWRTcGdyc1JhZGhiL09tNnY4QUU3SHdiZzk1dXErZm1XaG5MOWpZeFlSdVFmb2YyZ1JFUkVSRWJGTmlTc1JFYmxYblltRHdSWkpLMDluZUtjaXZGWktTU3U1TThyNHdZQnk4Rk5kNkZZSy9GelRqeDJOaG43YllPcEJpRXR4WEl3aUl2Y0EvUzh0SWlJaUlpSzJLWEVsSWlMM29yQjRjOUxxMHJXa1ZaQUhmRllkNnVWM2JGenlZUEJ5Z1E3RllHNGRjeVdXMTdXbVZ5Ymc5elB3Nm1iWWZjV2hJWXFJNUdaS1hJbUlpSWlJaUcyUmllbmJTbHlKaU1pOUlORUlvM2ZCaFd2L2gvbTd3Z2VQUUZGdng4WWxEeDR2WitoWUhHYlhOSzl4ZGQyRlJCajBMOHcvYVU1bWlZaUlGU1d1UkVSRVJFUWtjNmttdUdCUmNSWG83cmhZUkVSRTdHRUNQajBJeDJMTVl5OFhtUEFJRlBGeWFGanlnTXZyRGlNcnd0aks1bTB3LzU0MTh3aU0yUVZKcVk2TlQwUWtsMUhpU2tSRVJFUkVNbmM1Q1ZLdXZRMDRqNXZXQXhFUmtkeHYyVGxZRVdiZU5nQ2pLa0pwWDRlR0pKS21WaUJNcndHUDVFM2Z0ekVTUnZ3SENVYkh4U1Vpa3N2b0wwOFJFUkVSRWNtYzJnU0tpTWk5NUhRY1REMllQbjZ4T0ZUTmEzdStpQ01FdU1IN1ZhQlQ4ZlI5T3k3QjJ6c2dMc1Z4Y1ltSTVDSktYSW1JaUlpSVNPWWlMTm9FS25FbElpSzVtUW40OUFBa1gydTVWaUVQdkZROHkxTkVITWJKQUMrWGdINFBwZS9iZXhVRzc0RG9aTWZGSlNLU1N5aHhKU0lpSWlJaW1iTk1YQVZwZlNzUkVjbkZWb1hEenN2bWJTOFhHUFl3T0JzY0c1TklkbG9WZ3NIbHdYRHRlL1ZRRkF6NkY2NGtPVFl1RVJFSFUrSktSRVJFUkVReXA0b3JFUkc1RjBRbHcvUkQ2ZU11SlNCSS8yL0pQYUpwaURuUjZuUXRlWFVzQmdiK0N6RnFHeWdpRHk0bHJrUkVSRVJFSkhOS1hJbUl5TDFnempHNGVxMjlXa2xmYUZQWXNmR0k1RlREWUhpbklyaGNTMTZkaW9VSmV5RFY1Tmk0UkVRY1JJa3JFUkVSRVJISlhHUmkrcllTVnlJaWtodWRUNERGWjlQSGI1UlZpMEM1TjlVSmduY3F3ZlZ2MzYwWDRadGpEZzFKUk1SUmxMZ1NFUkVSRVpITVdWVmNhWTByRVJISmhlWWNnNVJyVlNtTkMwQjVmOGZHSTNJcmFnVkNsNUxwNHg5T3dOcnpqb3BHUk1SaGxMZ1NFUkVSRVpHTWtsTFRGd1ozTVVDQW0yUGpFUkVSdWRISldQZ3ozTHp0WklDWGlqczJIcEhiNFlWUXFKYy9mZnpSZnZPNlZ5SWlEeEFscmtSRVJFUkVKS01MRm0wQ0F6M0FvTFpMSWlLU3k4dzlEcVpyMVZaTkNrQWhMOGZHSTNJN0dJREI1U0hVMnp4T05NSTcvMEZVc2tQREVoRzVtNVM0RWhFUkVSR1JqS3phQkdwOUt4RVJ5V1VpRTJCOWhIbmJ5UUNkVkcwbDl4RlBaeGhUR1h4Y3pPUHpDVEQxb0dOakVoRzVpNVM0RWhFUkVSR1JqTFMrbFlpSTVHYUx6a0txeGRwV0laNk9qVWZrZGl2b0NVTXJwSS9YbkU5UDFvcUkzT2VVdUJJUkVSRVJrWXdzRTFkQnFyZ1NFWkZjSkRrVkZwOUxIejlWMkhHeGlOeEpOZkpCeTBMcDR5a0g0V3FTNCtJUkVibExsTGdTRVJFUkVaR00xQ3BRUkVSeXEzVVI2VGZ2Uy90Q1dUL0h4aU55Si9Vb2xmNG1vcXRKTVBXUVkrTVJFYmtMbExnU0VSRVJFWkdNbExnU0VaSGM2cmN6NmR1dFZXMGw5emt2Rnhqd1VQcDQ3WGx6OGxaRTVENm14SldJaUlpSWlHUVVtWmkrclRXdVJFUWt0emdjRGZ1dm1yZTlYYUJSc0dQakVia2JxdVdERmdYVHg1OGVoS2hreDhVakluS0hLWEVsSWlJaUlpTFdUS2ppU2tSRWNxZmZUcWR2TncwQmQyZkh4U0p5Ti9Vb0RZSFgza3gwTlFsbUgzVnNQQ0lpZDVBU1Z5SWlJaUlpWWkwbUdSS001bTF2RjNPTEdoRVJFVWVMU29iVjU5UEhyUXM1TGhhUnU4M2JCZnFXVFI4dlBtdXVRQlFSdVE4cGNTVWlJaUlpSXRZczJ3UUdxZHBLUkVSeWlhWG5JRG5WdkYwbEFJcDRPellla2J1dFZoQlV6MmZlTmdHZkh6VC9LeUp5bjFIaVNrUkVSRVJFckZtMUNkVDZWaUlpa2d1WWdDVm4wOGV0Q3pzc0ZCR0hNUUM5eTRDTHdUemVleFZXaFRzMHBEdmxYSGlrbzBNUUVRZFM0a3BFUkVSRVJLeHBmU3NSRWNsdGprVER1WGp6ZGw0M3FCM2sySGhFSEtXd0Y3UXJtajZlY1JqaVVod1h6eDJ3YmVjK09uUjdpN0VUWjVCcXVqTWxaYW1wcVhiUG5UQmxGdjJIVDd5bHh4c3gvbk5lN1RjbXl6bTlCby9QOWpvbWs0bFo4MzRsUE9MaUxjVnpzenIxR2s2N3JvTnNIdi9teDkvWnRQVS91NjRWRVhtSko5cjE0b1h1UTdQOE9pOWZ2WWw2clY1aHlKZ3BPWTVYN2wxcVZpOGlJaUlpSXRhVXVCSVJrZHhtamNYYVZnMkMweXRPUkI1RUhZdkR5bkM0bUFpWGsyRHVjZWhSMnRGUjNUYkZpb1RnNSt2RDc4dldrcENZeExpaHZYRnljdUtkRDZheDk4RFJIRjl2d2V6MHBGTmlZaEpqUHZvU2t3bmVHOTRISjZmczZ6cTI3ZHpIeWROaE9YNWNTL3NQSDgvMkd2L3RPWlR0ZGViL3RvSXZadi9NcjB2WE1HUFNTQXJrTjdlT3JOYWs0MDNIOXYyWDR5bFRzcGhkYzArZURpTStJVEhUWThkUG5XWEd0d3RKU2s2bVRmTUdET3o5RXQ1ZW5qYXY5ZjdVMlZ5K0drWHI1dlU1Y1BoNGh1TWh3WUg0ZUhzeFkrNUM0aE1TYVZqN1VmWWRPcGJwdFVLQ0F3bnc5N1ByT2NpOVFZa3JFUkVSRVJHeEZoYWZ2aDJzeEpXSWlEaVlDVmhya2JpcW45OWhvWWprQ3A3TzVrVFYrRDNtOFMrbm9XVWhLT0xsMkxodWs2QjhBVXdaUDVoWCtvMW14VjkvNCtIdXhqdUR1aE4rL3VJdEo1Qmk0eFBZZi9nNHA4K2V4K0JrWU55d1BqZ1o3cDFFZUx0V1RkaTQ5VDgyYmYyUDdnUGVaZVluSXdrT3lrZUx4blV5ekYyMmVoTit2dDdVcmw0NXkydjYrZnJjbHRpS0Z5M0V0NStQWmRpNHovaDkyVnEyN2R6SDJMZDdVYVZDMlF4enYvdDVDZXMyL1F2QW5KOFdNZWVuUlJubURPMzNDaGN2WDBuN21yL3p3VFNianoyMDN5dTBhOTM0dGp3UHlSME1KdE1kcXJjVUVSRVJFWkY3VTU5LzRGQ1VlZnZUYWxETzM3SHhpSWpJZzIzL1ZYaGptM2s3bnp2OFVBZnVvUnZOSW5lRUNSaTRIWFpmTVk5cjVJUDNxamcwcE50dDdhYnREQnIxQ2QwN1A4TnJMejFEVWxJeWJtNnVHZVlsSlNmajVwcHhmN3V1Z3poNU9veHRLK2RaN1Q4WEhrblhOMFp6OGRJVm5tclJrSkVEWHdOdXZtcXA4c05sK0hyS0tBQ2FQdHViUzVldjN0UjFzbUw1SE9JVEV1a3hZQno3RGgyamNNRmdabjR5a3FCOEFWYnpvNkpqYVBSMEQrclhyc3Frc1FOdld4ejFXcjFDZkVKaWhzK3BwWVRFSkNaTW5zWGlQOWViSytlKyt3UWY3L1NrNm9vMW14a3gvbk1LaFFUeHdUdjlpSTFMWU5ycytRenEwOW5xNjN2MCtCbUdqcHRLaVdLRkdEK2lMMDVPQmo2ZCtRTXhNWEc4L1VaWG5KelRxK1h5QmVUQjErZitTTnplN3d3RysvNERWOFdWaUlpSWlJaFlDN2VvdUNwZ3U3MkhpSWpJWFdIWkpyQmVmaVd0UkFBTVFPOHkwSHVyT1ltMTlhTDVvMFkrUjBkMlM3YnUyRXRjWER3TjYxU2pRZTFIK2ZienNaUXZVNEt2dnZ1RjladDNNSFhDVy9qNWVsdWQ4L2E3bnhJYkc4K2JQVHZ4VU9uUWJCK2pZSUVnSm84YnhHdHZqdVczcFd0NHFIUW96N1o1SXRPcUpZQjFmLzlMYkZ5OHplUEZpb1NrYlRlcFg0UG9tTGdjWHdQTWF6azFhMVE3Mi9nOVBkeVpORzRnblh1UElDNHVudkNJaXhrU1YyZk9SUUJRT0NRNDIrdFpPaGNlU2QraEg5ZzhucENZQkpEbE9sY0EwejRhenNObFMxQzRVTEJWMHVyM1pXdDU3NU92Q2N6cno5UUpiMUc0WUREbndpTTVlT1FrYytjdjV0Mmh2UUc0ZFBrcVl5Zk93TVBEalFraisxSzhhQ0VBR3RhdXhyaVBaekpqN2tJbWpPaUxuVGtRdVFjcGNTVWlJaUlpSXVuaWpCQ1ZiTjUyZDRZOGJvNk5SMFJFSG13bUU2eUxTQityVGFCSXVsSyswS0lRTERsckhrODdCRlVmQTVmczEyM0tyVDc0ZExaVmxWVDVNaVVBS0JnY3hONERSK2s1NkQyKy9IaEVXblhOOHRXYldMZnBYL0xtOGNQRHcvN2ZXOHVWS2M3WW9iMVp1M0U3VDdWb0NKQ1dOTGxSdTY2RGlJMkx0M25jMHBDK1hleTZ4dG13Q0pKVFVnZ3RVakJ0enFwMVcrMTZESURBdkhuNFpOd2dBdno5eUIrVUY0QUpVMmFSa21JRUlEemlJZ0E3OXh6azNZOW4ycnhHcjY3UFd1MUxTazYycXgxamRuTTgzTjE0cm0xVHEzMUxWMjFrN01RWkZDNFl6R2Z2bTVOV2F6WnVvMmloQWd4Ky9XVitXL29YaVlsSnVMdTdrVGZBbjM0OVhzVEwweU10YVFYUXBua0R6b1pGNE9MaXJLVFZmVTZKS3hFUkVSRVJTV2RaYlJYaVlYNDNyNGlJaUtQc3VRb1hFczNiZWQyaGd0clhpbGpwV3NKY2xSaVhBbWZpNE5jejBMNm9vNk82N1ZvK1VaZlQ1ODR6Yys1Q1JuMHdqVW52RHVSY2VDUVRwc3dtd04rUEx6NGFacFVFc2tlanV0VnBWTGY2SFlyWVd0bVN4ZkQxU2E4VTYvdjJCNXc2Rzg3V1A3OUxXMk9yUXJtU09idG1xVkNyOFIvTDFwR1VuR3kxYjkvQlkrdzdlQ3pUODRzVkNjbVF1QW90VWpETE5vRFp0UXBzMjNrQVo4TWk4TW1rYmQvamRhdlRxbWs5K3Zmb1NCNS9Yd0FHamZxRVRzKzJwSCtQampSclZBdFhsL1IweGFrellYejM4eEthMzFDRjl2VzhYK24wYkV1Yk1jcjlRWWtyRVJFUkVSRkpGNlkyZ1NJaWtvdFl0Z21zcnphQklobmtjWU9YaXNPWGg4M2p1Y2VoY1FFSXVIK3E1aWQvYVU2U21Femc1ZVdCajdjWGs3K2N4NWJ0ZTRpSmphUE9ZMVZZdEdJZEFIbnorTk81UTZzY1hkOW9OUEpZczg3WnpzdHFEYXdoZmJ2dzNGTlAyRHcrZmtSZnE3SEJ5Znl6elBJbjJveEpJN09OSVN1YmxuNlR0ajEyNGd6K3o5NmR4OWxVLzNFY2Y5MTdaek1iaHNIWXQ4alNRZ2loc2xRa2xTSVJTWXI4RkNxS0VDcVZ0Q3BGU2dzVnBaQ1FwWkxJbG4ySjdHT01aWXpaMTN2ditmMXhtY1ZzZHpaM2x2Zno4WmptTE45enpuZVk1b3p6UHQvUGQrbktkZno0eFhScVZnL0swRGF2ODNubEpDbzZGdTh5WGlsaFhGcGVuaDVVclJMSXdpV3IwbTNmdmU4L1puKzFDSUJtMTExTHkyWk5XTDdtTDQ2ZFBBM0E4alYvWlRqWHNaT25VN2E3dTd2UjVkYldCZjJsaUlzcHVCSVJFUkVSa1ZUcFJsd3B1QklSRVJleUc3QmVaUUpGY25SZmRVZTV3T0E0eDhpcnVVZmcyVWF1N2xXQm1mZjk4blRyVndZWkd6YnZaTVBtbllCakZGRld3ZFc3bjh6bnI4MDcwbTFiTkhjNkpyTTUzZHhURjhJanFCQlFMbDA3d3pBSXZ4aUptNXNiWmYxOVU3Yi8rOTl4anAwTVNTbGRtSll6NFZETExvOWt1Vy9wdlBlb1dpVXdaWDNjcXpOWTljZW1sUFZhTllKWU5IZDZwc2NHaDV6QmJESVJsT2I0d21ZWUJqRXhzVlN1bFBVOGE4dlhiTWl3N2RqSkVNSWpvZ0R3OWZHbVpiTW1USHpqNDVUOWFaY3ZTL3QzN3V2anJlQ3FCRkp3SlNJaUlpSWlxYzRrcEM0cnVCSVJFVmZhSFFFWGt4ekxLaE1va2pVM013eHRBQzg1SHVTejhqVGNVeDJ1OFhOdHZ3cFFkaUhOWlRrRlJlZkR3ak9kbThsc01xWE1MWFgyL0FWNlAvNENEZXZYNXNrQlBXbHhZMk1BRWhPVHVPWHV4N2ltYmswK2VIMU15ckZUcHMvbTJNa1EvTk9VQVV6THo5ZWJMcmUxeWJEOTE5ODJFaHNYVDgvdW5UTHMyN0I1SjJmUFg4aXdQYkJpQUxWcU9FWlA1VFRIVkhESVdTb0ZCcVFydlZmWVl1UGlzUnRHcGlIZVpZdS9laWZkZW92Ty9iaTM2MjJNSEpMKzcyN2Jtdm04TjJzKzg3NWZucUVzWVl2Ty9WTEtDMHJKcGVCS1JFUkVSRVJTYWNTVmlJZ1VGUnZPcHk2clRLQkk5bHBWY0h4c3VRQUc4TkZCZUxlRjVpdE5ZK3I0cDFOSzlqM3cyUE9aaGo5bC9mMFkrSEFQdmxyd00wT2ZmNDJXelpvdzRzbSsxS25wbUQvcnloOURGeTVHQW1RWjFnU1VMOHU0a1lNeWJOKzBiVGZ4Q1ltWjdudjZ4VGN6RGE1R0RlM0hxS0dPc09iS2tHN0M2elBUclllRlIxRFczemZEOW5SdExrU2s3SzlYcHpvRCsvVElzcTB6b3FKakFmRDF5VHpFQTlqMzd4Rk9uRXIvNTU2MjdGKzN6dTN5MVFjcE9SUmNpWWlJaUloSXFuUnpYSG01cmg4aUlsSzZHY0Rtc05UMVc2NWV1U3VSWW10b0EvaG5FOWdNMkJjSnY1K0JqbFZjM2F0aVkrbktkVmh0Tmg3cDFZMEh1bmRpMXBlTCtHbjVieVFsSldHMTJRQ3dXQ3pwamhuWXB3ZmRPdDFDN1V2QmxyT3NOaHR1VjV3clAxYXN6VmlDTHpJcUp0UHRsOFhHeGFmc2I5V3NDY2RQbm1iWnF2Vk9YUys3MFczYmR4OUl0My9yNm5tWUxpVitTMWF1NDhkbGE5TzFUMXYyNzdaYld0RGhuc2R6dk5hODc1ZW5LeUU1YzlwWVdqVnY2bFRmcFhoUWNDVWlJaUlpSWc0RzZVc0ZWdEdJS3hFUmNaRlRjYWt2VTNoYm9HbTU3TnVMQ05Ud2h2dHJ3QThuSGV1ZkhvYTJnZUJWY0FGSlNXVzMyMW0yYWozYmR4L2c4L21MZVhMQUF6ejN2LzQ4T2FBblpmMTlPUmQyRVFBdlQ0OTB4elc3cm1HZXJtZE50dUxtWG5CL0wxZVcwOHVMRCtjc1NDbEZtSldUcDg1Z0dFYU83Y0JScnRCaU5xZUVWZ0RqUmc1S044cnN5ckovTnB1TktTOCtsZXUrMTZ0ZFBkZkhTTkdtNEVwRVJFUkVSQndpa2lEUjhUWXA1VHowa0VORVJGeG5TNXJSVmpkVkFEZlZPeE54eWlOMVlQVVppRXlDc0VTWWV3U2VhdURxWHVYYmllRFFIT2V3eWcrejJjenNkOGJ6eDRadHpKanpIVk9teithUGpkdDRaOHB6QUlTRk80SXJmei9mQXJsZVFsSVNIdTd1QlhLdWdqSjg4RU1NSC94UXRtM2FkeDlFZkVKaWp2T05BWFRxT1lSa3F6VmxQU2twbVkxYmQyVm9GeHh5bGo4MmJFdFpWN2xBQVFWWElpSWlJaUp5bWVhM0VoR1JvbUpMbXZsZFdsVndYVDlFaWhzZk4zaThIcnh6d0xIK1V6QzBxd1RYRmU5UmkvNSt2dlM0cXdQZkxGcUpsNmNIUGJ0M1pNUG1YUnc3R2NJanZicWx0QXNvVnpaZjE3bnRsaGEwdTdrWjMvNjRrc1lONjZac1AzWWlCSUJxUVZtWExiWFpiTng4NTRCMDI3SUwzT0pJeURhTTYvSEl5SlRscGZQZW8ycVZuRXVtWmplblZXWUNLNVRubVNjZnp0VXh6a3EyV3ZIeVNCMmhGaEVaemZNdnY1dWgzYnFOLzdCdTR6OHA2OXZXekhjNnBFdzdXa3RLRmdWWElpSWlJaUxpa0s1TW9PYTNFaEVSRjRtM3dlNkxxZXNLcmtSeTU2NnFzTzRzL0JQdUtBVTlmVC9NdXJuWWpxYi9ZZTViZUxpNzQrYm14cnp2bDFPclJvRitZcUFBQUNBQVNVUkJWQkFqaC9UalFuZ2t4MDZHcEFzdS90NjJtLytPbnVTYXVqV2RQdi8rUTBjWk1HeUNVMjIvV2JTU2J4YXR6TEI5L0xPRDZkSDFOcnAydWlYSGMveDM5Q1NIandVRFVMVktJRGMweVhsRW5IY1o1MzQzejI1T3E4elVxaEZVYU1GVlltSXk1Zno5VXRZREs1Ym56NTgvUzFrZi91S2I3TjUzaUQ3MzM4bXdRYjB6SEgvTHpUZHk1KzF0c2p6L3hEYytMdGdPUzVHaTRFcEVSRVJFUkJ4Q05lSktSRVNLZ0IzaFlEVWN5OWY0UVlDbmEvc2pVdHlZZ09jYXdlRE5FR2VGMC9IdytSRVlWanhMQnRhdVVSV0FSVCt2QmJLZlYrclgzemJ5eStxLzJQenJWMDZmdjV5L1g3YUJVMkpTTXIrdDM0TFpiTTR5U0tsUnJRcG1rNGxYeGc3TDlscFIwVEgwSFRLT2dQSmxxVkMrTENHaDV4ZzY4RUdxQlZWeXVyODVxVlVqeUtsU2ZvVlplakUyTGg2YnpZYXZUK3EvS1V3bVUwb0F0M1RsT25idk93VEE4ZURUUFAveXU3dzFhU1ErM3FudDY5U3NtbTNaUUFWWEpadUNLeEVSRVJFUmNWQ3BRQkVSS1FyU2xRbXM2THAraUJSbmdWNk9vR3I2ZnNmNlQ4SFFMaEN1TCsvYWZ1WFJxZE5ubWZYVklpd1dDL2ZmM1JGd0JDRUFpWWxKZUhvNlN0S2RDN3RJK1hMK21NMW1wODlkcVdJQVhXNXRUWWUyelRQZFArM0RMd0dvSGxTSmtVUDZVaUVnYjJVWG82SmpHUG5TZE02Y3U4RExvNGRRdFVvZ1R6My9HaVBHdmNYc2R5Y1FVTTQvVCtlMUd3YUxmbDVEcng1ZDhuUjhmaVFrSm5FdUxKeWd5aFZ4ZDNORURZWmhNUCtINVVCcTZKaFdjTWhacHMvOGloclZLaE1jY3BaellSYzVkaUtFb2MrL3hrZHZ2cGd5ajFoVWRDekhnMDlmdlM5R2loUUZWeUlpSWlJaTRwQjJ4RlVWQlZjaUl1SUNCckFsTEhWZFpRSkY4dTZPSUZoL0RqWmYrbi9xemYzd1VVc281NUg5Y1VWSXN0WEtraFYvTVBQemhVUkZ4eko2K0FEcTFLd0dRTG15ampKMG95ZS94elYxYXhKMklZS3RPL2JSN3VZYm5UNy9zWk1oVEhoOUpoNGVIaG1DcTZUa1pONlpPWThmZmw2RDJXVGlaTWdaN24vME9RWTgxSjMrdmU1T0NjdWNzWDMzQVNhL05adVEwSFAwdnJjTDk5elpBWUFoQXgvazQ3bmZNM0Q0UkY0Zi96Uk5ycTNuOURrQnpwMFBaOEliTTluNzd4R1hCRmRXcTVXZWp6Nkh5V1RDeDdzTTNtVThTVWhNSmlvNkJwUEp4SU05T3Fkckh4MFR4Nmp4MDdFbTI1ajYwdFAwSHphZXRpMnZwOGVkdC9MZXJQazhOZnAxUG4zWFViWng2Y3AxTEYyNTdxcC9UVkkwS0xnU0VSRVJFUkdIdEhOY2FjU1ZpSWk0d3JFWU9KL29XUFp6aDJ2ek5nSkJSSENVREJ4MUxRemVCREZXT0pjQWsvZkF0R2JnN3Z5SUpGZjVlTzczTEZueEIySGhFVlFNS01lMGwwZlFzWDJybFAyOTcrM0N0cDM3MkxSMU54dTM3TUxkelkwbTE5Wmp4SkMrQU5oczlpelBIUlVWQzBDL29TK1JuR3psa1Y3ZFV2WVpoc0h2RzdieDRad0ZuRHdWaW5jWkw2WlBIa1ZFWkRUdnpmNkdUNzc0Z1IrWHJXWDQ0RDUwN1hSTHlzaXZ6UHgzOUNSejV2M0UyaiszWURLWmVLSi9UNTRjMERObC8rUDk3c013REdaOXVZakhubjZaN25kMm9IL3Z1MVBDdWN6RXhUdCtadys3RUVHZkoxOGtLanFXbnQwN1lSaEdEbitpQmMvWHg1c2JtalRnVk9nNTRoTVNpSXlPeFdJeDA3aGhYUjU3K0Y2YVg5OG9YYjlIakp2RzhlRFRUSG5oS1JvMXFKT3k3NUZlM1FnOUcwYnRta0VwNVFRZjZkVXQzZnhsVnlyTVVvZmllZ3F1UkVSRVJFUUViSWJqWVFhQXhRU0JtazlFUkVSY0lPMW9xNVlWd0p6MUEyRVJjVUlGVDNpaENVemM1UmpSdURjQzN2OFhubXZzQ0xhS3NEcTFxaEZRM3A5Qi9lN2ozcnR1elREQ3FYclZ5bnd6Ni9WTWp6MTA1QVNoWjhNb1h6WmorUDNiWDF1NUdCa0ZRSVh5WlpuNC9KTzBiTmFFYytmRCtmWDN2L2xwK2UrY1BCVUtRSk5yNnpGcHpKQ1VJS2w5bStaOE5tOHg4MzlZenNRM1B1YUhuOWN5K244RDBvVXcwVEZ4L1A3WFZwYXRXcy8yM1FjQXFGazlpSEVqQjlIaXhzWVoralA0a2Z0cGVtMTlYbi8vODVSUlJnM3ExYUpOeSt1NXJsRjlhbFlQb21hMUtyaTVXUUQ0WThNMndER1BWT1hBQ3J3eDRSbGFOVythY3I0VHdhRlhOZFQ1N1AyWG5XcDMrT2hKZHUvL2oxRkQrOUd0UzhhNXEwWVBINUJ1L2V5NWNQN1pkYUJBK2lqRmo0SXJFUkVSRVJHQjh3bGd2L1NXWm1VdlBTZ1VFUkhYU0RlL2xjb0VpaFNJMWhYaGlXdGc5bitPOVY5RG9ZNHZQRkRUdGYzS3dWMGQyM0pYeDdaT3RYM2dzZWVKVDBqRTA4TWRtODNPbVhNWHNOdnR0THFwYVlhMkZjdVh4V3cyMCtXMjFvd2Q4UmdYd2lQcFAydzgvLzUzUEdYVVV0M2ExUm5VOTE3dXZMMU51aEZWWmJ3OEdUNzRJYnAxYWNmVWR6OWo1OTZEUERwOElqL01mWXRLRlFNWU0razl0dXpZaTlWcUE2QnFsVUFHOXJtSEhuZmRsaEk4WmFaMWkrdjQvdk5wTFB2MVQ3NWJ2SXBEUjA1dzZNZ0pBSzZwVzVNdlA1d0NPSTQvZGZvc0FCM2FOR2ZTbUtINCsvbWtPNWVQZHhrNnRNbDh2cTYwVnF6ZGtHT2JndFRrMm5xTWYzWXc5M1c3M2FuMnE5ZHRZdlc2VFlYY0t5bXFGRnlKaUlpSWlFajZNb0dhMzBwRVJGd2h4Z3I3SWgzTEpod2pya1NrWUR4WUUwN0VPRUlyZ0ZtSG9ZWlBpUW1JRzlTdGxTN2s4UFAxcGszTEczaitmLzB6dEwyK1NRTytudmtLRGV2WEJoemw3cXBXQ2VUMG1mUGMydlltdXQvUlBsMkp1OHpVclZXTlQ5K2R3RS9MZnlmMHpIbHFWcXNDUUtjT3JkaXlZeS90V3pmajNxNjMwYUZOYzh4bTU4b3llcmk3MDdON0ozcDI3OFIvUjAreWZ0TU9kdXorbDVGRCsrSGg0WjdTYnZBajkxT3plbENHVU8zeTExS3plaFZlR1Rzc3grdXQzN1FESCsrcjkzdS94V0p4T3JRQzZObTlFNFA3M1pmbC9tNFBQMTBRM1pJaXltUzRvdmlsaUlpSWlJZ1VMU3RPd3p1WFNuSGNYUTFHWHV2YS9vaUlTT216N2l5OHV0ZXgzTGdzdk4vQ3RmMFJLV21TN1RCbWg2TmNJSUNiR2NZMmdRNlZYTnV2Tk9MaUVyRFo3Zmo1ZXVmNldMdGhZTGZaTVRCd2Q4dmRlSTJrcEdUYzNDeE9oMHpaaVltTnc5Y245LzB2alk0SG42YXN2MitHa280UmtkRjRlWG5pZFVWNXlOeTJrYUxIbE4ya2NHa1UvVm40UkVSRVJFU2s4SjJKVDEwTzBvZ3JFUkZ4Z2MwcUV5aFNxTnpOTU9rNlIxbG9BS3NkWHQwRGk0TmQyNjgwdkwyOThoUmFBWmhOSnR6Y0xMa09yUUE4UE53TEpMUUNGRnJsUXUwYVZUT2RoNnhjV2I4Y0F5bG4ya2p4cGVCS1JFUkVSRVFnTkUxd1ZjWExkZjBRRVpIU3lUQ3VtTitxb3V2NklsS1NsZldBYWMyaDBxWGY5d3pnbzBNdzU3QmpXVVNrQ0ZCd0pTSWlJaUlpNmVlNDBvZ3JFUkc1Mmc1RlEyU1NZem5BQStyN3VyWS9JaVZaMVRMd3prMk96NWN0T0FIVDlrR2l6WFg5RWhHNVJNR1ZpSWlJaUlpa0x4VllSY0dWaUloY1pWZU90bkp1Q2d3UnlhdktYdkR1VFhCdG1qSnRhODdBa0MycGMyQ0ppTGlJZ2lzUkVSRVJrZEl1MFFZWEw3M2w3dTBHZnU2dTdZK0lpSlErVzhKU2x6Vy9sY2pWRWVBSmI5OEVYWUpTdDRYRXdiUC93SHYvUWxpaTYvb21JcVdhZ2lzUkVSRVJrZEl1YlpuQUtsNmdsOXhGUk9ScWlraUNnMUdPWllzSm1nZTR0ajhpcFltSEdVWTNobEhYZ3JmRnNjMEFmZ21CUnpmQzdQL2dmRUsycHhBUktXZ0tya1JFUkVSRVNydlFOR1VDTmIrVmlJaGNiVnN2T0I2VUF6UXRCejV1THUyT1NLbGpBcnBWZzA5YlE0czBJeDZUN1BEOVNlaTNBY2J0aEQvUFFaelZaZDBVa2RKRHZ3bUlpSWlJaUpSMnArSlNsNnNxdUJJUmthc3MzZnhXS2hNbzRqS1Z2R0Rxalk0d2VlNFJPQnp0Mkc3ZzJMYjFBcGhOME1nZm1nVkFQVitvN2cxVnZSMGp0MFJFQ29pQ0t4RVJFUkdSMGk0a1RYQlZ3OGQxL1JBUmtkTEhac0MyTk1IVnpSVmQxeGNSY1l5K2FsVUJXZ2JBaHZPdzVCVHN2Smk2MzI3QXZrakhSOXBqeW5vNFNnMTZXYUNNQlN3S3NxUVlHWFlOMVBOemRTOGtEUVZYSWlJaUlpS2xYZG9SVjlXOVhkY1BFUkVwZmZaSFFzeWwwbU9WdmFDbVhxQVFLUkpNSm1oWHlmRVJHZzhyVDhPbU1EZ2FrN0d0Z1dPdXVvaXIza3VSZ2hHakVwaEZqWUlyRVJFUkVaSFNMbTF3VlUzQmxZaUlYRVdidzFLWFcxVjBqTndRa2FJbHFBdzhWcy94RVpFRU95N0NnVWpINzVEQmNYQTJQbldlT2hHUkFxRGdTa1JFUkVTa05JdTNRVmlpWTluYkRjcDd1TFkvSWlKU3VxUU5ybHFyVEtCSWtWZk9BMjZ2N1BpNExOa08wVlpJc0VHOEZlSnNqcEtDSXNXRnlnUVdPUXF1UkVSRVJFUktzOU5YbEFuVW0rNGlJbksxbkUyQTQ3R09aVTh6M0ZEZXRmMFJrYnh4TjBPQVhuNFNrWUtqV2ZKRVJFUkVSRW96elc4bElpS3VrbmEwVmJNQVIzZ2xJaUlpcFo1K0l4QVJFUkVSS2MxQzRsT1hGVnlKaU1qVnRDbE5jSFd6eWdTS2lJaUlnNElyRVJFUkVaSFNUQ091UkVURUZSSnNzUE5pNnZyTkZWelhGeEVSRVNsU0ZGeUppSWlJaUpSbUNxNUVSTVFWZGx5RVpMdGp1YTR2QkhxNXRqOGlJaUpTWkNpNEVoRVJFUkVwemRJR1Y5VVVYSW1JeUZXaU1vRWlJaUtTQlFWWElpSWlJaUtsVlZReVJDYzdsZ004d2R2aTJ2NklpRWpwWUFDYkZWeUppSWhJNWhSY2lZaUlpSWlVVmlvVEtDSWlybkFrR2k0a09wYjkzYUdSdjJ2N0l5SWlJa1dLZ2lzUkVSRVJrZElxV01HVmlJaTRRTnJSVmkwcmdObmt1cjZJaUloSWthUGdTa1JFUkVTa3REb1JrN3BjVThHVmlJaGNKUnZPcHk2clRLQ0lpSWhjUWNHVmlJaUlpRWhwZFNJMmRibTJyK3Y2SVNJaXBVZG9QUHdYN1ZoMk44UE5GVnpiSHhFUkVTbHlGRnlKaUlpSWlKUldhWU9yV2o2dTY0ZUlpSlFlZjU1TFhXNVpBYnpkWE5jWEVSRVJLWklVWEltSWlJaUlsRVlKTmppYjRGajJkWU1LbnE3dGo0aUlsQTdyenFZdTMxckpkZjBRRVJHUklrdkJsWWlJaUloSWFSUWNsN3BjeXdkTXJ1dUtpSWlVRWxlV0NXd2Q2TnIraUlpSVNKR2s0RXBFUkVSRXBEUTZIcE82clBtdFJFVGtha2hiSnJCVkJmQzJ1SzR2SWlJaVVtUXB1QklSRVJFUktZMDB2NVdJaUZ4dGFZT3JXeXU3cmg4aUlpSlNwQ200S2lRNzloeGs3Q3N6aUl5S3libXhpSWlJaU1qVmxqYTRxcTNnU2tSRUN0bVplRGdVNVZqMk1NUE5GVjNiSHhFUkVTbXkzRnpkZ1pMcTY0WEwrUFB2N1hoNnVqTnB6TkI4bjg4d0RKS1Nrb2xQU0NRMkx2N1NSd0xSTWJGRVJFWVRHUlZEWkZRTTRSR1JoSVZIRUhiaEltRVhJbmgyV0gvdTZ0aTJBTDRpRVJFUkVTbFJUcVlkY2FWU2dTSWlVc2pTbFFtc3FES0JJaUlpa2lVRlY0Vms1TkIrYk5peWkrUEJvY1FuSkZMR3l6UFg1NWp3K2t6Ky9IczdTVW5KSkZ1dGVlckhuMzl2VjNBbElpSWlJdWtsMmlFMDNySHM3dzdsUFZ6Ykh4RVJLZm5TQmxjZEtybXVIeUlpSWxMa0tiaktnMWZlL3BRbEsvNXdxdTNlQTRkcDMzMVFqdTIyclptZllkdkJ3OGVKall1bmZGbC9QRDNkOFhCM3g5UFRnekplbm5oN2UrSGpYUVpmSDIvOGZMMHA2KzlIV1g5Znl2bjdVcjVjV1NvR2xLTmloWEo1Q3N4RVJFUkVwSVE3RlF2R3BlVmFQbUJ5YVc5RVJLU2tPNXNBQjlPVUNXeXRNb0VpSWlLU05RVlhlVkF4b0J5MWFnU2wyMllZanYrWXpObi9xOTlxdGVIbWx2TndlTU13T0JWNkRyUFp6SW9GSHpwMWpJaUlpSWlJVTlMTmI2VXlnU0lpVXNoK1A1TzZmSE5GS0tObkhDSWlJcEkxQlZkNThOUmp2WGpxc1Y0cDYrZk9oelBpcGJlb1U2c2FyNDRkaHRsc3p2UzR6K2N2WnVHUzFRd1o4RERkdXJUTDlocm53eTZTbEpSTTFTcUJXWVpXdlI4ZlEzeENJai9QZnovdlg0eUlpSWlJbEQ3SDBnWlhQcTdyaDRpSWxIeUdBU3RPcDY3ZlZ0bDFmUkVSRVpGaUlmT0VSWEtsVW1BQTdkczBaOVh2Zi9QaG5BV1p0bG41MjBZKy91SUhxbFlKcEUycjYzTTg1Nm5Rc3dEVXJGNGx5emFoWjhNSVBSdVd0MDZMaUlpSVNPbDFORHAxV2NHVmlJZ1VwaDBYNGZTbGVSWExlVUJibFFrVUVSR1I3R25FVlM0OTl2VExSTVhFWnJsLzdmb3RyUHY3bnd6YlQ1MCtoMkVZaElWSE1IamtsRXlQWFRSM2VycjJBRFdyWlIxY2lZaUlpSWpreWVHWTFPVjZmcTdyaDRpSWxIeS9oS1F1MzFVVjNQUU90WWlJaUdSUHdWVXVuUXc1UTJSVVRKYjdRMExQWlh2ODZUUG5uYnJPcWRPT0VWZlZxeXE0RWhFUkVaRUNGSkVFNFltTzVhQXk0S04vRW9pSVNDRzVtQVFiTGowSE1RSGRxcnEwT3lJaUlsSTg2RitwdWJUMngxbFg1VHFYZzZ1YTFWWDdXVVJFUkVRSzBKRTBMMkhWMTJnckVSRXBSS3RDd1dZNGxtK3E0SGhoUWtSRVJDUUhDcTZLcU11bEF0Lzg0QXZlOVppZmFadUV4Q1FBSG5qcytSelA5OXE0NFZ4N1RlMEM2NStJaUlpSUZGTkgwc3h2cGVCS1JBckk0V1BCMk8xMjZ0ZXBnZGxjOEtYZ3dpT2lDQ2puWCtEbnZlelFrWk0wcUZlendNNFhIaEZGV1Q4ZkxCWkx0dTFDejRZUlZMbUV6dmxrR0xBOFRabkE3dFZjMXhjUkVSZUpUMGlrakplbnE3dFI3QlQyZmY5S2lZbEplSHA2WExYclNjNFVYT1dETTRGUlR0TE9hNVhXcVZESGlLdlFzMkU1bnVORWNHaU9iUklTRTNQWE1SRVJFUkVwbVRUaVNrUUt3Y0RoRTBsSVRPSzNuMmJoNytlYnAzTnMyTHlUR3RXcnBKdnIyVEFNeHIzNklYOXYyODAzczZaU3RVcGdodU9Ta3BPWi91RlhETzdmazBvVnkrZnFtb1poTVBUNTE5aSsrMTltdmYwU3phOXZsS2UrcDdWcDJ4N0d2VGFEOXEyYk0vbUZvVm0yMjdYM0VFOCs5eXIvZTd3M0EzcDN6L2QxaTV3ZEYrRjB2R081Z2llMExxRUJuWWhjVlMwNjk2TldqYUFzbjZubVZYaEVGRXRYL2tIZm5sM3g4SEF2c1BPT0dEZU5zQXNSdlBueUNLNnBtL1VMRW0yN0RzVER3NTAvbG54YVlOZk9DOE13bVB2TkVycDFhVStWU2hVSzlWcUZlZDkvNExIbk9SRWN5clkxbVE4SXVjeG1zL0hzeEhlSWpvN2w4dzhtNWV2cmtZS2w0Q29mbkFtTTh1cTNuMmJuMktaOTkwSEVKeVRtK0QrZ2lJaUlpRWlLZENPdTh2WndXVVRrU2tiS2tpbFB4eWNsSnpOcDJpeDhmY3N3OTRQSmxDdnJDTlpOSmhPTkd0Umg5YnBOakovNkVYUGVtNWhoUk5kN3M3N2h4MTkrWTgrQnc4eWZOUld6eWZrK21Fd20ycmE4Z1g5MkhlQ1Z0ejlsd2FkdjV2dUJaWVA2dGZBdTQ4VXZxOWRUTFNpUUp3YzhrS0ZOVEd3Y2s5K2FoYzFtbzM2ZEd2bTZYcEgxUzVyUlZsMnJnaVZ2M3hzaUlubVJrSmhFVWxLU1V5OVQyQTJEMFMrL3k2NTloOWp5ejE3ZW16b2FEL2Y4aDFkUjBiSHMzSHNJaTlsTXRTcVZzbTJibEp6czlIa0xZakJGV3RXQ0t2SEIxREVBTEZ5eWlwbHp2MmZ4aWorWS9jNkVsUENxUmVkK2VUNy9ON09tMHFCZXJYVGJYSFhmdjVMRllpRTUyY3J1L2YreGJlZCtXdHpZT00vbmtvS2w0Q3FmOHByd1gwNTluUkVaRmNOL1IwODY5VC9PK1FzWE9YRHdHQjNhTnM5MW4wUkVSRVNraEV1MFEzQ2NZN204QndTb2JJbUlGQXpEY0VSWHBqdytQUEp3ZDJmVTBINU1mUE5qWHBqeVBqT25qVTBwcy9kSTc3dFp0L0VmZHUwN3hMd2ZscWNibmJSOHpWOHNYTHdLYjI4dkpyL3dWSjRlWHZWN3NCdExmMTNIaWVCUTVuNjdsQ0dQWmd5YWNpT2duRC9UWGg3Sm9CR1QrT0s3bjdubnpsc3psQU9jOHRac1RvYWNvZmU5WFdqYjhvWjhYYTlJdXBnRUc4NDdsazBtNkZiVnRmMFJrVklsTGk2QkVTOU5Jekk2bG8vZWZKSEFDdG1QeGpXYlRIencraGllR1R1TkxUdjI4ZnA3bi9QeTZDSDU3c2ZmVzNkaHQ5dTV1WGxUdkwyOThuMit5d3B6TU1VRDNUdXpZY3N1Tm03WnhaUFB2c0tuNzA2Z2NtQUZ1bmE2SlVQYmxiOXR4Ti9QSjhmN1dHYmhvU3Z2KzFkNjhKNU9iTm0rbDI5L1hLbmdxZ2hSY0ZVTVRKcjJDUnMyNytURmtZUG9lWGZITE5zbEpDWXhjUGpMbkw5d2tUY25qdUQyZGkydVlpOUZSRVJFcE1nN0VRUDJTK01pVkNaUVJBcVEzVzRId0pLUCthMjZkV25ITDJ2K1l2TS9lL2o2KzE4WTJLY0g0SGlnK05Lb3grazdkQncvL2ZJYkQvZThDM2MzTnc0ZVBzNnJiOC9CemMzQ1d5K1B6UE1jVlc1dUZrWU43Y2YzUzlmUXFVT3JYQjA3NGZXWldlNExLRitXaXVYTE1mUHpoUm4yUlViSFlES1p1SEF4TXROemVIdDdNWGJFb0Z6MXBVajU5VFRZTHQxdmJxNEFnUVgzd0ZaRVNyNmtwR1RhZGh1WTVmNFR3YUdaamdEYXRtWSs0UkZSakJ6M0Z2c1BIZVhHcGczeGRISVVyWTkzR2Q2Zk9wb0IvNXZJejcvK1NldWJydVBPam0zeitpVUE4TnRmV3dIb21NdDdpek1LcWx6aWxYK09ibTRXM3B3NGdpSFB2c3IrUTBjWjh0eHJmUHJ1QkY0Wk95eGR1NmpvR0ZhczNjQU5UUnRrMk9jc1Y5MzNyOVN1ZFRPcVZnbWthYVA2QlhJK0tSZ0tydklwN0VJRWs2WjlrcWZqblBIMXdsOVl2MmtIL240K3RMN3B1bXpiZW5sNjhOUmp2WmcwN1JOZWV1MURacnp4QWpmZGtQLzYzQ0lpSWlKU1FtaCtLeEVwSkRhYkk3Z3lXL0llWEFHTUdmNG9QeTMvamI0OXU2YmJYcmQyZGQ1L2JUVFhOMm1BdTV0YnlyYjJiWnB4MnkwdHVEbWJmeS9ucHFUU0MxUGV6M2IvNitPZlNmZWdiTVhhRGRtMlAzYytuUDJIam1hNWYrMmZXekxkWHRiZnQvZ0dWOGwyK09sVTZ2bzkxVjNYRnhFcGxpd1dNejI3ZDhwMDM0L0wxdUxuNjAyWDI5cGsySGN5NUF6UGpKM0dxZE5uNmRpK0ZhK09IWmFyOHErK1B0NjhNZUVaQnZ4dlBHOTk5QlZ0V3Q2QXY1OVBucjZHeUtnWS90eTRIWURQNXk5bTN2ZS9aR2pUNHNiR1JmSm5mUmt2VDk1NTlUa0dEQnRQWEZ3OFo4NWR5REJxN2RUcGN3QlVENnFjcjJzVnhuMC9LK2ZPaDlQdDRhZXozUC9SWnd2NDZMTUZtZTdUVkQxWG40S3JmSXFOaTJmWnF2V0ZjdTR0Mi9jeVk4NTNtRXdtSm8wZW11bGtkRmZxZmtkN1FzK2VaOWFYaTNodTRqdk1lVzlpeWEyWExTSWlJaUs1azI1K0t3VlhJbEl3N0lhUlVpclFrb2ZnS3JOZ2FmMm1IVTRmZi9oWU1IUG0vWlJ1VzlxMzBBdXlwRkppVWxLNmRUM0l5c1NxVUFoUGRDeFhMUU10QWx6Ykh4RXBkaXdXQytOR1poN28vTGhzTFFIbHkyYll2Mm5iSGdZT24waFVkQ3o5ZTkvTjAwODhuS2N5Y2czcTFlU0I3cDFac1BoWFpuMjVpTkhEQitUcGExaSs1aStTclZZQVFzK0daZHFtWnJVcWVUcDNXdE0rL0JLcjFaYnI0N0w2ODcyc1lrQTUzbjMxZWNxWDlhZFNvT1BuK092dmY1NXlyVFBuTGdDd2MrOUJYbm43MHl6UDhkUmp2VEpzTDZ6Ny9zaVhwdlBYNXZUblNUdWk3TGVmWm1kYThsQ0tKZ1ZYK1ZSWWMxeWRQQlhLaTYvTXdHNjNNNmpmZmJtYXMrcUovajA1RVJ6S3l0ODJNbUxjVzN6MTBSUXFCSlRMZFI5RlJFUkVwSVE1ck9CS1JISW50eFBBOTNuaVJhZmE5Ynk3SS8wZTdBWVU3bHdka0w5dzZXVElHWjU2ZmlwbnoxK2diYXNiYUZpL1ZzNEg1ZEhSNDZkSVNFcWljWU82aFhhTlFtY3pZTUdKMVBXSGE0TTUvL09QaUloa3hUQU01bjZ6aEUrK1hJU2JtNFZYeGc3TGR6aHhMc3dSeWl4YXRvYStEOXhGdGFCS3VlN1RUOHQvQitEZFY1K25mZXRtNmZhdittTVQ0MTZka2VuY1Q3bTErSmZmU1VwT3p2VnhPUVZYQUEzcjEwNjMvdlBLUHpOY2EvL0JvK3cvbVBuSTRsbzFnaklOcmdycnZ0K3FlVlBLbFhYOG1hNVl1eEdielViM085cW43UGYzODBrcGF4Z1hsOER3c1cvU3FYM0xsTjlId0RFU2VzK0IveGc1SkdNcFNybTZGRndWUVJHUjBUd3o3aTJpb21ObzM3b1pRd2MrbU90elRCejlKS2RDejdIM3dHRkdUWGliVDkrWmdLZW5SeUgwVmtSRVJFU0tCYXVSR2x4NVd5Qkk4NDJJU001eSszREoyZmJoRVZIcDFndHFybzc3Qmp6THFkTm44MzBlY0x6Ui9iOFgzdUJDZUFSdFc5N0E5TW1qOEhEUFdISnE5bGVMQ0F1UHpQRjhGUVBLOHVTQUI3TGNQM3J5ZTV3SURpM2VvN2orT0F1aDhZN2x5bDdRT2NpMS9SR1JZdVZDZUFRejUzN3ZSTHZJbEZFK0o0SkQyYm4zSUFEMWE5ZG0yODc5Yk51NVA4TXhBM3AzcDFhTm5IOG1KVnV0YlA1bkx3QldxNDFQdi82UlNXT0c1dWJMNE0rL3QzUDArQ2xxVkt2TUxUZmZtR0YvY01nWkFHcFd6emppYXNYYURiaTVXZWh5YTJ1bnJyVnh4UmVaYnI4OGFLSWc3eWxwcnpWbCtteVdybHpIajE5TXAyYjFqSCt1bWMxQmxsWmgzUGY3UG5BWEFDR2g1MUlxcEdYMWR6ZHo3a0oyN3p0RXAvWXQwMjNmc0dVblMxZXV3ODNpeHZEQkQrVzdmNUozQ3E2S21MaTRoSlJhckEzcjErYTFsNFpuT3F6Vk1BeXNWaHVtTElhOGVyaTdNKzNsa2ZRZk5wNzlCNC95MnJ1Zk1lWEZwd3E3K3lJaUlpSlNWQjJQZ1VUSEhEUTA4SWM4bEU0UmtkTEhtUWRlaDQ2Y29PK1FjUUNzV1BCaGhua3dpcVB0dS8vbDJRbHZFeE1iUjhkMkxYbHQvUENVT1RhdTlPdnZmenNWMk5XcUVaUXV1R3JSdVYrQlBiZ3JFdXdHZkhzOGRiMVBiWERUdlVaRW5CY2RHOGVTRlgvazJDNG1pM2I3RHgzTmNsN0JicDNiT1JWYy9iMTFOM0h4Q1RTL3ZoR25UcDloeGRxTlBORy9aNjVHWFgwMmZ6RUEvWHZkbmVsejNjc2psSzZwVXpQZGRxdk54bXZ2ekNFaE1ZbGRldzh4Y2tnLzNOd3NUbDgzdjhhOU9vTlZmMnhLV2MvdUhoVWNjZ2F6eVVTUUUxUGJYRzFiZCt4TFdYN240M2wwYXQrS0c1bzJTTmwyNE5BeEZpNVpUY1A2dFhtNDUxM3BqaDAzOG5IT25MdkFGOTh0cGF5L0wvMTczMzNWK2kzcEtiaktweFBCb1RrbXlMbnh4b3k1N0Q5MGxLcFZBbmwvNm1pOHl6amVoTDBRSGtGaVVqTCtmajVZTEJiVy9ybUZaS3MxMnlHbGxTcVc1NDBKenpEMCtkZFl2dVl2ZXQzYmhlc2ExUyt3dm9xSWlJaElNZkp2bXRFTmpjcTZyaDhpVXVJY094R1NzcnhqOTcvY2NYdWJQSjlyL05TUE9QRGZzVndmVjVEaHovTFZmL0hLMjUrU2JMVnlYN2ZiR1RkeUVHWnp6bk4zWlJmeUZlUnpneUpyOVJrNEVldFlydWdKZDJxMGxZamtUdTBhVlhOOFllSy9veWQ1NC8yNTdOcDNpREplbm93ZS9pZzk3cnExd1Bwd09SRHIydmtXb3FOaitlRFRiL25pMjZXODlPeGdwNDcvYS9NTzloODhTdVhBQ3R5VFNiOE13MkRQL3Y4QWFObzQvWE5hTjR1Rjk2ZU9ZZlNrOS9qdXAxL1pmK2dZYjA1ODVxcTlFQkpZTVNBbDNNdnBoWXpna0xOVUNnekk4cVVPWnhYR2ZmLzNEZHRTbHRmK3VZVmZWcS9uaXhsVHFGR3RNZ21KU1V5YTlna1lCaStOZWp6RC9kM056Y0piazBieStJakpmUERwdDFTdVZJRTdibk51OUpzVUxBVlgrZVR1NWtiVm9Od255NmREejZkTTBKZldpQ2NlSmpJcWhoZWVIa2pGTlBOU2JmcG5EeSsvK1VtRzlpMXViSnp0ZFpwZDE1Qm5udWlEdDNjWmhWWWlJaUlpcGRtQk5HV3NHaXU0RXBHQ3MvZmZJeW5MRzdmdXluVnd0WEg1RjVndXpZTVVlallzWDNOZmZQLzVOQXk3a2FkajdYWTdIMzYyZ0s4V0xNTmtNakYwNElNTWZ1VCtQUGVsVkVtd3dlZXAzd2M4WEJ2Y2N3NzdSRVNjRlJrVnc2ZGYvOGpDSmF1eDIrMWMxNmcrazE5OGlwclZNcGJieTZ0ellSZjVhL05PUER6YzZkaXVKUmFMbWMvbUwyYlpxdlU4MGI4bmxRSURzajArMldybG5abnpBQmp5NkFPNFdTd3NYTHlLN25kMlNCbWNzT2ZBWWNJam9xaFh1em9CNWZ3em5PT21HeHJ4NVlkVEdQSFNXK3plZDRoSG5oclB0SWtqMG8wWVNpc3VQb0VPOXp5ZVpaK3llbkVpczRCdzFOQitqQnJhTDlQakpydytNOTE2V0hnRVpmMTlNMnhQMStaQ1JNcitlbldxTTdCUEQ2Qnc3L3ZSTVhGcytXY3Zack1adTkzT0d4T2Y0WWxSVTNoMnd0dDgrZUVVcG4zNEJVZU9uMkpBOWhjelNnQUFJQUJKUkVGVTcrNDBhbEFuMDNOR1JjZnk5cFJuNlQ5c1BKUGUvSVRLRlFPeS9QT1h3cVBnS2g4ODNOMnBWU09JYjJlL251dGpIM3Y2WlU1ZXFtZWFWb1dBY3J6LzJ1Z00yeHRkVTRjNk5hdGhzOXN4RER1ZUhoNWMzL2dhbmhxVWNZSzdLNldkWUU1RVJFUkVTcW1ER25FbElvVmozY1ovTUpsTTFLeGVoYlYvYm1ITTB3TlRIdEE1dzhNamRkNm96OTUvT2NmMnlWWXJYeS84aGMvbkx5WXBLWmtIZTNSTzJaZlhONzhqSXFONWFlcEhiUDVuRDE2ZUhrd2FNNVRPdDk2Y3EzTk1tL0ZGbnE1ZEl2eHdFc0lUSGNzMWZLQmJOZGYyUjBSS2pJVEVKTDVadElLdkZpd2pKall1WmZ1ZUE0ZnArZWh6T1I3ZnNYMHJwcjA4d3FscmZiMXdHVGFiamE2ZDJsTFczMUhscWxlUExuengzVkptZi8wajQzTVlkVFh2KytXY0REbERnM3ExNkg1bkIrYi9zSUwzWnMzbjI1OVc4dnI0WjdqMm10cXMrdjF2QUc2OXBVV1c1NmxSclRKZnpKakVzeFBlWWVmZWd3eDUvbFZlZU9ZeDd1OTJlNGEyYm00V2VuYnZsR0g3NmovK0pqb21MdE45ZWJGaTdZWU0yeUtqWWpMZGZsbHNYSHpLL2xiTm1xUUVWNFY1My85bDlYcjhmTDN4OWZIbVpNZ1pybXRVbjJlZWVKakZLLzVnenZ5ZldMWnFQYlZyVk9WNDhHbmUrdkJMeGp3OU1OM3hTVW5KUFB6a1dDcFZMTS9FNTU5azlLVDNlTzNkT1h3MzU4MU15ejVLNFZGd2xROVpUWDduakxrekp1ZXFmZDNhMWZuKzgybDV2cDZJaUlpSWxHSnhWamg1cVh4VE5XOG82NTU5ZXhFUkoyM2RzWS9UWjg1emZlTnJ1S3RqVzZaOStDVkxWNjZqei8xM0ZzcjFOdit6aHpkbmZNbkpVNkUwcUZlVGNTTWZwMmsrcTR0czMvMHY0NmQreUxtd2kxUUxxc1JiazBiU29GNnRYSjluNFpMVitlcEhzUldlQ0F0T3BLNFBxYSs1clVRazMySmk0MWk0WkRYZkxsckp4VWpIQzFnTjY5Zm00T0hqMUt0ZG5SdWFOblRxUE5kZVU5dXBkaGZDSS9qcGw5OEEwczE3OUVpdmJpeGN1b3FsSzlmUnQrZGQxSzFkUGR0em1Fd214ano5S0dhVGlaNTNkK1RnNGVPc1dMdUJRYzlNNG4rUDkyYlpxdlVBZE8zVU50disrUHY1TW5QYVdNYS9QcFBmMW04aEtTa3AwM1llN3U2TUd6a293L1ovZHUwbk9pYU9jU01IRVg0eGtuYytuc2V3UWIycG1zYzVxWnlaODdJdzVPYStieGdHaTM1ZVM3dld6ZGkxNzFESzlyNFBkS1hYdlYxWTlQTmF5cFgxWS9xVVVZeDdkUVpiZCt4ajZNQUgwMDNGOC90Zlc0bUpqYVBkelRkeTJ5MHRHRHZpTWRxMHZFR2hsUXNvdUJJUkVSRVJLZWtPUnNIbENocU5NcFlrRVJISnE4c1QwTi9iOVRadWI5ZUNEejlid0dmekZuUFBuUjN3OFM1VG9OY2ErOG9NVnEvYmhKZW5CODg4OFREOUh1eUt4WkwzU2V1dFZodXp2MXJFRjk4dXhXNFlkR2pibk1sam5zTFAxenRQNXl1MWMxek5QdXdvRlFqUUxBQmFWWFJ0ZjBTa1dEdDEraXpmTDEzRGtoVi9wSXl3YW41OUk0WVBmb2dmbDYzbDBKRVRUSG54S1JyV3IxMmcxMzF2MWpja0pDWnhlN3NXNmM1ZHJxd2Zqeng0TjdPL1dzUWJIM3pCckxkZndwUkZpUEZFLzU2NHVWbTQ4VktvNXUzdHhTdGpoOUd5V1JQZStHQXU3MzdpdUUrMHVMRXhkV3JtUERMVnc4T2ROeVkrdzhxMUcrald1VjJldjdiTjIvZXk4cmVON0Rsd21Ma2ZUQ0tnZlBHb3ZwRGIrLzc2djNkdzdHUUl6Lyt2ZjdyZ0Nod2pzL3JjZnljOTcrNkloNGM3dmU2OWc5ZmVtY09YQzVieDlPQStLZTNtLzdBQ2NJUmRRSUdOV0pQY1UzQWxJaUlpSWxMUy9adW1US0RtdHhLUkFySmk3UWEyN2R4UFlJWHlkTzE4Q3g3dTdqeDRUMmUrV3JpTWR6NmV4NFRubmlqUTY2MWV0d2xmSDIrK21UVTF6MitNWC9iZjBaTk1mbXNXLy81M0hBOFBkMFkrMlpmZTk5MVJRRDB0UlRhSHdkcEwweUNZZ0tIWE9ENkxpT1RCd3NXcmVPdWpyekFNeHh0WHJabzFZVkMvKzJoeFkyUENJNkpZdnZvdnl2cjdzbWpaYnptZWExRGZlNmxTcVlKVDE5MnlZeDhyMW03QXpjM0NzRUc5TSt6djMvdHVGcS80bmUyN0Q3QjR4UitabHV3REtPdnZ5OGdoR1Y5VTZISFhyWlF2NTgrbzhkTWRmZXQzbjFQOUFqQ2JUUGtLclFDNmRycUY0SkF6elA3cVI4WlAvWWlaYjQzTDg3bXltOU1xTTRFVnl2UE1rdy9uNlZxNXZlOS8vdTBTZ2lwWHBHV3pKbG0ydVZ5bXNQc2Q3Wm56OVU5OCsrTks3cjNyVm1wV0QrSzM5VnZZZitnb2JWcGNUK09HZGZQVVp5azRDcTVFUkVSRVJFcTZBNUdweXdxdVJLUUFuRDV6bnJjKy9CSndUT2J1NGU1NEVEVHc0UjRzVzcyZUpTdis0SVltRGVoeDE2M1puaWUzSTVGaVl1UG84Y2pJSE52NStuanp4NUpQTTJ4UFNrN21pMitYOHZrM1M3QmFiVFJ1VUpkSkx3eWxiaTNOeVpScmNWWjQvOS9VOWZ0cVFGM2ZyTnVMaU9TZyt4MGQrTzZuWDJuYXVENTllM1pOVitZdklTRVJ1MkVRRVJuTmo4dlc1bml1d1U2R1ErRVJVVXk4Rk1ZTTZOMDkwNUZRWmJ3OGVYYm9JN3o0eWdlOCsvRThtbDkzTGJWcUJEbjNSVjJ5ZVBudkFMUnRkUU90c2dsV0Nzc1QvWHNTRXh2UC9YZG5Icm81SzdzNXJUSlRxMFpRdXVDcU1PLzdqUnJVNGFINzdzUnNOdWZZM3QzTmphZWY2TVA0cVIveDhwdWY4UGFVWjNsNzVqek1aak5QUDVHM29FMEtsb0lyRVJFUkVaR1N6Q0IxeEpXWEJXcnJvYUtJNUUvNHhVais5OExyUkVYSDByRmRTKzY0dlUzS1BuOC9IMTU4WmlCakpyL1BhKzkraG9lSE8zZDF6SG9lajl3OCtEc1JISXJGWXFGNjFVbzV0cjJ5VE9IWjh4Zll0RzBQWHkxY3hvbmdVRHpjM1JuMldFOGU3WE5QdnNvTnBsV2l5d0ZtNXRQRGNEN1JzUnhVQmdiVmMyMS9SS1RZOC9iMjRvY3ZwbWM2bjFEVktvRk96YlBVZDhoWWpod1BvV0tGY2ptMlRiWmFHZmZxRE1MQ0k2aFh1enFESDdrL3k3YWRiNzJaRG11YjgrZkc3WXlaL0I2ZmZ6REo2Wks0ODM5WXpycU4vMURHeTVNWG4zbk1xV09jTmZXOXp6UGRIbjR4TXRQOTMvNzRLd0QxYWxmam9mdnlOaDlsclJwQkxKbzdQY2QybWQwWEMvTysvL0Q5ZDNIelRVMmRQdjlkSGR1eWN1MUcvdHE4Zzk2RFh5QWlNcHErRDNTbFFiMmFUcDlEQ28rQ0t4RVJFUkdSa3V4Y0FseThOSm56dGY1Z1VRMG5FY203a3lGbkdEVitPc0VoWjZsYnF4cVR4Z3pOMEtaaisxWTgydWNldnZ6dVp5YStQcFBUWjg0ejhPRWVtVDZJZE9iQjEyVXRPdmVqUW5uL1hCMEQ4TXZxOVV4OTczTVNFeDAvQyt2V3FzYjB5YU9vV1QxM2I4dm5wUGU5WGJMY3QzREo2Z0s5bHN0dHVRRExRbExYbjIva2VEbENSQ1NmTXJ0WDVNYXAwSE5VRGd6SWNkU04zVzducGRjK1l0dk8vWGg3ZS9IV3BKRXBaZVN5TXY3WkoraHo0RVdPSEQvRjh5Ky95L3V2amM3eG1EWHJOdlArckc4QWVISEVZL2t1ZFh1bG5FYWZaYlcvVFl2cm5RNnU3SWJCb3AvWDBLdEgxdmM1WjEyTiszNXVUSGh1TUQzNmp5SWlNaG9mN3pJOE9hQm5vVjFMY2tmQmxZaVVhSmZySW1jbXE4azBSZExTOTVDSUZIdjcwNVFKYktReWdTS1NkMzl1M002a3R6NGhLanFXV2pXQ21QbldPTHk5dlRKdE8venhoNGlPaWVQSFpXdVorZmxDTm0zYnplamhqM0pOM2F2N0Z2T3NMeGZ4NmRjLzR1SHV6cDBkMi9McmJ4czVHWEtHZFJ1MzAvZUJ1d3BzdEJYQW1LY0hacmt2cytEcWtWN2RDQ2hYREg4dW40bUgxL2VtcnZlb0R0ZVhkMTEvUkVRdU9SZDJrYmk0QkpvMnpINEVhRkpTTXVPbmZzUnZmMjNGWXJIdytrdFBPL1V5UTBBNWY5Nlk4QXhQalo3SzFoMzdHUDdpRzB5Zi9DeitmajZadGwreGRnT1RwczNDYmhnODBxc2JkM2RwbjZldkt6dk9qRUxMajNQbnc1bnd4a3oyL251a1FJS3JvdVRNdVF1OCtNb0hLUysyeE1iRk0zamtGQ2EvTUpTRzlXdTd0bk9pNEVwRVNwWXJRNGJzUWdjUlorVG1lMGhCbG9nVVNic3VwaTVyZmlzUnlZTUw0Ukc4L2ZFOFZ2MytOd0RYTjc2RzZaTkhFVkErNjU4cEpwT0pjU01IVVRHZ0hITysvcEh0dS8rbDM1QngzSEY3R3g2Ni8wNnVhMVMvMFB2OTRad0ZmUEhkVWp6YzNaaytlUlJ0VzkxQWs0WjFlZStUK2J3Lyt4c1dMVnZML2QxdXAxM3JadFNwVlMzZmIvbm4xc2doNlVzbzJXejJxM3I5UEVtMHcrUTlFR04xck5md2hzR0YvM2NwSXVLTTdic1BBRkNuVnZVczI1dzdIODZMcjN6QTd2My9ZVGFabURSbUNMZmNmS1BUMTJoKy9iV01mM1l3VTZiUFp2dnVmM240eWJHTWYyNHdiVnBjbjlMR2Joak0vbklSbjgxZmpHRVk5THk3SXlPZTdKdjNMK3dxaTR0UEFDRHNRZ1I5bm55UnFPaFllbmJ2VkdLZXNTVmJyU3o0YVJXenYxcEVYSHdDemE1cnlFdlBEdWFkbWZQWXVIVVgvWjhhVDdjdTdYaTB6ejJaem5rbVY0ZUNLeEVwRVM3ZlBBM0RTQWtQVENhVGdnVEp0NXkraDlKKzd6bDdqSWpJVlhVNXVES1pvR25PdGY1RlJDNkxqSXBoN3JkTCtIN3BHaElUa3pDWlRQVHEwWm1SUS92aDRaNTlhYVRMbmh6UWsyYlhOV1RxZTU4UkhIS1dsYjl0Wk9Wdkcrbld1UjFUWG53cXkrT09CNS9HejhjYmIrOHllSHE0czNYSFBnRGNuYnd1UUlXQXNwak5abDZmOERSdFc5MEFRTjhIdXRLNFlWMm16ZmlTUTBkT01HUE9kOHlZOHgwZUh1NVVDYXlBcjQ4M1pvdlpFV0taVEdBWUdJYUJ6V2JIYXJPU2xHUWxNU21KUjNwMWM3ckVVbEpTTWdCbVUvcXlWVkhSTWRqc2R2eDlmVGg0NUFTaFo4UHc5eXZDOHhBYXdJeC80WEMwWTkzYkFwT3ZoeklxRVNnaVY4LytRMGNwNCtWSldUOWZ2THc4Y1hkM3c0U0pBLzhkNDhNNTN3SFE0c2JHbVI2N2Nlc3V4ay85aUtqb1dEemMzWG4xcGYvUnNWM0xYUGZobmpzN2tKeWN6QnZ2eitYcytRczgvZUtidkRqaU1SNjhwelBCSVdlWk1uMFdPL1ljQkdCUXYvc1k5bGl2dkgvQldUZ2RlcDRISG51K3dNOEw4TWVHYllCakJGTGx3QXE4TWVFWldqVlBuVHZxUkhCb2djL3JXQkQzL1p6RXhzWHo4NjkvOHRYQ1padzdINDdaYkdaZ254NE1HZmdBN201dXZEOTFORXRXL01HTU9kK3hiTlY2bHExYVQ4dG1UZWh5NjgxMDZuQXpaZjJMOEQyNkJGSndKU0xGMnBXaGdjSXF1ZHJTZnI5ZCtmYVJ2aGRGeE9VdUpNS3BPTWR5QXovdzFhLy9JdUk4d3pENGJmMVdFaE9UcUZHdE1tTkhQazZyWmsxeWZaNld6WnF3WU02YkxGeThtbThXTGNmWDE0Zm4vOWMvMjJNdXo2TjFwUnVhTm5ENnVnL2MwNGtLNWN0eWE5dWIwbTIvc1dsRDVuL3lHbHQzN21mdG41dlp0ZmNRSjBQT2NETGtqRlBuTlpsTWRHaHpVN1p0M3Yxa1BzZE9obERHeTVQUU0yRUFWQXRLUDduODV1MTdHZnZLakhUYm1sM1gwS2srdU1TOFkvQnJhT3I2bUNaUUkvUHlXQ0lpaGVXVHVUK3djZXV1TFBjM2FsQ0hEbTJhWmJxdmRvMnFXTXdXQWl1VTUvVUpUM05qMDd6L3pPM1p2Uk9CRlFONCtjMVBxRmU3R3ZkMXZSMkFWOTZlelk0OUIvSDM4Mlg4YzRQekZJdzVJOWxxNVVSd2FNNE44K0RVYWNmOXQwT2I1a3dhTXpSREtVUWY3ekowYU5NOHgvT3NXTHZCNldzV3hIMC9Pek0vWDhnM2kxYVFjS2tzWUt0bVRSZ3hwRys2a29BbWs0bjd1dDFPNTF0dlpzSGlWWHo3NDBxMjd0akhvU01uYU8vRTF5c0ZTLzl5RlpGaTY4clFLcWVKTjBVSzArWFExRzYzcDR6OFN6c0NVRVRFSmRLV0NXd1c0THAraUVpeFZLNnNIOU1uajJMcmpuMzB2dThPM04zeS9nakJ3OTJkUjNwMW84LzlkeElYSDUvanlLSm0xMTJMQ1JOV213M0RNUEQwOE9ERzZ4cnl6Qk1QNStxYWQ5emVKdE45SnBPSlZzMmFwQXZpRWhLVHNGcXQyTzEyYkhZN2Rwc2R1MkZndDl1eDJ4MGpyK3gyTzJhem1hREtGYk85dHArdk4xdTI3OFZtczJPeG1HbFFyeGJEQnZWTzE2WkIzVnJVcmxFVnU5Mk9tNXVGYStyVll1U1FJbHBLYXNFSitPcG82bnEvT25CTG9PdjZJeUtsVnJ1YmJ5VDBiQmhKeWNsWXJUYkh6MmpEd00vSG0xWTNOV1hvb3c5a09YOWgxU3FCdlBQcWMxUUxxa1JBT2Y5ODk2Vjk2MllzL094TnpHWXpibTZPYTA1KzRTaysrZUlIbm42aUR4VURDcS9hUWEwYVFTeWFPejNmNThsczVOVGdSKzZuWnZVZzdyeTlUWVpuR3I0KzN0U3NYb1ZYeGc3TDhkenJOKzNBeDd1TVUvMG9pUHQrZGpxMGFjNjg3NWZUdm5VeitqN1FsWmJadklqajYrUE40LzN1WThCRDNmbjlyMjE0bC9Fa3NJTG1jcnphVEVaSktVNHBJcVdPY2Fsc2gyRVlCVHFwc2toKzJXeTJsQ0JMd1pXSXVOUzcvOEx5RU1meW04Mmd1Y0lyRVpHQ2R2bkZwUkw3YjVMRndmRFJvZFQxV3l2RHVDWmcxdSs1SWlLdXNIUHZRYnc4UGJuMm10cjVQdGYrUTBmeDh2Q2didTJzNXdVcmpzSXZSbUsxMnFnVW1QcnZuK2lZT1B4OHZWM1lLd0V3T2ZtZ1RNR1ZpQlJMYVVNcnM5bXNjRUNLbE10djR5cThFaEdYRy9nM2hNU0JteGtXZHdEUEV2cFFWVVJFQ3A0QkxEZ09ueDFKM2RhdUVyelVGTnowKzYySWlJamtuclBCVmJFdEZmanQ2VHF1N29JVU14YVRGNTdtY25pWXkxLzZYQTVQMCtYMThuaVkvYkdZdkxDWVBCMGZlR0crdkp4dXUyUGRiSElEOU11Nks2UU5yVlNLVFlxaXkyVUNyOXdtSW5KVmhTVTZRaXVBSm1VVldvbUlpUE1TYlBEMkFmZ2p6WHdqYlNyQ1MwMFVXb21JaUVpaEs3YkJsVWh1Mll3RTRteG5pTE01TitGdWJuaWF5K051OHNzUWNybWIvSEEzKytKbThzWGQ3SXVIeVI4M3N5L3Vwa3NmWnI5TG4zMVQycHJRUXlWbktiU1Nva3h6WEltSXk2V2IzMG8xMlVWRXhFbG5FMkRpTGpnYWs3cXRkVVdZY0oxakJLK0lpSWhJSVZOd0pWSUFFdTBYU2VSaXpnMmRZREdWU1JObStlSnU5cjlpM2UrSzRNc1BUM01BbnBZQVBNMEJ1SnU4S2NrandkS090TExiN2JpN3U3dTZTeUtaTXB2TkpDY25wd3V1RkdLSnlGV1ZMcmpTM0ZZaUlwSURtd0UvbjRLNVJ5SE9tcnI5b1Zvd3FKN210QklSRVpHcnB0Z0dWdzlYUGVicUxraXVHTmdOR3diSjJMRmhONUl4c0dJM2JOaEp4a2o1Yk1XT0ZidGh4Y0NLelVqQ1ppUmlNeEpTUDdpOG5uWjc2amFyRVkvVmlNVnF4SkpzeEdLMXg1QmtSR00za2x6OWgrQVVteEdQellnbndYNCtUOGViVFI1NG1RUHdORmZBMDF3ZVQzT0ZTK3NCS1FHWGw3bEN5cnFIdVN3bWl0OWJjeW9US0VYZDVSRlgrajRWRVplNUhGeDVXNkNodjJ2N0lpSWlSZHVCU0hqL0lCeUpUdDNtYVlIbkc4RnRsVjNYTHhFUkVTbVZpbTF3SmNXTjZkS2NVRzZPUW5oRjhCbXUzVWdtMllnbTJSNU5zaEZOa2oyYVpDTW1aVDN0NXlRamtnVGJCZUx0WjRpMW5jWnVKTHU2K3luc1JsS3VTaUthTU9OaExuY3B6SElFWFk1d3l4RitsYkZVeHRzY2hMZWxDbDZXaWtXaWxHSGFVVmNpUlpubVloTVJsemtWQjZmakhjdlhsd2VMZmdhSmlNZ1ZER0QzUlZoNkN2NDhsMzVmRFc4WWZ4M1U5WFZKMTBSRVJLUjBVM0FsY29uWjVJNm55VEVLS2JjTTdDVGJvMGl3aDVOb0R5ZlJmaUYxMmViNG5HQy9rRzVmVVJrQlptQy8xSy93SE51YXNGREdVZ2x2U3hYS1dLcWtCRnJlbGlESHVxVUtaY3lWTVpzS3YzeWZnaXNwRHZSOUtpSXVzeWtzZFZsbEFrVkVKSzJvWkZoN0JwYUZ3TW5ZOVB2S1dLQi9YYmkvdXVhekVoRVJFWmRSY0NWU0FDNlBXdkl3bHdQcU9uR0VRYklSUjZMOVFwcGc2L0xuODhUWlRoTnJPMDJjTFpSNDJ6a2NyOEs1bm9HTk9Gc29jYmJRYk50NW1TdmliUWxLRGJndWgxdm1Ldmk0VmNmSFVqWFBJN2NVQWtoeHBWRlhVdEwxSHZ3Q2JoWXozOHg2UGNzMmp6ejFFdk0rZnMycDgvMnllajN0V3pmSDM4K25vTHBZdXZ5ZEpyaHFYZEYxL1JBUkVkZEtza040SXV5UGhEMFJzRGNDanNkbTNyWnpGWGlpUGdSNFh0MCtpb2lJaUZ4QndaV0lTNWh3Ti9uZ2J2SEIxMUl6MjVaMkk1bDQrOWxMUWRibGo5QjA2MG4ycUt2VWIrY2syTU5Jc0ljUm5yd24wLzBtTFBpNjFjRFhVaHMvdDVyNHV0WEcxMUlMUDdkYStGcHFZRFo1WkhyYzVkRHF5czhpUlZYYTc5WExjMTRwdkpLUzZ1anhVNWpOMmIrWmZmUjRpRlBuK21yQk1qNzQ5RnR1Yk5xUW1kUEc0dUhobm5LTjBaUGZ5MWMvcDd6d0ZFMnVyWmV2Y3hSNU1WYkhnMG1BT3I1UXRZeHIreU1pVjQvVmdHTXg4RzhrbkUrRTZHVEg2SnBvSzlqMHUzT0pkeWdLa3UyT1pZc1piUGFjLzk2OTNlQ09JTGk3R3RUV3l5SWlra3Qyd3hHRzc0K0Vjd202NzRoa1pkZzFVTS9QMWIwb1ZoUmNpUlJ4WnBNN1BwYnErRmlxWjlrbTJZaE5DYlF1aDFteEtlc2hSVzRlTGdNYjBkYmpSRnVQRTVwNDVWNFQzcFlnL054cTQyZXBoYStiNDhQUFVnc2ZTMDBzT0I2K0tiU1M0a0xmcXlLNTE3NU5NK1ordTRTZGV3OHlmdXBIdlBIeUNNd21Fd2xKU1p3SXpuN1ViMDRTRW90R3FkNUN0U1hNOFJBQjRKWkExL1pGUkFwZlpES3NDWVVONXgzQlJhTGQxVDJTb3NCbXkzcWZDZkIzaDFzcXdZQTZVRUVqckVRa0YyS3M4UHNaK09zOEhJaUUrR3grM29pSVE0elYxVDBvZGt5R25xaUpsSGdHTm1KdHA0bTJIaVhhZW93bzYxR2lyVWVKc2g3TnNleGZVV0lZNEdVS3hNZGNFeDlUWGZ6TTliZ2hjSWlydXlXU3BiaTRPQ3dXQ3hhTEJiUFpqTWxrMG9ncktkYUd2L2dHb1dmRE10MTNPVkNxVlNNb3krTlBuanBEemVwVk10MVhyM1lOcHIwOEltVjk2NDU5UEQzMlRheFdHdy8zdkl2bmh2WFBzaytidHUzaHMvZGU1b2FtRFp6OVVrcTJxWHZoOTdPTzVZOWJRWDI5MlNkU0l1MkpnTVhCc1BHOFk2U1ZTRjY0bWVDRzh0QTJFRHBXQVYrOTN5d2lXVGdVQlQ4Rnc1L25IR1ZJUmNSNTA1czc3cmVDeWNrSFkvcU5SS1FVTUdIQjExSURYMHNOZ2p4dlRiZlBac1FUYlQxT2xQVllTcGdWYlhOOFRyWkh1NmpIV1V1d255Zk9lbzZ6OW0zWWJTaTRFaEc1aWs2ZFBzZXAwMmV6YlpQVGlLaXM5bnVYOFVxMzNySlpFNTU5cWovVFpuekJ0eit1cEhIRHVuVHRkRXVtZlFLb0dxU1JSWURqNGZXV0M0N2x5bDRxUnlGU0VwMk9oOW4vT1VaWVphYXlGelF1NnlnVjZ1Y09mbTdnNis0SUtLUmsyeFVPa1ZiSGlLcEFML0F3TzBiZ3hTVERpVmhIT2E4ejhlbVBzUnJ3VDdqalk4NWh1S3NxOUt3QlZWUm1Wa1F1dVpBSW54MkIxVm44bmwvQkU1cGN1dS80dXp2dVBmNjY3NGlrbzMrWDVacUNLNUZTem1JcVF6bjNScFJ6YjNURkhvTUVlL2lsRVZwSGlMNFViRVZhRHhOdFBRN29yVTRSa2RKbThWZnZaTG12UmVkK21NMW10cXo2T3NzMmJic09aT09LTDV5K1h1OTd1N0JyM3lGT25UNUwrOWJOTXV5MzIrMmNPUmVHaDdzN0ZRUEtPWDNlRW0xdkJNUmVLa1BSTnREeDhGSkVTZ2FiQVY4Zmd3VW53SHJGbSs2TnlrTFhxdENpQWdTcTdGdXA1Y3liM1BFMk9CNERPeTQ2UnVzZGpFcS83NmRnV0h3SzJnZkM0L1UxVDZKSWFXYmdHTm43K1JGSXVLSWNZRjFmeDl4NHJTczZnbkw5emlraUJVekJsWWhrd1lTWHVRSmVIaFVJOUdpUmJvL1ZpQ01pK1NBUnlRZTRhTjFQUlBKK0xpYi9pODJJeitKY1dURFFMemNpSWlYVXFQSFRNUXlZUG5rVWJtNldQSjluL0xPRHNkbHMrUHA0QXpCbTh2c2NPUjRNZ0dFM3NGcHRtTTBHRHc0YW5lMTVGczJkbnVjK0ZDdC9weG1Cb2ZtdFJFcU9zRVJIR2RBOUVhbmJUTUNkVmVHQkdsRGIxMlZkazJLbWpNVVJkRFlxQzMxck83NjNOb1hCc2hBNGNxbmlobUU0U29IOUhRWjlhc0ZEdGNIVDdNcGVpOGpWRm1lRjZRZGcvYm4wMjI4SmhENjFvYUcvbnVlSVNLRlNjQ1VpdWVabThxYWlSek1xZXFTKy9XNWdJOXA2NGxLSXRaK0x5UWVJc080bjNuWXU2eFBsOHBjY2srbFMxbVV5WVRJWmFLb2dFWkdpWS9ya1VaaE5xUSsxTm16ZWlkMHdNTktNMEgxajRqTzVQbThaci9RakIwTFBuczlRYnRCdXQrZFlvckJVTUlDTmwrWWc4M2VIcGhxRkpsSWk3TG9Jcit5RnlLVFViWTNMd3ZDR2NJM0t6a2crVmZTRTd0VWNJeWQyaHNQM0oySHJwWkt6eVhiSEtMODFaMkRFdFhCVGdHdjdLaUpYUjNBc1ROd05wK0pTdDlYMGdmODFnT2I2T1NBaVY0ZkpNQXpWK3hLUlFwTmdEM09NekVvSnRQWVRiVDJLUWQ0bThqUU1NT3hndHh2WWJmQm8zZU1GMjJHUkFoUVhGNGZGWXNGaXNXQTJteStGcmtwY3BYUm9kVWQvN0hZN20xWitsYThSVjlsWnZQeDNYbjFuRHIzdjdjS1lwd2RtMnVhT1hzTUl2eGpKdGpYekM2VVBSY3JlQ0JqMWoyUDVqaUFZM2RpMS9SR1IvTnQ2QVNidGhxUkx2enViVGZCa2ZlaFpVMis2UytFNUVnMGZIbkxjVjlMcVd4c2VyZXY0UGhTUmt1bFlESXpla2Y1bGlkNjE0TEY2bXJOS1JBcUV5Y2tIWXhweEpTS0Z5c3Rja1NxZTdhbmkyVDVsbTgySTUwTHlIc0tTL2lFc2FUdGhTZHRKdEllN3NKY2lJcEpibDRPcG5MUythMENXK3p6YzNUUE1lZlhzaExjNWNTcjk2S21zeXZ5ZFB1TW9pMWVsY3NVYysxRXFyRXJ6NTlhK2t1djZJU0lGWTFNWVRONlRPcDlWZ0FlTXZ3NnUwMmhLS1dUMS9PQ2RtMkJOS013K0RCR1hIbUIvY3h6MlI4SzRwbERldzZWZEZKRkNjRGdhWHRnQlVjbU9kUytMNDBXb0R2cTlVa1N1UGdWWEluTFZXVXhscU9UUmlrb2VyZjdQM24zSHgzei9BUngvWFM1N2tvaElpTmhxMU42emFpdHFsQ3ExRlZWcXRzWFBMRzJ0R2xYYTBxSzYxSzY5YTlmZU0zWUlndXc5N3U3M3h6ZTVKSEpKTHNzbDhYNCtIdmZ3M2ZlNUVIZjNmWC9lNzNmOEZoMWhjVDY4aUQydkQyWUZ4ZDdJZEZhV0VFS0lWOGZMMDkzZzlvVFNmZW50Zjltako4K01MdnZuR3grNGNwZkFGVVJyNFZCOGVkNkNsbERMeGJUakVVSmt6WVZBbUg0SjR1SUxwQlMxaGJrMXdOVXE3Zk9FeUM0cW9LVTcxSGVGQmRlVm5sZWcvTnY4K0JUTXFpYTkxWVRJVHg1R3dHZm5JQ3hPV1hlMFVONTNTc252dVJEQ05DUndKWVRJQlZUWW0zdGhiKzVGQ1p0T0FNVHBJdkNQdWNpTFdDVWp5ei9tUE5IYVFCT1BVd2doeE1zTVpVTnB0VnJxdE9xZDZuNk5Sa1BkMW9ZenNkYitQRnUvM0xqOUFDS2pvbE45N3NkUGxKdG83b1VsY01WL3o1VW0ycUNVQ1pSU0xrTGtYYjRSS1lOVzgyb292WWlFZU5Yc3paVk12NDArU3ZhVlZnZiswVERtbkJLOEt1ZG82aEVLSWJJcUxBNm1YSlNnbFJBaVY1SEFsUkFpVnpKWDJlSm1WUjgzcS9yeFczU0V4dDNuZWZSWi9LSk84amp5R0dHYXh5WWRveEJDQ01QaU5Cb0ExT3JzN1cxVnEwVXZnOXY3alppYW9YTzMvTDRRanlLdTJUYXVYR0Z2a2l5MU5oNm1HNGNRSW12QzRtQlNrcHVIUld3a2FDVk1Ud1YwTFE3bEhaWHlsVUV4RUJxclpHZk1yQ2JsSzRYSXl6UTYrT29LUElwUTF1M01KV2dsaE1nVkpIQWxoTWdqVkRpWWw4UmVYUUl2Njg1b0hPSUlqcjV2NmtFSklZUXdJQzVPQ1Z5Wm0yZHY0Q3Exc29NWlpXNmV6ejRDQjhUQTZmaGVrVzhXZ0dLMnBoMlBFQ0p6ZE1Ec3E0azNEMjNVTUtPcUJLMUU3bEc1QU15dkFaK2ZoeGZSRUtHQkNlZGhUZzJvNkdUcTBRa2hNdVBYdTNER1gxbFdvZlN3azZDVkVDSVh5R2ZmMm9VUXJ3OFY5dWJGVFQwSUlZUVFCa1JGSzAzY3JTeXp0M0c3b2JLREFqandGSFR4SmNYYVNyYVZFSG5XZGw4NDhTSnhmWHdsS0dGbnV2RUlZWWluSFN5b0NlUE9nVitVMG1OeDhrVllWRXNtVGdpUjExd0pnalVQRXRjSGxJWTYwaWRWQ0pFN1NPQktDQ0dFRUVJWXBXdi9jZnBsclZhYllsc0NqVWJaRnhZZVlYQi9ndGk0T1AxK1IzczdWaTZlbnAzRGZUM29TQ3dUYUdzT1RRcWJkRGhDaUV4NkdBRS9laWV1OXlvSkRmSlpTVk9SZnhTeGdRVzFZUFFaSlhnVkVnc1RMOEIzdGFCQTlrNWFFVUxra0lnNG1IMU1DWW9qQUFBZ0FFbEVRVlF0Y2ZKVEExZDR2NFJKaHlTRUVFbEo0RW9JSVlRUVFoamx3Y01uUm0xTG9OVnEwOXl2MCtuMCs1MGNqUzlKMHE3SGNKNjlDRFQ2K0FSbjl2MlI0WE55dll1QmNEZE1XWDdiRGF5eXR6eWpFT0lWME9sZ3psVWxjd1dnbkNOOFdOSzBZeElpUGE1VzhIVTFHSGxHNmNuMkpGTEp2SnBmRXl6TVREMDZJVVI2ZnJvTlR5T1ZaU2RMR1BPR1VpcFFDQ0Z5Q1FsY0NTR0V5RmF4Y1hGWTVMZitNVUlJd0xqQWoxYXJwZS93S2R5NjY0TUtGWjdGaXZESGoxL2x5UDhMeHZhOGV1anJwODhReTNmVzNFOWNsaktCUXVSTisvM2dSb2l5YkdrR1gxUUVjN2w3S1BLQTRuWXdyUXFNUHc5eE91WGY4ZkxiTUt5Y3FVY21oRWpMblZEWTZadTRQdm9OSlhnbGhCQzVpTnhaRkVLSVBHem0vSi94ZTZZMFVsMDg2d3VUanVXNjl6MVcvdmtQZHgvNDh1ZFBYMk5wYVdIUzhRZ2hUR1BlMHQrNDduMlA3dSsyeE54Y3paOGJkdkh0a3Q4WVA3Si90aitYc1QydlduVWJSa0JnY0xZL3Y4bmRDb1d6QWNyeUc0NVExdEcwNHhGQ1pGeVVCbjY1bmJqZXA1UVNEQkFpcjZoYUVFWlhnTG5YbFBWTkQ1VnREYVhVcFJDNWtnNzQ4WmJ5SjBBek4vbDlGVUxrU2hLNEVrSUlFNHVMMHhpZENhQldtNkZXSjVhQk9uLzVScHBsdUY2Vm1OaFlQcHUyZ0tmeFFiUWZWNjNuMDhFZm1IaFVRb2hYS1NZMmxsbUxWckpsMXlHS0YzTm4rTUFlQUJ3OWVaSDFXL2RoYVduQnFLRzlNRk5sUG90Z3o4RVR1TG9Veks0aDUzMS8zVTljN2xOS3lyc0lrUmV0OTRFWDBjcXl1dzEwOFRUdGVJVElqRmJ1Y0NVSWRqNVcxdWRkZ3pKMXdjM2F0T01TUXFSMDhnVmNpQys1YldFR2c4cVlkanhDQ0pFS0NWd0pJWVNKVFovN0V6djNIelBxMkhmYnZzWGtzUjlsK1RudlB2QWxPQ1NNNm0rV3ovSzFBQ3d0TEJnL3NqK2ovcWRrUC95K2ZnZHRtamVnWEdtdmJMbStFQ0ozTzN2eE9yTVdyZVNlank4ZVJWeFpNbnM4dHJiS3phb0ZNOFl5ZU94TS90eXdFKzg3RDVnNGFnREZpeGxYNGk5QldIZ0VjNzcvbFIxN2p6THQ4NkU1OFJMeW5vZmhjUFNac3Z5R0k5UnlNZTE0aEJBWjV4OE5heDRrcmc4cUk3MkJSTjcxU1RtNEZnd1B3cFdlVjdPdndyYzFJQXNUVm9RUTJTeE9COHVTWlBsMjhZVENFbUFXUXVSTzhxbFlDQ0ZlTTJjdVhHUGd5R2tNSHorTEUyY3VaOXQxRzlXdHp0dU5hZ05LajV0dkZxNUFwOU9sYzVZUUlxL1M2WFNjT0hPWjRlTm5NV1RzVE83NStGSy9WaFZXTDVtQnUxc2gvWEZlbnU3OHNuQUs1VW9YNTh5RmEzUWIrQVZUWnYvQStjczMwL3cvSWpJcW1xam9HQUM2RC9xQ0hYdVA0dWJxUXVrU3hYTDh0ZVVKYTMwU1M3ejBsbXdySWZLa0ZYY2dXcU1zVjNTQ3hvVk5PeDRoc3NKS0RaUGVWUHEwQVZ3T2d1MlBUVHNtSVVSeU8zeVZ5VThBamhid1FRbVREa2NJSWRJaUdWZENDR0ZpM1RxMm9IN3RLbWtlTTJYV0Q5bnlYRHYySG1YR3Q4dUpqWXNENEx2bGYxSzcra3g5K1VHZFRrZGtWSFNtcnorazMzc2NPWEVlalVaRFVmZkNCQVFHWTJPVHVSbGMxdFpXV1NvcEpvVElHWGZ1UDJMZm9aUHMzSCtNUjQvOUFIQXU2TVNJUVQzbzBMcUp3WE9LZWJpeGF2R1hyRnF6aFYvLzNzYU92VWZac2Zjb3pnVWNxVmE1UEcrVUswbnhva1ZvM3FRT3F2amYrK09uTHVvRFc4K2VCL0JPeThaOE5yd1A5bmEyK3V2V2F0RXJoMTl0THZVOEd2YkZsNGt0N3dpMUpkdEtpRHpuVmlqc1RWTHVlVWhaQ1VDTHZLK0VIZlF2RFQvZFV0YVgzNEs2THVBcUdSMUNtRng0SEt5K203amV1eVRZeVcxaElVVHVKZjlEQ1NHRWlWV3BWSTRxbGNxbGVVeFdBMWR4Y1JvVy92UUhhemJ0MW0rcldiVUNjNmVOVHRZejY4R2pKN3pYLzdNc1BWZUNYUWVPcyt2QThVeWYvL1BDS1ZTcm5EMmxESVVRV1JjZEhVUGY0Vk80ZmUraGZsdGhWMmQ2ZEc1TjkzZGJZVzFsbWViNWxwWVdETzdUbGZjNnRHRGRsbjFzMlhVSXYrZitIRGg2bWdOSFQ5T3pheHRhTksyclAvN0VtVXNBMk5wWU0ybk1JRm8xcTUvaW1sNmV4cFVjZk9qclozUXZ3VHhoK1MybDFBc29OeDNrWnJjUWVjK3lXNGxaazAwS0t4bFhRdVFIblQzaHdGTWxPQnVoZ1VVM1lVWlZlYThTd3RUV1BJRGdXR1had3diYUZ6WHRlSVFRSWgwU3VCSkNpSHp1dVg4ZzQ3Lzhqb3RYdmZYYjJyZHF6UC9HRE1MQ1hONEdoQkRHc2JLeVpIRGZya3ljdVpqNnRhclFvWFVUbWphb21TejRiUXpuZ2s0TTZkdVZ3WDI2Y1BuNmJVNmV2Y3l0dXc4Wk51RDlaTWQ5T3JnblQ1LzVNL2FUM3BUdzlEQjRyUTByNXhuMW5LMjZEU01nTURoRDQ4eTFUdm5EdjBxbUcrVWNvVTZodEk4WFF1UStWNFBoUXFDeWJLNkNnV1ZNT3g0aHNwTmFCZU1xd3NlblFLdURreS9nWEFEVWREYjF5SVI0ZllYRndlYkV5V2NNS2dQbTBqMUdDSkc3eVIxTElZVEl4L1lmUHNYWEMzOGhPQ1FNQUhOek5hT0g5dUw5VHEwTkh1OVNzQUFUUmc1NGxVTk1sYWVIbTZtSElJUjR5ZHVOYW5OZzR6SnNiYk5lOGtlbFVsR2xZbG1xVkN4cmNMK0R2UzJMWjMxaGNOOW53L3NSR1JWbDlIT04vN1Nmdmw5V25oYXBnZTl1Sks3M2xkNVdRdVJKNng0a0xyY3Jxc3g4RnlJL0tXVVAzWXJEMy9ILzFwZmZoaHExUWNxQUMyRWEyeDVCVkh4UHhUY2NvWkgwVkJSQzVINFN1QkpDaUh3b0xEeUNPZC8veW82OVIvWGJDamtYWVBhVWtWU3RuSHBaUWdkN1c3cDJhUDRxaGlpRXlLT3lJMmlWVmMwYTFjclE4VzgzcnBOREkzbkZmcjBMZnZFQnU0YXVVRWQ2V3dtUjV6eUtnT1BQbFdXVkN0NHJidHJ4Q0pGVFBpZ0JPeDVEYUN6Y0NZVURmdEM4aUtsSEpjVHJKMDRMbXg0bHJuZnprb2xQUW9nOFFRSlhRZ2lSeit3NmNKd0ZQLzZCZjBDUWZsdmpldFdaOHRsZ0NqbzVtbkJrcjZIdnZjSFJFdXd0RS8rMHR3Qjc4OFNIblFWWW1zbVhCeUZFMm02R3dNYjRFaTgyYXZnazdkNklRb2hjYXIxUFltK3J4cTdnTHRsV0lwK3lNMWVDVjh0dUtlc3I3eWo5M0N5a1BKa1FyOVFCUHdpSVZwYmRySlhKVDBJSWtRZEk0RW9JSVhLQm5rTW00bjNuUWZvSHBrR3IwekZxNGx5T243Nm8zMlpsWmNtb0lUM3AxckZscHErN2MvOHhRa1BEc3pTMjlEZzQyTkcyZWNNY2ZRNlQyUFVZVkdiS2c0VGdsSUVJbGJsS0NXQWxDMmlaSnc5eTJiMzhaNUo5Vm1vSmZBbVJuOFZxWWY1MTBNWGY3ZTVYR2x4Tm4va21oTWlnd0JqWTh5UnhYYkt0Ukg3M2JqSFk1QVBQbzVXTTRXMiswTm5UMUtNUzR2V2hRNWt3a2FCTGNhVVBuUkJDNUFFU3VCSkNpRndnSURBNHk5Y3dVNm1vWEtHTVBuQlZvOG9iVEJvemlPTEYzTE4wM1o5LzM4U0RoMC9TUHpBTHZEemQ4MmZneWxoeE9naU9VUjZab1ZhbEh1eEtDSFFsYkxkN0tkdkwzaHlzSmZBbFJLNmxBeGJlZ0x0S3IwSnFPa1BuWWlZZGtoQWlrLzU1cEFTaUFTbzVRUVVuMDQ1SGlKeG1hUVo5U3NHMzE1WDEzKzlCSzNmbDg2Z1FJdWVkQzRCNzhaOGhiYzJoVGRidURRZ2h4S3NrbnhhRUVNTEVkRG9kZ2NHaEFEU3BYNE1tOVd1a09HYm0vSitOdXRiQVh1OXk0Y3BOV2pTcFErZDMza1lsRFpCZkR4b2RCTWNxRHlJemZyNlo2cVdBVmlyWlhrbURYMG1QdHpHWHdKY1FPV1c5VDJLR1JnRkwrTHlTTkxjWElpK0sxTUEvRHhQWHUzbVpiaXhDdkVvdDNXR3REendNaDVCWVdPY0QvVXFaZWxSQ3ZCN1dKYW5xMHM1RENWNEpJVVFlSWY5akNTR0VpWVdFaHFQUmFBQ29YYjBTbmRvMVMzSE01cDBIQVNqbTRaYm10ZFJxTlV2blRNajJNU1k0cysrUGJMMWVyUmE5c3ZWNklwTzBPcVZ4ZG1oczVzNVhxY0JPblhxdzYrVXloeTl2dDFYTGpYZ2hETm5oQzh2amU0T1lxV0I4SlhDMk5PMlloQkNacy9zeGhNVXB5eDQyVUwrUWFjY2p4S3VpVnNIQTBqRHRrcksrM2djNkZnVm5LOU9PUzRqODdtNFluQTFRbHMxVTBDbi9sT21NaVkzRjBzTEMxTVBJa05Dd0NKNzdCMUxLcTZpcGh5S1MwT2wwT1RiaCs3bC9JQVdkSERFM1YrZkk5VjhIRXJnU1FnZ1Q4MDlTSnRDNWdLUEJZMVl0bnY2cWhpTkV4dWwweXMyNGhCdHlHYVVpTVl2TG1HeXZsNE5mdG1ybHk1Z1ErY21taDdEVU8zRjkxQnRLbVVBaFJONmpRK250azZCcmNYbmZFcStYQnE1S2FjenJ3UkN0Z1EwUDRhTXlwaDZWRVBuYjFrZUp5MDBLZzF2KzZJOGFFaHJPSjE5OGc3V1ZKZU0rNlVQNU1pV3lkTDIxbS9jUUZCTEtSNzI3NUdqRm1sVnJ0dkRybXEwTTY5K05BYjA2WmR0MVh3UUVVY2k1Z01GOVhmdVA0OEhESjZsT1FQWVBDTUlsbFhNTm1mVDFFcDc0dmVDWFJWTlRQZWJqejc3bWg3a1QwN3lPVHFkajVaLy8wSzVsWTRvVWRqSDYrYk9UUnFOaDFxS1ZoSVNGTTN2S3lHeS8vdGJkaC9sNndTOE02dDJaZ2RuNDkvMjZrY0NWRUVLWVdHQlFpSDY1WU1HMGV4MmtsYUdVbGV5bEw4ZC9UTHNXalRKOXZoQlpvaU5yZ1M5UXlsNmtGK3d5bEFXV3NGMXVJSXJjSWxvRFM3eGg1K1BFYlIrV2hMWWVwaHVURUNKcnJnZkRnM0JsMlVhdGxFNFQ0bldpUWlrUCtNVjVaWDI3TC9RcXFVdytFa0prdjJnTkhQQkxYTytVUC9xakJnUUdNM3o4TEx6ditGQ3RjbmtLdXlaTzZncVBpT1RjcFJzMHJsYzlROWRjczNrUFBvK2VNT2pEemprV3VBb0lER2J0NWozWTJsclRvVTNUYkx2dW1RdlgrSFRpSExwMWJNbW5IL1ZBclRiKy85Uy9OdTVpOGM5cm1EbnhFOTV1Vk51b2M2N2Z1cGR1Ly9PTFY3elQzQSt3OXA4OUxGMjVqczA3RDdKcy9tUjk4Q29yOTdUKy9PbHJ5cFUydmd5eldxMG1PRFNjQTBkT2NlSEtUYXBWTHAvcDV6YWtadFVLNk5EeHl4K2JhZHU4SVI1RlhMUDErcThMQ1Z3SklZU0pHWk54SlVUK29pUGJtMkpGeENtUFo1azgzMVlOZGk5bGVobVQ3Wld3WFMyQkw1RU5MZ1RDNHB2Z0U1NjRiVUJwNkZIQ1pFTVNRbVNEcElIb1prV1U0SlVRcjV2cXpsREtYaWxmRmg2bmxNL3NuSDlLbHdtUnF4eCtwbnczQXZDMGc0ckdaOVhrVmo2UG52RHB4TGs4ZXV4SHh6Wk5tVEJxQUJibWliZTF2NXkzalAySFQ5R3hUVk0rRzk0WEcrc01saVBOd1d5cmVVdFdFeGtWalkyMUZVUEhmWldoYzRjUDdFR3pSclVNN2l2czZveW5oeHQvck4vQmxldTNtVE4xWkxvWlZCcU5ocm5mcjJiOTFuMDRPdGpqYUcrWG9mRmtoNjd0VzNEczFFV09uN3JJNERFeldMNWdNbTZ1THJSdDNqREZzYnNPSE1mUndZNEd0YXVtZVUxSEIzdjljbFIwREt2LzNwcnVPQkwramN6K2JsV3FQK09rK3ZYb2lLV2xoVDZUelRnYU9uNDRLdDJqdkR6ZDJiQnlucEhYZkgxSTRFb0lJVXdzSUFPQnE3NDlPaVJiMzdUOVgwSkN3MUxzMjd6alg0SkR3dkFzNnNiYmpldWtPNFl5SmVWTG8zaVZjbUdRSjBLalBKNW44bnhyOVVzWlh5OEh1eXdNQk1TU0hHOXVscTB2UitRaFVSbzRGd0FiSDhMRndNVHRhcFZTSHJDTlpGb0prYWRGeE1HL1NXYTlTL2FrZUYycGdDN0ZZZDQxWlgyREQ3eGJUTExlaGNnSlNTZE10UFhJbFYrL011TDRxWXRNK21ZSlVkRXhUQmc1Z0s0ZG1xYzQ1b3RQK3hNU0dzNldYWWU0ZU5XYmJ5WjlTcm5TeGRPOXRrNm5CZEwvRVhYdFB5N04vVVhkQy9QZDE1K24yUDd2MFRQc09YZ0NnTWlvNkF3RVBCUmg0UkdwN2l0ZXRBZ3JGMDlueXF3Zk9IanNETDAvbWN6Q21aK2wrcnI5QTRLWU1ITXg1eTdkb0V4SlQ3NzljZ3hGM1F1bk9LNVZ0MkhKN2xPOUxMM01xTlQySjVRc05EZFhNM3ZLU0lhTW1jazE3N3NNR2ZzVnl4ZE1ac2FFWWNtT0R3a05ZK2YrWTFTdFhDN0Z2clJFUlVXemJQVkdvNCsvZGRlSFczZDkwajN1Z3k1dHNiUk03SzAyWWVRQW81OGpMZDhzV3BFdDE4bVBKSEFsaEJBbUZwQ2tWT0Q5aDQveDhYMmE2ckdEUHV5Y2JPYlF3V05uOUlHckVZTjY2TGNIQm9Xd1pkY2hna1BDR05ydnZXUXprYkppdzliOTJYSWRJZktkS0kzeWVCR2R1ZlBOVldDbFZnSmcxbXF3TWxObTVGdXJsZTFXWm9uN1BHMmhRLzRvOS9IYXVSb01LMjZERnFXRVMwUWNQSTBDalM3NWNaNTJNS0VTbEhVd3lUQ0ZFTm5vWHovbDl4MmdoRDJVbCt4NjhScHI1Z1kvMzRhZ0dQQ0xncVBQbGQ0N1FvanM0eHNCbDRPVVpiVUtXaFl4N1hpeTRKNlBMNyt0M2M3VzNZZHhjclJuK2hkREtlSHB3ZFViZDRpT2lTVTZKb2FZbUZpaW8yT0lpbzZoYVlPYTNQZDV6SU9IVCtqLzZWVEdmOXFmRHEyYkpMdm00Zi9Pc1dqWm4vcjFKMzR2QUhodndHY3Bubi91dE5HVThpb0trT0dBRThDangzN00rSFk1YXJVYW5VNUh5ZUllL0xwa0J0WldscW1lRXhlblljcnNIOWp6NzMrNHViclFvSGFWTkovRDFzYWFPZE5HOGUyUzMvaG41NzlFeDhTa2V1enBDOWM0Zi9rbWJkNXV3S1N4SDZVNmpoWk42aEFhbGpKZ2R2aS9jNFJIUkJyTWpFcXcrOEJ4V3IvZElNMHhnNUx0TkgvbVdQb01tMFJFUkNSUG4vbmo2bEl3MlRHUEhpdmxWSXE1dTZWN3ZhUUtPRG1rNk90MTd0SjFmdnAxQTVQSGZrUXhqOVN2OThmNkhSdzdlWUdSUTNxbTJ6L05VQUIxNE1qcHRINjdBZDNmYlpscys5cC85ckw3d0hHRC9jRWtjSlU2Q1Z3SklZU0pKWjNKTW5qTXpEU1BYYjl5TGlVODA1K3AyN1JCVGJic09rUklhRGhIVHB3M3VtWnhldVFOVllnY0VxZUR1RGlsZEk0eEpIQ1ZOOTBNaGt0QjZSLzNMQksrdWdJbDdKVGdWVmxIS09jQUJWTC9raXVFeUtXU3pucHZsL2RudlF1UkpaWm0wTEVZckw2cnJHL3drY0NWRU5sdFY1SUFTNzFDZWZyejQ0SWYvdUQ0NllzQUJBV0hNbUhHWXFQT016TXpJelltbHVsemY4TDd6Z1BHRHV1dDN4Y1dIbUV3Q0dWb1cxeWNKdGw2TVE4M05xK2VuK0k0UXhsRzRSR1JqSm44TFNHaFlZejV1RGRCd1NHcytQTWZwcy81aWE4bURjZk1RR25DbUpoWXZ2aHlFVWRPbk1mQjNwWUZNOGVsVy9vUHdFeWw0clBoZmVqMmJvczA3eGUxZWJzQkpUdzllS05zaVRTdjkvbUlmZ2EzZCswL2p2Q0lTSDMyaysrVFo4VEd4U1Y3enYySFR4bWRIVlhJdVFBTFpvNmpvSk9qdmwvWk40dFc2SC91VDUvNUEzRGh5azFtZkxzODFXdDgzTDlidXM5bFptYkcrY3MzK1h6NlFuNWRNc1BnNU81bkx3Slp0bm9qbGhZV0ZFcmo1MTY2aENlMk50YmNmL2c0eGI2TFY3M3g4blJQc2UvR3JYdGN2T3FkWW51UndvV29XcWtjN202RjBuME5yeU1KWEFraGhJa0ZCS1dlZ3YweUJ6dGJvNDZyWDdzS1RvNzJCSWVFOGVmNm5ka1d1QkpDNUJJdEpmc3hYNHZXS3JObGZTUGdXSkw2bFVWdG9ZNEwxSGFCS2dXVlREd2hSTzUxTnd4dXhtZldtNXRCODd3NzYxMkliTk9oS1B4MUgySzFjQzFZZVZSME12V29oTWdmTkRyWWt5UUFrOGRMVG5kcC96YldWcGE0T0JmQXp0WUdPenNiN0d4dE9IWHVDbmZ1UDZSZmo0NlVMbEVNV3h0cmJHMXRzTEcyd3NiYUNrdExDeTVkdThVWDB4ZFJNajVqS2tHN0ZvMW8xNktSZnYyZER6NGxLQ1NVWTl0WDZyZDlQbTBoQjQ2ZXhseWR1Yy9hNFJHUmpKZ3doN3NQZkduYnZDRTl1N1loTGs3RHhhdmU3RDEwQWlzckN5YVAvUWkxT3JIbjViTVhnVXo2K252T1hicUJvNE05UzJhUFQ3WGtYODhoRS9DK2szNXB1d1RwbGZZRHFGR2xBc3ZtVDByem1QS2x2WEJJMGhOcnhQalorUGcrNWRUZTMvV0J1TW9WU2hzOUxpQkZWdFBXWFllSmlZMU50dTNhemJ0Y3Uzblg0UGxlbnU3SkFsZGFuWTZmZnpOY0p0Q3JtRHZlZDN5WU1HT3h3Wi90aWJOWENJK0lwRkwxVW16WVp2ajc5dUErWFpremRTU1ErczkxeTY1RGJObDF5T0MrOS9vbnorejc2ZHRKQnJPd2hFSUNWMElJWVdKZmpPakhweDk5a09yKy8zMjFoSnUzN3dNays1Q1FGa3NMQzk1cDJZZy9OK3ppd3BXYlhMemlUZFhLNWJJODFwTzdWNmQ3VE4zV2ZRRGxBOFRhbjJjYmRhd1FRcncycWhSUStubFltQ25sVyt6TVFRZUV4TUx6S0hnZW5kaE0rMlcrRWJBcEFqWTlWSUpXOVZ5aGpUdlVjSlllSVVMa1JrbXpyUnE3Z3FORjZzY0s4Ym9vWUtrRWNYZkYvMzVzOElHS2I1cDJURUxrRjZmOUlTQytkTG16bFRMWktROTdxMkV0M21wWUs5bTJxemZ1c0dqWm56ZzUydE80WG5XY0N4b09mRmVwV0piTnErZGpsVVpaUGdDTlJvUDZwUUNWUnF2MHZVb2FXREtXUnFOaHhQalpYTHAyaTVwVkt6QjU3RWVBMHRkcDdyVFJEQjMzRmR2MkhPSFppMEJtVHZ3RTV3S083TmgzbExuZi8wcG9XQVJlbnU3TS8zSXNYcDd1cVQ1SHEyYjFxVmE1ZktyNzl4MCtSVUJnTUdZcUZWcWRMa1haT2tNOGk2WS91ZWJyU1NPU3Jhdml2MzhrL1JheWJQN2tkSytUbHVNN1YrbVh2NXkzakMyN0RyRngxVHlLRjB2NTh6QVVPTkpwdGVuMnR6cDQ3QXdIajUxSmRmK3A4MWM1ZGY2cXdYMkQrM1RWTDc5Y2pqQmhUQjkyYThlb0ljbkh0dkNuUC9oOTNRNkQ1NGpVU2VCS0NDRk16TTAxN1ErVDJ2Z1BUWllXRnNrYVFhYW5XOGRXck5tMEI2MVd5NkpsZjdMaXUybVpHbCt6aHJWNUVSQUlaUHlEVzNySGp4emNFd0FuUi90TWpVMElQWE1WcU0yVVA4MFQva3l5ckk1ZnRraDZYTkpqa3h5WEVGQjRlWC9DUHFPT1MyYzh5WTVUZ1lGU0VhbVNiS3U4N2R1YTZSOFRFUWRQSXVGT0dOd09WUjYzUXBVK2FnbWl0WERJVDNtNFdrTnJkK2prQ1U1eVkxeUlYQ0ZhQy92eXo2eDNJYkpWRjgvRXdOV1I1MHEvS3pkcjA0NUppUHhnaDIvaWNtdDM1WHRHSGhNVEUwdURkdjNTUGU3Wjh3QmFkVE91SkYyQ3cxdC93ZFltK2Y4MU1iRnhLY3JHYWZXQnE0eG5YS25WYWxvMHJZdEdxMlhCekhISjd1RTRPdGp4NDd6L01XN3FmRTZkdThMN0E3K2dRcm1TK25LSXJaclZaK0tvQWRpblUybW5YNCtPQnJjL2V4N0FsOTh1SXlnb2hORkRlN0Z4K3dFZVBIeENhRmdFNXVacTNtMzdWcG9CTDBPTXlkYXEzZkxEVlBkdCtYMGhIa1ZjOWVzVFp5NW16OEVUK25VdlQzYzJySnhuOE55SHZrOHhVNmx3VDNKK2V0UnE5U3NKRG1tMTJsVDcwNGVFaHFjb0NSZ1NHZzVnc0x5Z2UrRkM2UVpZWDFjU3VCSkNpRnd1SWpJS0FIdDc0OG9FSnZBczZrYWI1ZzNZc2Zjb2w2N2RZdXZ1d3lrYWt4cGorS0QzTTN5T3NYcDNmeWZIcmkweVFFWGF3UnhEQVNCamdqNzY1WXdHaDVJRWZRd2VsL1JhOGZ2ejNuZXl6TnVic2dtc3lHZHN6YUcwZy9Kb0ZUKzdNRTRMVjRPVm1iU24vWlVTWkFtZVI4SHY5MkNkRDNRc0N0MjhvS0I4K1JIQ3BJNDlnN0Q0N0VrM2E2aGVNTzNqaFhpZGxMUlhzb1hQQllCT3AyUW45aXRsNmxFSmtiY0ZSTU5KLzhUMTFxbG43T1JtYXJVWkgzUnBrMks3ais5VGpwMjhnS1dGQmUrMmZRdHo4K1NUWkcvY3VzZjV5emNwVjlxTG1sVXJHTHkyaFVYSzIrRFJNVEVwSnRKbUplTUtvR2ZYdG5SdDM5eGdNTUxSd1k3eEl3Y3dkTnhYQkFRR0p3YXQzcXJIdE0rSFlHbVI4VWxvWWVFUi9McG1LMzl0M0lXMXRSV0x2dm1jK3JXcXNISDdBVURKcHRxeTZ5QmJkeC9HeTlPZFRtMmIwYjUxWXdvNk9ScDFmUWQ3VzFxK1ZUL0Y5dDBIamhNZUVVbVg5aW0vbng0N2VRRy81LzRwdHJzV2N0Wm5reG5xSzViVVExOC9DcnM2Ryt4SFpTeXRUb2N1L3U4ek0xUm1aZ2I3a1FVR2hhUW8rNWNnSTZVQ0FYNWVPQ1hEQWNYWGhRU3VzaWdpSW9wZC94Nm5lZU02NldZTUhEdDVnWXZYYmxHL1ZoV3F2eW4vSUlVUXhna05VMlptT0dRd2NBVXd1SGNYOWgwOFNVeHNMUE9XcktabTFRckpacnRrbEkvdlU2Yk0rb0dCdlRyUnVGNzFESjhmSGhISmQ4di9vdS83SGJJMGpqeWppRFZZbU1jL3pPSXpmdFJwQjNOU0JIWmVDdGFrRmZSSkxhc25yYUNQaFVwS2pBbVJGNWliUWRXQ3ltTlFHWGdVQWJ1ZndONG40QjlmRWlaYW93U3YvbmtFM2IyZ1J3bnBneVdFcVNRdEU5aldJMk9adFVLOER0b1hWUUpYb0dSZjlTNlpKN05EaE1nMTlqNEZyVTVaZnJPQTBoczFEMUtyMVl3ZDFqdlp0c3ZYYnpONjBqd3N6TTJaUFhWa3Nuc1JzWEZ4UEhuNkhEZFhGejcrL0J1dTNyaERqODZ0NmRpbWFiclBwZFBwaUltSnhkcktLdG4ydURpTmZpeVo5WExRS2lJeWlpUC9uV1BibmlPY09Ic1puVTZIcmEwMUhtNnUzTDcza0QwSFQzRHkzQlZhTnExSGd6cFZxVjI5RWpiV1ZxbGNYZkhnNFJQV2Jkbkx0ajFIQ0F1UDRPMUd0Umsvc24rSzhvbUQrM1JoVU8vT25EaDlpYlgvN0dYeDhyOVl1bUl0VFJ2V3BHdjc1dFN1WGluTjUzRXU2TVRFVVFOU2JEOXg1aEtSVWRFRzk0MFlQOXRnNEdyMDBGNk1IcXBrY2IyY3pUWDVtNlhKMWw4RUJPSGthSjlpZTdKai9JUDArMHVYTEpZaUcyM3FyQi9ZdWY5WXF1ZW5wMjN6aHN5WWtES3p6OFc1Z0pRS2ZBVWtjSlZGVzNZZll0NlMxVnk1ZnBzcDR3YW5lbHhvV0FSVDUveElVSEFvcmk0RjBneGNIVGh5aWhObnIrVEVjQTMrWnlLRXlMMTBPaDFoNFpFQU9CclozeXFwWWg1dTlPM1JnZVcvYlNROElwTHhNNzVqK2Z6Sm1VcEQzckh2S0xNV3JTUWlNb292cGkvaTJ4bGpxRityaXRIbjYzUTZKbit6bE1QeEg5YjZmOUNSUHUrM3o5U01vanpqNTNxZ1Zpc1BNelBscHBYY3VCSkNaSWRpdGpDd3RESkQvY1FMV0hNZmJvUW8rMkswU2diVzNpY3d2RHpVSzJUU29RcngybmtjQ1JlVU1zdW9WTkJLeWdRS2tVTDlRa3EvcTZBWVpRTEdhWDk1dnhJaXMzUWtsdDhFWmNKRVByRis2ejdtTC8wZGMzTTE4NmFQcG1IZGFvQnlmMkgvNFZNcy9ua05nY0VoL0x4Z0tndG5qbVg0RjdQNWN0NHlMbHk1eWRoaHZiR3p0VW4xMnFGaDRlaDBPdXhmT2lZaGNQVnlWbGRHM1gzZ3krbnpWemg1N2dvbnoxNGhPam9HZ01LdXpuUi90eVZkMjdmQXdkNlc0NmN2OHZ2YTdaeStjSTMxVy9leGZ1cysxR28xSlR6ZEtWK21CRjZlN3JpNkZLUjBpV0s0Rm5KbTIrNURIRHgybG12ZWR3RW9XNm80SXo3cVFZUGFWWk05ZjZPNjFTbGYyZ3NBTTVXS0JuV3EwcUJPVlI0L2ZjN2ZtL2V3YWNjQjloMDZpWmVuTzkwNnRxUmptNllwU2ltbUpVNmp3VHdMd2IyWEdRb3dCWWVFcFJsNENvK0kxTyt2VTcxU3FtVVV4M3pjMitEMnRNei80YmNVMjBMREltalc2YU0wei90OTNRNStYN2ZENEw2MFNpLyt1M2w1cGlhczUyY1N1TW9DclZiTDM1dDNZMmxoa2F3NW15SGZMZnVUb09CUTFHbzFQNjVhVC9NbWRYRXVZRGdsODlLMVcyemNsalA5S3lSd0pVVGVFaHdTcHErdjdPQ1E4Y0NWVnF1bC93Y2QyWC9rRkhmdlArTGF6YnRNL21ZcHM2YU9OSmp1YkVoa1ZEU3p2MXZKdGoxSDlOc0t1UlRBMWpwamRlZ0RBb1B4RHd3R0lEbzZoaDlYcldmNzNpTjhOcnh2aWc5WVFnZ2hqS1JXUVVOWGFPQUs1d05nOVYybHBDQW9QVU1tWDRSbWJqRHlEYkNUai81Q3ZCSkpieDdXZGdiWHRHZE1DL0ZhTWpkVFNwbjkvVUJaMys0cmdTc2hNdXRLa0pLTkQyQ3JoaWFGVFR1ZWJPRDMzSi9aMzYzaThIL25LT3pxek1LWm4xR3VkSEUwR2cxN0RwNWcxVjlidUhQL0VmWjJ0Z3p0K3g2bHZJcGlicTVtMllMSlRQNW1DVnQySGVMRW1Vc00rckF6SGR1a0xDMEk4T3lGTXNta1VLRUN5YlpyTlBHQnEwejB1TnF3ZFQ5N0Q1M2c1dTM3aElaRjZMZmIybHJUNXUwR3RHL1ZoRG8xS3llN0g5T2dkbFVhMUs2SzMzTi9kdTAvenFIL3puSDF4aDN1M0gvRW5mdVA5TWZOblRZYUQzZFgxbTNaeDR1QUlPclVxRXlQenExcFhLODZLZ1AzZCt6dGJMQ3pUUm5FOUNqaXl1aWh2ZmlvZDJjMmJOM1A3K3Qyc0hUbFdscS9YVDlqZ2F2WU9Nd3RzaTl3bFpQWlNEMjdwaXcvbVI1RGdTc2JheXUrSEE0RDFIb0FBQ0FBU1VSQlZQOXhpdTJIanA5bC8rRlRGQ25zd3FBUE94dnNUNy8zNEFtT25EaFA5VGZMMC9tZHR3MWVXeVFuMzE2ellOZUI0enowOWFObjF6WVVLZXlTNm5GSFRweG4wNDUvS2VWVmxJLzdkK2V6YVF1WU9YODU4NzhjYS9ENFVVTjZwVWdwRkVLOG5oSUNQUUJPRG1tWEkwM3FtdmRkNWkvOW5lR0QzcWRhNWZKOE0ya0V2WWROSWlZbWxnTkhUelBwcSsrWk1XRll1cW52Wnk1YzQrc0Z2eVJyT3ZsT3k4WjhNYUlmdHJZWkMxeTVPQmRnNWVMcHJOK3lqNlVyMWhJV0hzRkRYejgrblRDSEZrM3I4dGtuZlhCeExwRCtoWVFRUXFTa1F1a1hVdDBaRHZyQlQ3Y1NTd2orNndmWFEyQmlKYWpnbE9abGhCQlpwTkhCN2lTQnEzWkZUVGNXSVhLN3RoNkpnYXVUL3ZBaUdnckpqVHNoTWl6cGhJbG1SY0FxKzRJSnIxcEVaQlIvYnRqSjZyKzNFUkVaUlpNR05aZ3lkakFob1dFcytlVnZ0dTA1d25QL1FHeXNyZWpkL1IzNnZOK2VnazZPYUhVNjloNDZRZDBhYnpKbjZpaiszcnlISmIvOHpkY0xWL0R6SDV0cDM3SXg3VnMzb1hqUkl2cm5ldlRZRDRBaXJzbnY2Y2JFeGdKZ25vbmVTbTZGblRsejRScG1LaFhsU2hlblp0V0tOS3BialJwVks2VGJxOG5OMVlXK1BUclF0MGNISWlLaU9IZjVPdGU5NzNIcmpnLzI5clkwYTFRTGdDV3p4Mk52WjB0aFYrZFVyeFVhRnNGUHYyNmdoS2RIcXNrVzluYTI5TzNSZ2ZjN3Q4Yjd6Z09qZTE0bGlJcUp5ZDhWZEF3d04xZlRya1VqL2JwL1FCQ0xsdi9GL3NPbmFObTBIaE5HOWNjeGxYdDNiZDV1d09LZjEvRGIydTFZbUpzemFtZ3Z5c1ZueEFuREpIQ1ZTWEZ4R243K2JST09EbllNNk5rSmdMTVhyL1BzUlFBdG05YlRSL0lmK3ZveGRmWVBxRlFxL2pkNkVGVXJsNlBWVy9YWWMvQUV2NjdaU3Q4ZUhVejVNb1FRdWR4VHZ4ZjY1ZFRlL0pKNjR2ZUNwU3ZXc3V2QWNYUTZIZDYzSDFDdGNubEtseWpHcE5HRG1ETDdCd0QySER4QmFGZ0VYLzF2T0k0R01ybUNna05aOE9NZmJOK2JtR1hsNkdESHhGRURhZEcwYnFaZmo1bEtSZmQzVy9KV3cxck0rbTRGaDQrZkEyRGZvWk9jUEh1WmtZTjc4bTdidHd6T0ZoSkNDR0VFRlVxR1ZkMUNzT29PYkhxb2JIOGFDYVBQd3BnSzBDcHZOdXNXSWs4NDVROEJTaWtnQ2xncXY0dENDTU9LMmlxOUd5OEdnaTQrNk51cnBLbEhKVVRlRWhFSGg1NGxycmZKMjJVQ04yemR6NCtyMWl1OWpZWjloSU9ESFIrTm5zRTlIMTlBS2JNM3ROOTd2TmVoQlFXY0hBQTRlT3dNUDZ4Y3g1MzdqMmpXcUJaenA0M1daeUl0L09rUERoNDd5NG8vLzZGQ3VWTEpBbGZlZDN3QUtGM0NNOWtZWW1LVXdKV0ZSY1p2bXplcVc1MmZ2cDNFRzJWTFlHZHJROWYrNC9ocjQ2NU0vU3pBY0JiU3lyKzJwSHRlU0h5djlMRHdpRFI3UkNXd3NiYWlTc1d5YURRYTZyYnVrMnpmZzRkUFVpMXhGMEZVbXVYdk9uNDRTcis4NWZlRlJ2VTZOMmE4U2JtNkZPVFR3UitrZVV4RVpGU0dycG1la05CdzFtemF6ZS9ydHhNUm9WeDc3NkVUN0QxMHdxanpUNTIvU3EraC82TlIzV3AwNzlTS3VqVXFZMlltdllsZkpvR3JURnEzWlM4K3ZrOFpQN0kvQlp3YzBHcTF6RnEwa3ZzUEgxUEMwNE1LNVVvU0dCekN5UC9OSlNRMG5JRzlPbEcxY2prQXhvL3N6OVdiZC9uK2w3OHA3T3BNMitZTkRUN0h3V05uc0xXMW9VNThrN3c1aTFjWlBUNFg1d0lNN05YSjRIV0VFSG5INWV1MzljdXVoVkptSThYR3h1bVg1eTFaemNadEIvU3pnd0JlSk1uWWF0ZXlFVStldmVDSGxlc0ErTy9NSmZwOE1wbXZKdzJuWXJsU2dGSW5ldXZ1d3l4YTlpZkJJV0g2Y3h2VXFjcWtNUjlSdUZEQk5NY2JIaEdwWDFhUmV2Q3BjS0dDelA5eUxIc1BuV0QyZDZzSUNnNGxOQ3lDbWZOL1pzZStZMHo3ZkloUkgyaUVFRUtrd2xZTnc4cEJIUmVZY3cwQ1k1Uk1rTG5YbEg0aTNXVjJueEE1WW9kdjRuSXJkekNYeVRoQ3BLbXRoeEs0QXRqNUdIcVdrSjZ3UW1URXYzNFFyWlMybzRROWxNOVkxa3h1ODJHM2RxalZhdHEzYW95amd4MSt6LzBKRGcyalhZdEd0SHlySGczclZNWE16SXlJaUNqV2J0N0R1aTM3dU9mamk3V1ZwWkt0OUg1Ny9iV0t1aGRtN3JUUmVOOTV3T256Vi9VWlN3a3VYTDRCUVBreXlUOFhKOXhuU1M5REtqVTFxMVpJc2MzTE0yTVR4eDQvZVU1c1hKekJmV24xZkhyWmk0QWdvNDYzdDdObDR1aUJxTXpNVXIxUG5kU3R1ejdjdnFkTWtQTW80a3JWU3VYU1BjZllNb1FaZVgyZy9HelRDMXcxNlRBd1E5ZE16ZjJIajFtN2VRL2I5aDRoSmlhV0Q3cTA0ZG1MUUhZZk9NNzZsWE9USFh2KzhrMmlvcUtwWHp0NWIvajMrbjlHKzFhTktWN01uVlZydG5Ea3hIbWNDemd5ZnRRQTNtNVVPMXZHbVY5STRDb1QvQU9DV0xaNkF4WEtsYVJMKytZQXJJLy9qN0pENnliNm9OV3d6NzdCNTlFVDZ0U296SkIrNytuUGQzU3daLzZNc2ZRZk1aV3BzMzhrTmphT2ptMmFwbmllY1ZNWDRPWHB6b2FWOHdCWSs4OWVvOGZvNWVtdUQxeTlmQjBoUk80U0ZkK2cwOXJLTXRuMmF6ZnY4dmZtM2ZyMWNxV1NmNWdLQ1EzbjZUTi8vZnFhVFVtT0xlM0ZxQ0U5cVZPamNySnpCdmJxUkdSa05LdldLRE4wSGozMm85L3dxWXdZMUlQZTNkOGhOQ3lDcFN2VzZvTldCWjBjR2Z0SmI5cTgzY0NvMTdMLzhDbjlzakVmU2xvMnJVZk5xaFg1ZXNFdkhEeDJCbEErQ0x6OHN4QkNDSkZKdFZ4Z1dWMllmbG5wZndDdy9MWVN2UHFvak53Y0ZDSTd2WWhXeXAwbHlPT3ozb1Y0SlJvWGh1OXZRbGljMHB2eFhDRFVUTDM4bFJEaUpVbkxCTGIxSUkzNW8zbUNTcVZLMW8vSXpkV0YzV3VYb0ZLcGlJMkw0Ny9UbDloLzVCVDdEcDBrSWpJS1J3YzcrblJ2ejRmZDJ1RmNVQ21KZmVEb2FWYjl0WVhQaC9lbGNvVXlsQ3Z0bGFJa1cyUlVOQmV1ZW1ObmEwT0Zjc2t6UGFPaW83TzlCRjVHNzhsMjdUK09CdytmR055WFhpK29zUEFJM3UwOW1zaklhQ3d0TGJDMHRPQ1BINy9DMVNYdGljaWdWTW1aTVdGWW1zZUVoSWJSYzhoRW5BczY0VkxRQ2Q4bnp4amE3ejJLdW1kZmJ6Vmo3Mk9ubGUyVjFJU1JBd0RZdnZjSWw2N2RvbStQRG5pNEpVNlcvbW4xQmdJQ2cvWEhBWHl6YUVXSzZ3UUdoYkpwKzcrMGFkNkEvajNmcFhqUklueTlVRG11aEdmeXozMGZqL3VhMExCd1B1aVNzcitXcGFVbEEzcSt5M3NkbXJOK3l6NE8vWGVPZWpYZU5PcTF2RTRrY0pVSmkzOWVRMmhZQk82RkMvSFRxdlhFYVRSczJ2NHZ0cmJXZkRMd2ZSNC9mYzZJQ2JONThQQUpaVXA2TW52S3lHUk45d0JLbHlqRy9CbGpHZlcvdVh3NWJ4azNiejlnNU9BUEREWnZTK3JsWDl4YUxYb1ozQ2FFeUR2T1hick9weFBtWUdWbGlhTzlIVGJXVmtSR1JmUGNQMUIvVEFFbmh4U3pkdjdhdUF1dFZwdHNtM01CUno0WitENGQyalJOOGY5T2d1R0Qzc2ZHeGtxZmVXVnZaMHVET2xVQnBSemdwTEdER1BXL2ViUnIyWWl4SC9mR3lURmxpY0pEeDgveSs3cnRPRGpZWVcxbGhibTVtaGYrUVp3NWYxVi9UTGt5eHMzbWR5N2d5THpwby9sbjUwRysvZUUzWm96L1dQK0JVd2doUkRZb1lBbXpxc1BNeTNBaXZnVHRPaDhJaWxWS0IwcEdpQkRaWS9kanBkd1pRT1VDNEdscjJ2RUlrUmRZbWtGTDk4VFN0anQ4SlhBbGhMSHVoOEdORUdYWlhBWE5pNlI5ZkI1MDk0RXY1eS9kNE95bDZ4dy9kWkd3OEFnQXlwVXV6bnNkVzlLdVJTUDl4TmNidCs0ei80ZmZPWGZwT3RaV2xseTg2azNsQ21VTVhuZi80VlBFeE1UU3NFN1ZGTDIvbzZKak0xVW1NTGVZdDJRMXdTRmhkTy9VaWpmS2xPRExlY3NZT1hFdVA4NmJhRlFMaXJTRWhJWXg2bi96ZVByTW42bWZLWlZ5UGg3M0ZTTW56bVhaZ3NrNEY4aGN4cDlXcDJQRDFuMTA2OWd5UytON1dlL3U3OUNxV1gwYTE2c093TnAvOXFCU3FlamQ3UjE5cVVtQVB6ZnVKQ0F3bUs0ZG11dTNGWFoxeGkyK2o5ajRHZC9oNGViSzBQN3ZzWHZka25SL2pzRWhZYndJQ0tLVVY5cTlUaDBkN0JuUXF4TUQ0cE5QUkhKNTk3ZlFoQkwrY1I0NGVockxreGVJMDJqUWFyV01IdHFMZXc5OG1Uanpld0tEUXlqcVhwZ2xzOGZqWUcvNEMwdXRhaFZaUEdzOEkvODNoNzgzNythL001ZjRhdUluS1NMOVFvajhMZUYzUGpvNmh1ZngyVmRKcVZRcXhuejhJVll2WlNFbDFIZ0dNRE16NDcyT0xSald2eHYyZHVuZkpCbllxeE9lUllzd2E5RUtGczRjUytrU3hmVDdHdFd0emg4L2ZrWDVNaVZTUGQvTjFZWHpsMittdXQvUzBzTGdySkswdk52MkxabzFxbTJ3NTVZUVFvZ3NzaktEYVZWZy9uWFlFejk3Yys4VENJNkJxVldVRzRkQ2lNelQ2WlF5WnduYVNyYVZFRVpyNTVFWXVEcitYSGx2Y3BJS0RFS2thMGVTOTUwR3J1Q1V2VmxDcHJiLzhDbSsrSEtSZnIyVVYxRjZkbTFEeTdmcVViSzRFaERRYURRY09IS0t2emZ2NGV6RjZ3QzBhRnFYMFVONzRlYnFrdXExMTIxUnFscTFhOUU0eGI2bzZHaUQ5MVdlUG50QjEvN2pzdlNhY3BKV3AyUGhqMyt3YmM4UlBJcTQ2dThQM2JoMWo3WC83S1hmaUduTW1UcVNNaVU5MDcrWUFlY3VYV2Y2M0dYNFBubEc5M2RiMHFGMUV3Q0c5SHVQSDFhdW85L3dLWHd6YVFTVjNpaWRvZXMrZXg3QTVGbEx1WExqVHJZSHJwSm0yMjNaZFlnNzl4OVJxMXJGWkVHcjFDUUV1d0N1M3JqRDRlUG5HUDVSRHh3ZDB2ODkrM1BEVG5RNkhmWjJ0bHk5Y1ljSzVVcEtENnRNa01CVkp2VHYyWkd1N1p2ajZsS1F3T0FRM3V2L0dTV0tlOUNqYzJ2K1BYcUc0SkJRU3BVb3hwaWhIOUs2K3lmcFhtL0R5bmw4Tm0wQk9oMTRGblY3QmE5QUNKR2JGSFJ5cEVoaEY1NDlEMENiTUVzWFVLdlZWQ3BmaWdHOTNxVlIzZW9wenBzNGFnQ1hybnFqMWVyNGV0SUlhbFI1STBQUDIrcXRlalNxVzgxZ1NiKzBnbFlBcFVvVXhjek1MRVhHbDYyTk5XOVdMTXZIL2Q1TEZnd3psZ1N0aEJBaUI2bFZNSzZpa29HMTlvR3k3WlEvekxzR0V5cm4rZEl5UXBqVTJRQ2x6Qm1BdlRrMGxlOTFRaGl0aEQyODRhaGtqc1RwWUw4ZmRNbmNqVlVoWGhzeFdtVVNVb0oyYVdkMjVFWE5HdFhpdzI3dHFGQzJKRFdyVmFTUXM5TDNXNmZUY2MzN0xvZU9uV1hyN2tNOGV4R0ltVXBGNDNyVjZmTitCNnEvV1Q3TjZ4NDllWjZyTis1UTJOVTVXWEFDSUNBd21KaVlXQnpjVWdhdTR1STBxWmJ2TTdXYnQrOHplL0d2WExycWphdExRYjZmOVlVKytQYlo4TDZvMVdyKzJyaUxEei8rSHg5MGFVUHY3dTJOem82NmRkZUhuMy9meFA3RHAxQ3BWSHpVdXd1RCszVFI3eC9ZcXhNNm5ZNmZmdDFBL3hGVGFkKzZDYjI3djZNUExob1NFYWw4Wm5yaEgwU1B3ZU1KQ1EyblMvdm02SkxjRThzdVdxMldOWnQyczJqWlg1aVptZkhwUnluN1labXBsS0JTWEp3R2MvUGtHWGhoNFJFOGZlWlBtWktlQmlzYk5hcFRUUjhJZSs0ZnlPcS90N0ZtMDI1c3JLMjRmTzBXZllkUHdjSGVscHBWSzFLbmVpWDY5ZWhJa3dZMXN2MTE1a2NTdU1xRWdrNk9GSFJTZnJrbnoxcEtuRWJELzBZTlJLMVcwNkpwWFNLam9tbmFvQ2F4c2JGR1pSeDRlYnJ6NjVJWkJBYUZwSnNwRVJnVXdyZExmMHQzbXhBaWI5bjI1M2VBTWxzb0xrNkRWcWZEMnNvU1ZScTlSeHdkN0prMVpTUnVyczVwemlSS2k3SE5NVjltYVdIQmlWMi9KdnRRb1ZLcFpBYUpFRUxrZGlxVTNsWk9Ga3F2SzFDYWVoZTFoYjZsVERvMElmSzBwTFBlVzdvcldZNUNDT08xOFVnc2ViYnpNWFQybEFrVlFxVGx5RE9sTnh5QW16WFVTTDkvVVY1alptYkdxQ0ZLTzVTQXdHQU9IVC9Mc1pNWE9ITGl2TDYxZ3EydE5lOTNhazJQenEyTlNnYUlqSXBtenVKZkFlajdmbnUwT2kxSFRseWlRcm1TT05qWnN2SXZwUis0b1JKdnhUemMyTHg2Zm9ydHhyUnN5WW0yTGlHaFlSdzdkWkVkZTQveTM1bExBTlNwWG9ucDR6OU8xczlLcFZJeGRsaHYzcXhZbGptTFYvSGIydTM4dlhrUFRldlhwRm1qV2xTdjhrYUsvbGVoWVJIOGUvUTAyL1ljNGR3bEpaT3RlREYzSm80YVFLMXFGVk9NWmRDSG5hbjhSaG0rV2JTQ0xic09zV1hYSWNxVjlxSis3U3E4V2FFTXhZdTVVN3hvRVgxUUtLSEhlWGhFSkc2dUxzeWEvR215SHUwUEhqN0o4cy9zNlROL0RodzV6WVp0KzNqdzhBbG1abVpNKzN3SUZjdW4vTTdqNHV6RVBSOWZkdTQveGpzdEcrbnZiVVZHUmJQaWozL1E2WFJVcVZRMjJUazZuWTRuZmk5QXBieGREUnc1bmN2WGI2UFZhaWxicWpqZlRCNUJBVWNIanArK3lORVQ1emwrK3BMK2RlODUrQjhOYWxlbFFaMnExSzVlQ1J0cnF5eTkxdnhLQWxkWmNQajRPUTRkUDB2bmRzMm9Xcm1jZm50Q3FpVEEyR0c5amJxV2piVVZOa1ZjMHowdUpEU2N2emJ1U25lYkVDSnZVcXZWS2VvcnA2Vkt4YkxwSDVSREpFZ2xoQkI1V0hjdkNJNU56THo2L1o0U3ZHcVIvM29qQ0pIakFtT1U4bVlKOHVHc2R5RnlYRE0zK09FV1JHdVV2ajAzUTVRc0xDR0VZUytYcDAxajBtdGU5ZHZhN1Z5NjVzMjFtL2Z3ZSs2djMxN1F5WkdPYlpyeVZvTmExSzFaT1VWYmhkVG9kRHFtemZtUngwK2ZVN3BFTWJxMmI0RzV1WnJKM3l6Vjk4NUtZS2lFWUZhMGJkNHdROGNmL3U4YzRSR1JLYlpmODc3TDJzMTc4TDd6Z050M0grcXI5cFFyWFp5QnZUclR2RW1kVksvWjZxMTZOS2hkaGQvV2JtZkR0djNzUFhTQ3ZZZE9BRXJ2OFU4SDk2UkYwN3A4UG0waHA4NWZJUzVPQTRCSEVWZjY5ZWhBeHpadnBjaEdTcXBlclRkWnQySU8yM1lmWmszOEdMM3ZLTjgxeXBZcXpxL2Zmd2tvNXo5NjdBZEFrL28xbVBiNTBCVFZkK3hzYldoU1AvMnNwSjM3anlWYmo0Nk9ZY3JzSDdqdWZZL0hUeE0vbTVVclhaeUpvd2FtMnZQc3JZYTFPSFBoR3RQbi9zVDB1VCtsMks5V3ErblV0aG1nL0RzYTl2azNYTHpxVFV4TXJQNFlTd3NMR3RTdVNvZldUV2pXdUxZK082dGRpMGEwYTlHSXVEZ041eTdmNE44anB6bDQ3QXpydCs1ai9kWjkyTnBZcyszUDc2UUNrUUVTdU1xa2dLQVF2bHI0QzY0dUJSazVwT2NyZTE0dlQzYzJySnluWDYvVm9wZkJiVUlJSVlRUVFxUnBVR253allCajhWL3F2cjJtek5oOXM0QnB4eVZFWHJQbkNXamlzOUFyT1VFSnVmRWdSSWJabWtQVHdvbDlHSGM5bHNDVkVLbnhqWUNMU3NZUktoVzB6cDk5RmYwRGd6aDQ3Q3llSG02MGFsYWZpdVZLVWFWaUdTcFhMR3V3WkZ0NnRGb3QwZEd4V0ZwWU1QV3pJZm9nVElQYVZiaHg2ejV4R2cwMjFsYngvYmRySlR1M21JY2I3bTZGREY0M3JYMEpaa3dZbHFHeGR1MC96bURneXF1WU84ZFBYU1F3T0pRU25oNDByRnVWNWszcThtWXFBWm1YMmR2WjhuSC9iZ3pzMVltanB5NXc4T2daemx5NGlyVzFOYTJhMWNQU3dvTG1UZXB3NnZ3Vkd0ZXJ6cnR0MzZKSi9ScEdUMXkydExDZ1Mvdm1kR25mbkZ0M2ZUaHk0anpuTDkxZzFOQmVXRm9tOW9ZYTlHRm5paGR6cDNXeitpa3FEZG5iMlZLOFdCR2pmbVpIVHB6SHp0Wkd2MjVsWlltTGN3RWVQMzJPcmEwMWplcFVvMTNMUmpTc1V5M05pa2JkMzIxSmJHd2NoNDZmSlNnNEZCM0s1em96bFJsRkNydlE4NzIyK3Y3MEtwV0tWczNxRXg0UmlWY3hkOHFVOUtUU0c2VjVzMEtaTklPbzV1WnE2bFN2UkozcWxmaDhSRjh1WDcvTnZrTW5NRGMzbDZCVktsUzZuQ2dlbWM5RlJFWXhZdnhzTGw3MVprQ3ZUcnhSdGdSK3oveDU0dmNjcjJJZXVMb1U1T2lwQ3htKzdzUlJBNUt0dnh5VVNpMUlsZDQyUThjSWtWZnBkRHEwV2kwYWpRYU5Sb09OalUzNkp3bGhJaEVSRWZvc09qTXpNMVFxVlpvZmxvUVE0cFdMMHNDWXMzQXJWRmwzc0lEdmE0T0h2TDhLWVJTZER2cjlCNC9qYnk1OVhsRXBGU2lFeUxqTFFjcDdFb0N0R3RZMkJpdmpxMUVJOGRyNCtUYjhIWjgxWDY4UXpLaHEydkhra0tqb0dPTGk0dEp0cTVJUjBkRXhuTGx3allaMXEyWGJOZE95Yy84eFFrUEQ2ZDZwVmJhZDk5RFhqd0pPRGpqWVorL1BKV25RSlN3OElsdC83cTlTU0dnNFQ1KzlVSHBTU2FXZ1hFbGw1STB4eWJqS2hBdVhiM0x4cWpjQUsvN1lyTjl1WldYSmtMNWQ4YnNad01adCt6TjgzWmNEVjBJSUlZUVFRdVFvYXpWOFdSV0dud2IvYUFpTmhabVg0YnRhWUM1ZjlJUkkxNFhBeEtDVnZUazBTYisvaGhBaUZaVUxRREZiZUJRQkVSbzQvRXdDd1VLOExFNEx1NThrcnIrVGY4dlRXbHRaZ3BGbEFJMWxaV1g1eW9KV2tQRVNnY2FjWjB3dnI0eDZPVk1vcndhdEFCd2Q3Q1NES1orUXdGVW1WSzVRaG5ZdEcrSHA0VVpSOThJVTgzQ2phQkZYWEp3VHk2b002OTlOdi96OXozK3phczBXMnJ6ZGdKa1RQOG5TY3h0cVRwY2REZXVFRUVJSUljUnJxcENWTWxOMzFCbUkwU3JaVjZ2dXdpRGpTbzRJOFZyYmthVEhTRXQzc0pLQXJ4Q1pwZ0xhZUNqWkpLRDA4SkhBbFJESi9mY0NnbUtVWlJjcnFPMWkydkVJSVVRT2tjQlZKamc2MlBIbEZ4OGJkYXozSFI5K1g3K2R3b1VLOHZtSWZnQ0Voa1V3LzRmZjhQUndZMEN2VGhsNmJnZDcyM1NqOVd2LzJadWhhd3FSSjJtaklQUW8yTFF6OVVpRUVFS0l2SytzQTN4VUJwWW9WUVZZKzBDNUVWSzFvR25ISlVSdTlqeEt5UWhKMEM3L3pub1g0cFZwNlE0cjdvQldwNVFPOUkyQW9ubDM1cjhRMlc2YmIrSnlHdzlRU3lsNklVVCtKSUdyYkphMEptaE1UQ3hUWmkxRm85RXk3WXVQOVdtS2RuWTIrRDN6Wi92ZW8xUjc4dzFxVkhuRDZPczdGM1RTQjhCU0k0RXJrVy9GK2tMb01RZzVDQ0ZISUM0U0NrdmdTZ2doaE1nVzd4YURrLzV3eGg5MHdPeHJzS3l1VXY1TUNKSFNwb2ZLelhXQWFnV2hoSlNsRVNMTG5DMmhyb3VTVlFKS1NiUUJwVTA3SmlGeWkzdGhjQzVBV1ZhcG9LMkhhY2NqaEJBNVNMNkZaa0ZzWEJ5Mzd6N2srcTE3WEw5NWw2czM3L0xFN3puL2JsNE93S3p2Vm5MNzNrUDY5dWhBbmVxVjlPZVpxVlRNL045d2VnNmV3T1J2bHJKbStTeWpHdXFOK2JnM1RvN3BmeGxhdjNJdWxoWVdtWDloUXVRV21tQUlQd25oeHlEc09NVGNWMjZrNlVpOFNTQ0VFRUtJN0tGU3diZ0tNUGdraE1RcTJTVGYzWUFKbFpYeVRVS0lSQkZ4c0QxSm1jQnVYcVliaXhENVRidWl5UU5YZlV0SlZva1FBQnNmSmk0M2RnVTNhOU9OUlFnaGNwZ0VyakpoOWRwdDdOeDNqSHMrdnNURmFmVGJpM200MGF4UmJRQlcvTEdaTGJzT1ViVlN1V1Q5cmtESnhGS2JtZkhKd1BlWlB2Y25abjIza3ErTTZIM1ZzMnNibzhaWHdsTm1YSWc4U2hjREVlZmpBMVhISVBJS29EWDFxSVFRUW9qWGg0c1ZqS2tBMHk0cDYvLzZRUU5YZUN2N20wQUxrYWZ0Zkt3RXJ3Qzg3S1RIaUJEWnFiWUxPRnRCUUxUeU9PMFA5UXFaZWxSQ21GWlFET3gvbXJqK1huSFRqVVVJSVY0QkNWeGxna2FqNWRGalA2cFZMaytWU3VXb1dyRXNsU3VVd2NuUkhxMVd5N0RQditIVXVTc0ErRHg2U29kZUk0bU9pU1U2T29ib21GaDB1dVNaSXJzUEhLZDU0OXE4M2JoT2l1ZDY4UEFKdFZyMGVpV3ZTNGhYVHd0UjNvbUJxb2pUU3U4cUlZUVFRcGhPUTFlbFo4S3UrR3lTcGQ1UXkwVktCZ3FSUUtOVHlnUW1lSys0WkNVS2taM1VLbWpsRG12dUsrdTdIa3ZnU29pdHZoQWJQN0czb2hOVWNETHRlSVFRSW9mSnQ4OU0rS0JMRy9wMGZ3ZTFXcDFpbjVtWkdXNnV6Z0FVZEhLa3NLc3pqZzUyT05qWlltOXZpNzJkRFhhMkNYL2FZR3RydzdkTGYyUDI0bCtwVmEyU3ZnOFdRSmYyemJObHZCdTM3YytXNndpUmRWcUl2Z2NSNXlEOE9JVC9CM0grcGg2VUVFSUlJVjQydEN5YzhsZG11Z2ZHd0MrM1lhVHhmVm1GeU5lT1BBTy8rTWxXQlMyaGVSSFRqa2VJL0toTmtzRFZpUmZLZTFGQlM1TU9LU2RvZFRyTVZIazc4cDIwMTd2SUlURmEyUElvY2IyclpGc0pJZkkvQ1Z4bGduVTZiOGpqUHVuRG1JOTdHOVczQ2lBc0xCenZPejZZbXljUGhFMGNOU0RUWTB4S0FsZkNaRFNoRUhrSklzOHJKUUFqTDRBbXhOU2pFa0lJSVVSNjdNemhrM0l3NDdLeXZzMFhXcmhEcGZ3N3UxZW4wN0ZqMzFGYXZsWFBKUDFpVi8rOURUdGJHN3AyeUo3SmF5S0g2SUQxUG9ucm5UekJ3c3hrd3hFaTN5cHFDMjhXZ010QlNwYmp2cWZRTFgvZHJQY1BDS0w3b0M5bzJxQW1rOGQraENxVEFTeXRWc3VOMi9lcFdLNVVzdTF4Y1JyV2JkbExhRmdFZy90MFNmWGN2emJ1b3R1N0xUUDgzbmZycmcvalozeUhWekYzNXM4WW0rN3g0UkdSMk5uYUdOejN4L29kSERwK2ptWHpKeW5qMHVuUWFkTnVHMkJvTW5tKzlhK2ZVaW9Rb0lnTk5ISTEzVmgwS0dONUVBNVBJcFd5dVpFYTVaR3duUENuZEg0UUl1ZDlXOFBVSThneEVyaktBYW05RWFjbXV6S3JVbk44eHlwVVpubDdCby9JQ3hLeXFjNG5CcXFpYjZOOHFza2VPbDNDUTZkZkZrSUlJVVFPYVZ4WUtjMTA0b1d5dnZBRy9GQUh6UFBuNThwTjJ3L3c5Y0lWck51eWoxV0xwNy95NS8vK2w3OXhkeXVVb2NEVm1NbmY0bHpRaVVsakJtWHJXQUlDZ3hrK2ZoYmxTbnN4N2ZPaGFIVTZRa1BEY1hLME4rcjhUeWZPd2ZmSk16YXNuSmV0NDhvVnJnVEJ6ZmlKV0ZabTBMNm9hY2NqUkg3VzFrTUpYSUhTVnk2ZmxlWGNmK1Ewd1NGaFJFWEhaRHBvQlRCdjZXOXMybmFBeGJPK29GYTFpdnJ0NFJHUnJQeHJDNEZCSVZTdFZKYTZOZDlNY2U2UHE5YXo0czkvZVByTW43SERlcWZZSHhNYnk5K2I5dENpYVYzYzNaS1hheXptNFliZk0zOThuendqS0RpVUFrNE9xWTd4eklWcmpKNDBqeDZkVy9QSndQZFQ3SC93NkNubkxsM1hyeS80NFhmKzJyZ3J6ZGQ5WnQ4ZmFlN1BOM1RBaGlRVEpycDR3cXU2eDZmVndZMFE1WDN2UVhqaUl6VDIxVHkvRU9LMUpvR3IxNENsNWF1Zk1TcGVBOW93aUxpWUpKdnFJbWlDalR0WFI5YStjRWpBU2dnaGhNaDVLbUI0ZVRnZkNORWF1QjhHNng3QUJ5Vk1QYkpzOTlEWGowWEwvZ0xnb3c4NzY3ZDM3VC9PNkdzMHFsdWQwVU96MXB0V2JaYXh6SjBUWnk3alhpVDVqY1N1L2NmeDRPRVRvODczOG5RM0dGeFNtYW53dnVPRFJmenMrN21MZjJYZm9aTk0vWHd3amVwV1QvZTZ2aytlR1QyR1BPZVBlNG5MclQzQVViNXJDWkZqbWhTRzc3MlY3STJINFhBdENDb1ZNUFdvc3MydUE4Y0I2Tm1sVFphdTA2MWpDN2JzUE1qWUtmTlo5ZjEwU2haWEF1cE9qdlpNR2oySU1WTys1Y3Q1eTFuM3l4eHNiYTMxNXgwK2ZvNVZmMjJob0pNai9UL29hUERhSy8vY3d2TGZObkxkK3k1ZlR4cVJiSitOdFJWTjZ0ZGd6OEVUN0QxMGdtNGRXNlk2eHFVcjF4RVpGVzEwbGxTelJyVzRkZGVITXhldU1lYmp4SURhL0I5K28xYTFpalNwWDlPbzYrUUw1d1BnWHBpeWJHZXV2UGZrcExBNE9PdXZURnc2N1EvQkVxUVNRcGlHQks2RUVPblRoa0hVemZqSHRmaHNxbHRrT29LVTFjbEIrV2lXblJCQ0NKR3J1VmxEdjFMdzB5MWwvZmQ3ME14TktWT1RUMFJHUlROdTZuekNJeUw1b0VzYkd0YXRwdCtYa2VCTCtkSmUrdVZhTGRJUFlKM2N2VHJaRFR5ZFRvZFpCZ05YYVVtdnFrTmE1Y1N0TEpYUzZMR3hjUUIwYk5PVVEvK2RaZlNrYituemZucytHZEE5MlZpSGZmWTFSZHdLTVdYYzRHd1llUzUyTGdET0JpakxaaXJwTVNKRVRyTlN3OXR1U3JsYWdNMlA4bVRnS3JWSkVENlBucUpTcVpnNjUwZWpycE5hRm12SjRrVVpPYVFuczc5YnhiaXBDMWl6ZkJZVzVzcnR2aVlOYXRDc1VTMytQWHFHZzhmTzBLNWxJMEFwOC9lL3I3OUhCMHovWWlqT0JRMlhBdjZnUzJ2V2JOckZub01uNk5HNU5WVXFsVXUydjFXeit1dzVlSUpkKzQrbkdyZzZMNzdmQ2dBQUlBQkpSRUZVY1BRMGw2NTZVOGk1QUgzZWI2L2Z2bXoxQnYzeWRlKzd5YloxYlBNV2I1UXR3WmtMMStqWk5UR3dOLytIMzNpamJBbDZkbTFqOEwyMm1JY2JtMWZQTnppT1BFa0hyTHlUdVA1T1ViRE5nUktKV3AwU3FQcm5FVndNVk1wenBzVldEY1h0b0pndE9GbUNqVnA1MkpvbkxsdXJRUzAzYjRRUW1TZUJLeUZFSXAwR1luMGc2a2I4NDZieVo2eXZxVWRtbUprVk9tMFVLalByOUk4VjRoWFRTUzFMSVVSKzBkbFQ2UzF5SjFScER2NjlOOHlvbWk4bWtzVEV4dkxadEFYY3VmK0l1alhmWk5TUW5zbjJaN1lNa1plbmU3ckhKQzBMcGRYcDBPbDBLWHJlWmtWNi9YTFRDbHhaVzFzQmlZR3JDdVZLOHR1U0dYdzZjUzZIajUralQvZjJ5Y29HbmpwLzFhalhuS2ZwZFBEejdjVDFkNHFDUi80SjRBcVJhM1VvbGhpNE92d01Ca1Vwa3lyeWtQUW1RV1JIaHVwN0hWcHc3ZVpkMnJkcW9nOWFKUmc3ckE4OU9yZWhadFVLK20zRlBOeDRxMkV0aXJvWHBrR2RxcWxlMTlIQm5yNDlPdkQ5ejM4emIrbHYvUHI5bDhuZXZ4clVxWXF0clRXWHJ0M0M3N2svYnE0dXljNlBqWXY3UDN2M0hSNVZ0ZlZ4L0R1VDNpR2tFRW9DaEE2Q0FpS0NLQW8yUkZTd2cxaGVGQ3ZpVmJHaVlzUENWYkdMOTRKZHI0Z05HeWdXbWdnb3ZmY1FDQ0VGU0M5VDNqOTJNc21rRVVMQ0pPSDNlWjd6ekRuN2xOa0pnUWxubmJVV3I3MXJNcHB2dS9FS0FnTksvdXltZi9CbHVmY3JIdXZicS9zUnYrYlJWd3gxMi83bGo3OXE5UUdRZW1GSmlpblZCeWFRTzdKMTdWNC8zdzV6azB3cHduMjVGUjhUN2d0OW1rR0hFQk9zaWcyQ1puNk40dmRBRWFuZkZMZ1NPVkhaRDVjRXAvS0xYN2VBSSsvb3IzV3NwZitxdzZzcCtIVUN2dzdnMHg1OHU0SjNPNXo0NnZjbHFaY1V1QktSUnNQTEFoTTZ3L2psNWpQL3IxUnpJMldBQnh1RDE0S0Nna0llZk9wVmxxNVlTNGQyc1R3M2FYeXROWHF2VG0rbmlwN0FUMGpjWCtINGxFZnZvbU44SERtNWVmeStlSVZyM09GMGtKMmR5dysvTEtyeXZYYnQyWWV2anc4dG1sZnZ6OHhxc2VEcjQwTitRWUZyckZsNEU5NTlhUks1ZVhtRWhRYmpkRG9wdE5udzlUbEJTdVg5ZmdDMlpwcjFBQys0cnExbjV5TnlvbWdYREwzRFRiYWp3d2xmNzRGeEhUdzlxNk1XRXgzQm5JK24xZWpjaTBmZFRWSnlhcm54aWtyRHpwbTc0S2l2LzUrUHZuS3RWMVJDOXVyTEx1RFRMK2V5WWZNT2Z2N2pMODRiMU0rMXo5ZkhoOU42ZGVlM1JTdjQ1WSsvR0hXNWV6RHBvMWsvc0dkdk1oM2F4WEx4QldlNTdTdjljTWl6cjh6Z3krL211NDBWZjk2dFdyZTV3bm1QdjhVOGJHSXRDcVF0WDdtQm9NQ0dGZFNza3QwSi95MlZiWFY1TElUNzFjNjFDeDN3UlFMTVNpamZyOG9DZEFxRjB5TE0wajRZanFFSG00aElUU2x3SmRMWU9RdWhZRmRKOWxUZVpzamZDSVhKdGZjZXRmazdqTlhmQktmOE9vSi9wNkxYanVBZFlXNldPWjNnY0dCeE9NQm13MjYzTjc2bnFxUlJzTm5NVStySDBtaFpSS1RlNkJ4cU1reUtuM3AvWXpQMENqYzM4QnVnUTRjeitkZWtmN05tdzFiYXhiWGt6UmNmSWlRNGtCL25MeVk1SlkxclIxeFk1MzFpSzNyQ3ZxQ3dzTUp4bTkwT1FGcjZZUjU3N2kyM2ZhbnBoOXpHS3NwOHV2ekcreXZ0WjFXWmdBQS84dklMaXQ3M0VOdDNKYkp0WnlMYmQrMWgrNjVFZHV4TzVJYXJMdWFtVVpkVys1b05sczNoWHFycHlqaG82dXU1K1lpY2FLNklLeW5UK2NNK0V6Z08xTzJzWXJXVjhWcFo1cGUvbnkvWFgzVXhMNzMxSVcrLzl3VkR6dXpyOW4vd0FYMVByakJ3bFp5U3hveVB2OFppc2ZEUTNUZTZBa3hIYSt5RUo4dU5aV1JtTS9xMlI1Z3c3bHJPR2RnWGdKUzBnN1NMTzNLbVZvUHhjNUxwN1FhbW4rS1Z0VlNlZGtXYXlaN2ZtK00rSHV4dGZ0ZTdwQlZFTnFJQW9JZzBXUHFrRjJrVUhDWVFWYkFUOG5jV3ZlNHlyd1dKWm45TjFHa21sUlg4NGt3V2xTdEExUWw4V29HbDRwdGdGb3ZKWWlrT0JGZ3NGbXcybTZ0eHVFaDlZcmZiM1g1V1M3K0tpRFJJLzljZUZxYkE0UUpJeVljUGQ4QXREZStwZDRDZENmdFlzMkVyWFRxMlpkcXpFMmthRmtwMlRpNnZ2UE1KYWVtSDZOcXhYYlhLRkIyTDBrK1Y1K1VYY01aRk45S2pXMGRtVEh2Y05UNzV4WGVZTTNjQjNsN212MjJ0VzBhN25kZi93aHRvMFR5U0wyYSs2QnFyckpkS2RSek95R0w3cmoxczI1bElvYzFHWm1ZMmcwZU00M0JHbHVzWWIyOHZZbHZGY0ViZmsybmY3Z1RwOFRSbkx5UVZsVkFLOXpOUHZZdkk4ZE1ySE5vR3c4NHN5TEhCVDBrd29wWkxwalZnUi9OUVFsV3E2czg0Y3RnNXZQKy9PU1FrSnZIdFQzOXc2ZEN6WGZ1S2UwT3UyN1NkbExTRFJEWnJDc0J6MDJhU201ZlBpSXZPS2RjYjYyaDgrOUVycnZYaG95Y0FFQm9TUkZSRU9QLzdlaDduRE94TFRtNGU2UWNQRTl1cWVZM2ZwMTdKZDhBSE8wcTJSOWRDc0RZbEg5N2FBZ3NQdUkrM0REUi9uODZOYWJBUEpJbEk0NlRBbFVoRDRTeUV3bjBtRUZXNHg3d1c3RGJaVkFXN2FsYmk3MGhxNHg2N1Z4ajR0Z2FmV1BDTkJiOTJSWUdxZUxBY2ZacTd4V0p4SzhGbXQ5dXgyV3g0ZSt1Zk02ay9iRVhaZ0tWTFRpbG9KU0lOWHJBMzNOb0JubDl2dG1mdk1UYzUyZ1pYZlY0OWRNcEpuYmh6N0ZWY2RlbjVCQlQxYzNwenhpelMwZzh4ZE1nWmRSNjBLcXVnd0pUcDhmVngvMzJtdU1lVWowL0ZONUtjVGlkV2ErMTh2c3ladTRESkw3N2pOdWJqN1UzdkhsMW8xNllWOFcxYkVSL1hpdGhXTWJYYWk2dmV5N0hCeHp0THRtOW9aeHJPaThqeFk4RUVqRi9jWUxhL1REQlpJVjc2L2ZwNDhmUHpaZFRsRi9McTlFLzUzOWZ6M0FKWGtjMmFjdlZsNTlPdVRTdlhaK3FTNWF0WnVIUWw0VTFDdVhQczFlV3VsMzRvZ3krKy9kbTF2WEdMQ2RKTS8yQjJ1V01ySzNONzVTWG44dkF6cjdOalZ5STV1ZVorU0h6YlJoTFEvRGJSQkpyQTlIUWIxdkxZcnJjNEJhWnVnQ3hieVZpUU45d1ViNjVkUzc5TGlJalVKdDNwRmFrdm5EYXdIU2dWbkVxRWdqMUZyNGxRdUo4YVowN1ZLUXY0TkRkQnFkSUJxdUxGSzZ4dTN0VmljUzI1dWJrRUJ3Y3JNQ0QxZ3RQcEpEYzNGNnZWNnZvWkZSRnBOQVkzaDUvMndlcURwdGZJdEUzd2N1OEcyZnZnaHF1SHU5WlhyZHZNckcvbUVSWFJsSHR2djQ0dDJ4TjQ2T2xYYTN6dHlzb3RsVldjUFpXZFk3SjVpbS80RlNzc0tqdGJXUjhwaDlONXhKTEp4US84SEtsL1Y1ZU9iYmwyNUFWMGpHOUR4L2hZYnJqemNmejlmWG5oaVFubGprM2NsMHlyRnRGVlhxL1IrRHdCRGhmMS80Z0xndk5xcHlTWGlCeWxjNkpoeG5aSXk0ZmtQSE1qL3N3b1Q4K3EycEtTVTZ2TWFEcFdsNDc1RjRuN2F0WU9vTHFsWkMrL2VBaDVlZmxjTStMQ2N2dnV1Mk9NMi9icGZYcnd5TC9HRWhZU1JHaElVTG5qRHg3S1lQb0hYNVliTHowMitvcWg1ZmFYZHZiQVV3bHZFc29YMzgybmJXd0xBTHAxYW5mRXI2UGV5N0xCSjZVZW1MZ3hIbnhxMkI2aDBBSHZib092OXJpUG54Y0RON2VISmlwN0t5TDFsd0pYSXNlREk4Y0VubXo3eld0aE10aVNpOGFLWDlNd3RmbnFJWXV2Q1VvVkI2UGNnbE10YTVRNWRVelRLUlcwS3M3QXlzcktVdkJLUEs3NFo3RzRwR1hwUlVTa1ViQUE0enZCdUwvQTVvVDFoMDNKcGd0YmVIcG1OWmFabGNPa0tXOEM4TlJEZHhBV0drekMzdjNWRGo2VjFiOXZUOWQ2WWFHTmZmdFRDUEQzSXlveXZNbzVBQVFGQnJpTkZ3ZXVLaXFMN0hRNnkyWDNWcVE0YTh2ZnQrcWJVKzNidHVaZnQxM24ybTdhSkpRRHFlazRIQTYzNE5qNlRkdTVjZndUakJ3Mm1BZkczMURsTlJ1OFBUbncrZTZTN1p2Yks4TkR4Rk84clhCcEsvaHZVYis1V2J0aFlGUWRscmF2WFY1ZVhyUnFVYk5BVytLK0E5aUxlaDJXTnVYUjhlUVhGTGlOWFRoNHdGRmQrOGY1aTEzck0xK2JqRjhWbnhXQkFmN2NNbVprdGE1cnNWaTRyRlJXVmxueGJWcTVsYjRGVTZyd3lrdk9aZUpkTndEd3lqdG0vdysvTEtyd0dqN2UzbHgwM2tDKyt2NDNUam1wRXkyYVJ4SWQyYXhhODZ2WFB0dFZraGtWSDJLQ3RqV1JuQWVUMThEV3pKS3hTRDk0cUR1YzFPU1lweWtpVXRjVXVCS3BFU2ZZTTB5d3laWUs5cUpYVzFySllrOHQyZS9JT2ZJbFBjVWFBTjdSNEJNRjNsSHU2ejdSNE5QYWJGUERKM3pxU09tQWdOVnF4VzYzazVHUlFXQmdvSHBlaVVjVUZoYVNrMlArcm50NWVTbG9KU0tOVjJ3UVhCRUhuKzR5Mis5dWcvNlJFTmJ3UG44ZFRpZVBUbm1EcE9SVVdyV0lwbmZQTGdDYzFLVjl1UnRxcFoxM3hlMmtIenhjNVRFQTMvNzBCMDlPbmM3WTBaZHgvZFVYVjNwY1VuSUtBQkhOM0c4azJRck5qY3JpRW9JMzNQVTQ2elp1Y3p0bTg3WmRiay94eDdWMnp3aktLc3JtYXRJa3BNcTVsaFVkR1U1eVNob3BhUWRkTndKemN2TjQvUG0zY1RnY2JnRzZSc25waEpjM21xZlZBVTV1Q24walBEc25rUlBkc0ZidzhTN0lzOE9tREZoMHdBU3ZHb0NvaUtZMTdrVjE4YWk3U1VwT0xUZmVNYjU4djcybkhycTkzTmlhRFZ2eHNscnAxam0rM0w3U2dhdVR1clIzMnpmb2twdHJNdDBqOHZLeU12OUxVNXAyMDlaZFJFVTBKYnhwNVpWYUhudnVyVXIzWFhyaDJYejQrZmNzWExxU2tSY1Bydlc1SG5jN3NtQldRc24yemUxcmx0VytKUU1lWFEwSFN3VTIrMFhBL1YwaHRPSDl2aVlpSnlZRnJ1VEU1YlNETXhmczJlRElCUHRoRTR5eUgzSi9kUndHMjJFVG5DcmNWNVFaMVFCWWZFcUNUOTVSUmNHbzB1dk56YXMxaUFiem1CcnVmWUtzVml0T3A5TzFPQndPTWpNejhmTHl3cy9QRHg4ZkgxZTVOcEhhVnZ3elYxaFlTSDUrdnV1cGQ2dlY2cllvZ0NVaWpkS29OdkRyZnZNMGIyWWgvR2NiM052RjA3TTZhaSsrOWo2TC8xcFZaOWVmTS9jUC9QeDgzWHFCVktRNHU2dDFDL2VtOHJZeXBRSXZPdmNNVjNBdEt6dUgyWFBtRTl1eU9XY1BQTlYxenUrTFY3aGRJelh0RU1CUmwvWnIxU0thTlJ1MnNqY3B4Ulc0ZXVibC83SnJ6ejZ1dk9SY0J2WTc1YWl1MStCOHR4ZldtdThkdmxhWTBMa2gvY29zMGpnRmU4T2xyVTFHQ3BqUG50TWpURGFXVk1qaGRETDI3c20wYnRYOHFBTm5XZGwxOHdCdTZTemU2Kzk4aktzdVBkY3Q0N2VzMGcrSmxDMjNHTmM2aGg1ZE83Qm13MWJPT2VQVXNxYzJMSGFuNlVQbEtLckVjMW9FOUtvOFc3dFNmNmJDTStzZ3Z5aEx6OHNDWTl2RHlGaDlqb2xJZzZMQWxSd25qcUpBa1Ewb2VuWGFpc1lMelQ3WHVMM1V2Z0p3NUlJekQrdzVKblBKa1YyMEZHOW5sZHJPQm5zV09ESk1JTXBaUHAyK1FmTUtNVDJqdkpxNHYzcVhDVTc1UkJmMWxtcmN2NVVVWjF1VjVYQTR5TW5KY1FXMG9LUy9nMGh0S0E1Q2xRNUtGUWV0dkx5OFhPc0tWb2xJbytYbkJYZDJna21yemZaUCsweS9oQVpVZXVibHR6OW0xcmMvRTljNnBzWmxBYXV5TTJFdks5ZHVadVRGZzAzNXdjUWtQcG45RS84MytsSWltelYxTzNiVitzMEFkR3dmNXphZWsyY2FzL3Y1bWNEVkZjUFBkZTNic24wM3MrZk1wM3VYOXR4VnF2RjkyY0JWNHI3OUFIVHAwUGFvNXQrK25XbHd2Mk4zSXIxNmRPYmRENzlrN3E5TE9MbDdweXB2TURZSyszTk5KbUd4Njl0QnkwRFB6VWRFU2x3ZEJ6L3VOYjNuOXVXYUlQT2xyVDA5cTNvckpUVWRoOU5ab3hKNlI4b3FQbGFGTmh0MnU5MnRZc3JuMy96TTU5Lzh6TjIzWEZ2dDZ4VC9YejhyTzdmVzUzaGNmYlducEt4Zm9CZmMzZW5vYitsOHRRZmUybExTaFNMSUd4NC9DVTZwUVFCTVJNVERHbmJnYW4wSFQ4OUFwQWFzNEJWYVB2aFVMaGhWWnN3YUNwYXFleGljS01wbVhaWGRWOXozU29FcnFTc1ZCYTZLTTZ4S1oxMHAyMHBFR3JWK0VUQWdFaGFiTW5jOHZ4Nm1ud2FCOWYrL0dMTysvWm1Qdi9pQnlHWk5lZjI1QjdsNDFOMjEvaDcvKzJvZVZvdUZVWmViNXZMYmRpWHl4WnhmQ0FvS2NBczAyV3gyVnE3WmhMK2ZiN25nVWs1dUh0N2VYaFgyc1VwSU5BR3BKY3RYczJkdk1xMWJWcHhSdFg3ekRpd1dDKys4L3dVN2QrOWwvQzNYVkd2K1BidDJCSENWSm56bi9kbTBiaG5OQzA5TXdOdTdFZjlPYW5QQTArc2d0K2dCdUk2aDVpbDFFYWtmZ3J4aFREdDR6UVQ4K1hBbkRJa3gyVmoxMklIVWc0eTg4YjRhbjF0VDZ6ZnZBS0J6K3pZMXZrWlpCWVdGUFBMTTYxeDE2Zm4wT2JscnVmMUxscTlteWJMVi9PdjI2N0JXOGYrZ2pJd3NBTUpDZ2wxalhUdTE0NHpUVHFabnR3Nzh1bWk1Mi9IN0Q1anFONnZXYmVIaHAxL2o3bkhYY3Vod0ptdUxQcWZtekYzQTREUDdIdlBYNXhHN3NtRG05cEx0bXp0QXBILzF6M2M0NGUydEpuQlZMTm9mbmprWjRvSnFiNTRpSXNkUi9mNWtGNm1QTEY3Z0UxTVVUQW9zV29JcWVBMnFKREFWVEgzckY5VVFWUmE4S2c0Z0ZKZHhBd1d0cEc0VS93eVdEbENwUktDSW5IRHU2QWlyRGtLMnpaUU5mSFV6UE5qTjA3TTZvdE42bjBSVVpEaHZ2L2d3TWRHMTM3Zm80T0VNdnB1M2dNRm5ua1pzUzFQK2I5Q0FQc1MxanVITDcrYnpmNk11SlREQTNKQmF2R3dWbVZrNW5ET3diN21BVUU1T0x2NStmaFcreDhxMTVxWnRjRkFnNHg5K252ZGVlNUt3MEdDNmRHaExrOUNTZmxZTGw2NmtjNGMyYk55eWs1UzBrcHVmZDk5eUxXR2h3ZVd1VzZ4N2wzaENRNEtadjJBWjMvKzh5QlhrQzI4U1dyTnZTa014ZlJ0c3pqRHJ2bGE0djRzcHN5UWk5Y2RGTGVIclJOaVREUm1GcG5UZzJQWkhQTTJUN0haN25XVDNIc212QzVZQnNHemxPaVpPbnNZTGp4LzdneHBQdi9RZmZsdTBnczNiZHZQRmpCZng5UzNKbU1yTEwrRHBsLzdEZ1pSMFV0SU84dlREZCtEalhmR3R4K1RVOUtKejhsMWozVHZIYzh1WWtheFl0WUhOMjNZRE1PYjJTZXhLM0VkT1RoNWdIcWpZdEhVbk40OFp3WDgvK2hwZkh4OTZkT3ZBbnl2V2tIN3djSlg5c3VxbGZMdDVZS0tncUtmaVNVM2dvaGJWUHovUERsUFd3NUtVa3JIT29mQmtUMmpxVzd0ekZSRTVqaFM0a3NiTkdsZ1VMQW9EcjNEd0xscThtcGt4cXo5WS9NRHFaMTR0ZmlWanBjZXRRV2E5a1pmZWE0Z3FDaDRVWjFvVkI3QkU2a3JwNEZSeDRFb0JLeEU1b1VUNnd6MmR6UTBYZ1BuN29XOHpPS2Q1MWVkNVdHekw1bno2enBRcUF6ZkhZc2JIMzVCZlVNalk2eTV6alZrdEZxNis3SHllZi9VOTVzejlnNnN1UFIrQS8zMDFGNENoUXdhVXUwNU9iajRCL3VVRFYwNm5reitXckNBb01JRDNYMytTMnlkTzRmNG5YdWJORng3bTZZZnZjQjMzOStxTjdOaVZ5SVJ4bzlpNFphZmJOYTY3OGlKc05qczVPWGtFQnBaL3F0dkx5NHV1bmRxeWRNVmFvaU9iOGZiVVIyZ1pFK1hhbjVDWVJJdm1VWTByKzJyUkFmZW4xY2QzaGpaMTh6TWlJc2ZBeXdLM3RDOHBWL3ZsSGhqZUNxS09Ja1BsT0l1SmptRE94OU5xZE83Rm8rNG1LVG4xcU0vYnN6ZVpYeGI4UlZob01CbVoyV3phdXF6SzQ5UFNEeEVRNE85NnNLSWk3N3cvbXg5K1hrUndVQ0N2UEgyZlc5QUt3Ti9QbHplZWY1Qng5ejdEL0FYTHlNN0paZXJrZitIdlZ6NkFVcHc1L01uc243ajg0aUZ1KzZaLzhDWC9yTmtJd1A2VU5IcDA3VUNIZHJGOCtQbjNYRHIwYkI0WWZ3T2J0KzdpdDhVckdEbHNNUDFQN2NtS1ZSdVkrOXVmWERQaWdtcDlmK3FOTjdiQTdteXpIdXdORDNTRDZ2NWZNajBmSnEyQkxSa2xZd09qekRYODlNQzBpRFJzRFR0dzFXMnJwMmNnSWg1VUhLUXFXN2F0YkpsQVVOYVYxSzdTUWFteXdhdlMreFc4RXBFVHdsblJzQ3dONWhVOVNUNXRNM1JyWWtyVTFHTjFGYlNhUFdjK24zMDFsOU5QN1lIVDZXVDV5dlVjUEpSQmF2cGhFcE9TQVpqMXpTOWNlY2w1L0wxNkk4dFdyaWUyWlhQT1BMMVh1V3ZsNU9iU0pDeWszUGpDcFN2WmZ5Q044d2IxSXl3MG1GZWZ2Wjh4ZHp6R2xHa3ptSFR2ellCNXV2K1ZkejRtTkNTWVM0Y080cFYzeXZjcVNVazd5RlZqSCtDV01TTVpmY1ZRMTNodVhqNVB2L1FmbHE1WUMwQ3ZIcDNMbFNKODZhMlBXYk5oS3pOZmZhTE8rNkFjRjVzejRMa05KZHZueDVoRlJPcW4weUxnNUtZbTY3ZlFBZi9aQmc5MzkvU3NQS1pyeDdZMEs1VnBWRkJReUtUbjNzUm1zM1AxWmVmejA2OUxLanl2WjdlT3JzemorUXVXOGNyMFQ1aHd5N1ZjZWVsNTVZNzk3S3U1dlB2aGwvajYrUERpRXhObzE2WlZoZGRzRzl1UzZTODl5cmg3bjJIcGlyWGNNWEVLMDU2OW4rQWc5MTZCRzRyS0dPYmw1L1BvczIrNDdidDI1QVZjZCtWRmRPbllsb2p3a3Y2WkgzNytQY0ZCQVZpd01HWGFUQUlDL0xobHpBaENRb0lJQ1E3a3AxK1hOS3pBMWJ3aytIRmZ5Zlo5WGF2Lys5UDJUQk84VFNuSldPT3FPUGkvK09vSHZrUkU2ckdHSGJnU2tSTmVSWUdCNHVCVk1RV3RwQzZVRFY1VjlDb2ljc0s0b3hPc093VDdjaUhIQmxQV3dZdTl3T2ZFZTlwMzhmSlZPSjFPbGl3elBUNUs4L2Z6SlNRNGtGMTc5ckhnejM5Y3dhU2J4NHdvMTdjek55OGZtODFPVUpsc0tJZlR5VHZ2endaZ1pORVQ2czNDbXpCMThqMk12ZWRKYmhremd1aklacnd4NDNNMmJ0bkpnM2ZmV081bVliR3M3Qnh5Y3ZQWW0zVEFOYlpoOHc0bVBmY211L2NrMGJkWGQvWWZTR1BlNzB1NTRacmh4SmU2U1ptUW1FUm1WamFSelpyVzhEdFZqK3pMaFVkV20zSk5BRzJENGE1T25wMlRpRlROQXR6YUFXNWJCazdndDJUeklNV0FTRS9QekNPZWZmUXUxM3BLMmtFZWV1bzExbTNjUm55YlZseC8xY1dWQnE3K08rMXgxL3FoakV3S0NncXgyZTNsanZ2c3E3bjgrODBQc1ZxdFBQdm9uWng2U3RWbGdkdTBic0gwZnovS3JmYzl3K3IxVzdqdC9tZDU0L2tIQ1MzVnoycjV5dlhFdG9waCtBVm44dnAvL3VkMi9xQUJmYXE4L3ZRUFpyTjUyeTd1djNPTXF6VGdvQUY5K0dQSjMyUmw1MVQ2dVZldnJENElMMjhzMmI2c2RmVi9mcGVtd2pQclRKbEFBS3NGeG5jeVpUUkZSQm9KQmE1RXBGRW9HeWdvM2k2ZGtTVlMyeXI3dVJNUk9lRUVlc0ZEM1dIQ0NyQTdZZjFobUxvUkh1emFLSi82dGRuSzM5UXJkc1BWdzJuWlBJcW9pSEFpSTVvU0ZkR1VpUEFtUklRM0pURFFueDI3RWxtMWZndGZmZjhiZS9ZbWMrb3AzYmh3c0NrVDZIQTZYWTNzRnl6NUc0Q29pSEMzNjgvNlpoNmJ0KzJpYzRjMjlPN1p4VFhlcFdOYnB2LzdVYUlqbS9IRm5GLzQ0SC9mMGI5dlQwWU9HK3c2cHV6RFBNVTlyMkthUjVDUm1jMzBEMmJ6K1RjLzQzQTRHSFBsTU80Y2V4WHpGeTdqb2FkZVk5S1VOL2pQeTQ4VEdPaFBRVUVoaWZ1U2FkMnllWVZsQnUxMng5RjhPejNyY0FFOHROSzhBb1Q3d1ZNOXdhOFJsVUFVYWF6aVErRENsdkREWHJQOThpYm9GZ1pOVHN5K1BsblpPY3o2OWhmZS8yd09XZGs1eExhSzRkVXBFOTNLK1RrY2puSVBTaFJMM0djZVltamQwcjNjNzR5UHYrYk5tYk93V3ExTWZ1RFdJd2FWaXNXMWp1SHRxWTh3ZHNLVGJOeXlrMXYrOVRSdnZ2Z3c0VTFDMmJaekQxdDNKRERxOHFGY2Y5WEY3RXJZeDNmekZyTG9yMVhFdHByTGFiMjdFOWNxcHRLNURqeTlGenQyNytYS1Mwb3l3LzV2MUtYODY3YnJHa2JRS2lFYm5sZ0R0cUxQNWM2aGNITTErclE1bmZEWmJwaTUzUVJzQVlLODRiR1RvRmQ0bGFlS2lEUTBDbHlKU0tPaXdJRWNUL3A1RXhFcHBYTW9qRzBQN3hTVjgvNTF2eWwzYzFPOForZDFqTklQWmVCME9BZ0pEc0xiMjR2RnkxYVRrWmxWWWI4T2dCNWRPOUNqYTRkS3I5Y210Z1VmZmZFRGkvNWFTWGlUVUNaUHZOVzE3L283SnBHV2ZnZy9QMS8yRnQxQTdIOXFUOWYrTGRzVGVQWGR6d0M0NTliUjVhN2RyWE04bjh6K2laZmYvb2gyY1MxNStxRTdYSjlWZ1FIK3JOdTBuUU9wQjRtS2FFcGVmZ0UvelRkUDRMZU5iY21IbjMvSFoxL05wWGxVTXg2ZThILzA3MnZlOTl5eitqSHZ0ei81YmRFS2JyM3ZHU1kvZUN2YmR5YmljRG81dVh0SEFQWWZTQ013d0kvQWdBQjI3RTVrLzRIVUtudWsxQnRwK2ZEQVNwTnhCUkRvRFZOT3J2ZGxMa1drbEhFZDRKOTAySjlyQXRBdmI0SW5ldFM3OXRSSnlhbjBHVEtxMXErYm5aUEw4cFhyK1hYaGNuNWR1SXk4L0FJc0ZndkR6aHZJZlhlTWNRVnhnZ0lEQUpqMysxTE9HOVRQTFNEa2NEclp0SFVuaS81YUJVQ0hkckdBZVVoanlyUVpmUFBqNzNoNWVmSFVnN2R4M3Rtbkg5WDg0bHJIOE5wekR6RHUzcWZadG5NUHQ5NzdORzlQZllTdnZ2OE5nR0huRGNSaXNmRDQvZU9JYjlPYTZSL01adW9iSHdEZzdlMUZlTk13QXZ6OThDcnFKUndSM29UZkZxM2d6K1ZyY0FKWDNEUVJoOE9CM2VHZzBHYkRack16NU15K1RMenJobVA1dHRhdGxIeDRlQlZrMmN4MlRJQjVZT0pJV2VxSEN1QzU5ZkIzZXNsWTh3QjRwaWZFQnRYZGZFVkVQRVNCS3hGcDFCUllFQkVST1k1R3hwb2d3SnhFcy8zcExvanloMkVOdDNUTjkvTVdNbTM2SitYR2UvWG9Vc0hSUjdiL1FCcS9MLzZiQUg4L3BrNitoNmpJa2lla083U0xaZU9XbllDNVlUZjBuUDVjT25TUWEvOXI3MzVLZm40QlE4ODl3eTNicXRpLzMveVFUNy84aWRoV01ieisvRU9FaHBUY3lEcG40S2w4TjI4aFE2KyswKzJjMkpiTk9hMVhkd2FjZGpKUmtlRmNkTzdBY2tHbnlSTnZJeTM5T2RaczJNb1ZOMDEwalovVnZ6Y0EwOTc1aEovL1dPcDJUbkhncTk1S3lvV0pLODNOYmdCdkMwenVBZTNxcHZlWmlOU1JRQytUM1h2UFB5WWJaVWtLL0c4WFhOM0cwek56NCtYbFJhc1dVVFU2TjNIZkFleGx5dmN0V2JhYXQ5LzdnczNiZDd2MldhMVd6ajZqRHpkZWV3bGRPN1p6Ty83OHMwOW53K1lkUFByc0crWDZTWlYyeG1tbjBEeXFHUUJ6NWkzZ214OS94OWZYaDJjZnViUGFtVlpsZGU3UWhsZWV1Wjg3SDN5T1hRbjcrSHZOUnVKYXgzQjZueDZ1SUpuRll1RzZLeTlpK0FWbjhmM1BDMW02WWkzYmR5VnlLQ09UbE5TRFIxWCt2MS92SGpXYTUzR1JsQXYzL3dQSmVXWTcxTWM4TUhHa0xNRTFCK0daOVpCZXFwL1ZTVTNnOFpNZzdNVE1NQlNSeHMvaVZQTVhFUkVSRVJHcExRNm5LWC96WjZyWnRsamd5UjdRTDhLejg2cENueUdqYU5VaW1xOC9lS25jdm1VcjEvUGNLek53NHNUcEJDOHZLeDNieFhIUGJhT0ppcWhaZjZkLzFwaWVGaFVGdjV4T0p6YTdIUzh2TDFmWndHTEpLV2xNZnVFZHBqNzVyd296bXFaLzhDV0xsNjNpNWFmdWRmWDhLRlpRV01oM2N4ZXdZL2RlSEE0SEZvdVY2S2h3THJsZ0VHR2hSdzdXNU9jWDhPR3M3L2x4L21JeU1ySTUvNXpUdWZmMjY3QllMSHovODBLK203Y1F1OTJCMVdvaHJuVU00NjYvblBBbW9VZnpiVGwrZG1TWnA5M1RpbTRBK2xoTm1hVjYvRE1xSWtjd1k3dDVXQUpNdHRYVEowUGZaaDZjVUlrK1EwWVJFeDNCbkkrbjFlajhpMGZkVFZKeUtpdCsrZGcxZGpnamk0dEgzMDFCUVNFOXVuWmswSURlbkR1b1g1VjlCK2N2V01aZi82d2pMeS9mTFJCa3NWanc4L1doVytkNExqcHZJRDdlSmMrNHZ6cjlVODdzMzR1VHV4OTczNzhseTFhVG01ZlA0RFA3a3Jndm1meUNRcmZlaVZWeE9wMDRuVTRjRGljT3B3T2Nac3hSOUhXVS9ub0MvUDNxNXdPc2U3TE5BeE9wUlo4OWZsWjRvUmQwRGF2OG5Gdzd2TDhEdnR4akFyTmdmcjZ2YVFOajJvRlhQZnc2UlVTT3dGTE5mNlFWdUJJUkVSRVJrZHFWYjRmNy9vRk5HV2JiMndMM2RJSHpZanc3cjBxczNiZ05QMThmT3NiSGVYb3F4OFJtczJPMzIvR3JwSXloQVBPUzROVk5rRi9VaHl2UUM1N3NDVDFyRm9RVWtYckM3b1JIVjhPS05MTWQ1QTB2OWE0WFdaUjc5aWJqN2Uwekg3K1dBQUFnQUVsRVFWUkZUSFROZ3VOSnlhblliSFphdDR4Mkc5K1pzSmZtVVJFRStQdlZ4alNsTHEwN0JFK3NMZW1uR09obGdxc25OYW44bkNVcDhQcG1VMXF3V0pndlBOUU5lcXVmbFlnMFhBcGNpWWlJaUlpSTV4d3VnUEVyU3ZvSGdTbmRkRk03azRVbGNqemxPK0NOemZEanZwS3hNQitZY2dwMENQSGN2RVNrOW1UWjRLN2xrSmhqdGtOOTRNVmU5U0o0SlNjb0p6QTdBZDdkWmpMU0FVSjg0TG1Ub1dNbFdjbjdjbUg2VmxpYzRqNSthak80dHdzMFU2QlNSQm8yQmE1RVJFUkVSTVN6VXZMTUUvQTdza3JHem9pQ0I3cUN2NWZuNWlVbmxyL1RUZEJxVDA3SldQc1FtSFFTdEFqdzNMeEVwUGJ0eVlIeHkwMFFDeFM4RXMvSnNzRkxHMkhoZ1pLeFpuNG1hTldtZ3AvSFhWbnc2Vzc0TGJta0xDQkF1Qi9jMFJFR1Jwa3lnU0lpRFp3Q1Z5SWlJaUlpNG5tNWRuaHV2U2w1VTZ4RENEemNIVm9GZW01ZTB2Z2w1OEZiVzhvL3RUNnNKZHpXRVh5dG5wbVhpTlN0Ylpud3dFcklLRFRiL2w1d2YxYzRNOHF6ODVJVGc5TUpQKytINmR0S1NnTUNuTnpVL083VHRFdzUzODBacGo5YjJjOHFDM0JKYTdpaG5TbDlLU0xTU0Nod0pTSWlJaUlpOVlQVENmL2REdi9iWFRMbWJZVlJiZUNxT1BCUkFFRnFVVUsyYVdUL2N4SVVPRXJHZzczaHprNHd1TG5uNWlZaXg4Zk9MSmk0RWc2VkNoeGNHUWMzeHB1K2l5SjFZWHNtdkxZWjFoOTJIeC9WRnNhMEJXdlJ6OTZCUFBnOTJXUlhiY3NzZjUwQmtUQzZyY2tPRmhGcFpCUzRFaEVSRVJHUittVmVFcnk4RVd5bC9nc1M3US9YdG9Iellrd3dTNlFtYkU1WWxRNWY3WUZsYWU3N0xNRFFsdWFHZFppUFI2WW5JaDZ3SndjZVgrMWVKalEyeUpSZDZ4WHV1WGxKNCtJRVZxYkRyQVJZVWViekp5WUE3dTRNdmNQaFlJRXBHL2pyL3ZLQkxURDlQd2RGbWQrSktpb2xLQ0xTU0Nod0pTSWlJaUlpOWMrT0xCTzgycFRoUGg3cGIwcTREVzV1Z2xraVI1SlphSUpVUzFOaGVScGsyOG9mMHkwTTd1aGt5bE9LeUlrbnh3WlR5L1FaQXBQUmNsVWNkQTVUM3lDcG1kUjgrRE1GdnR2cjNzc1RUQ2I1aFMxTUFHcExoZ2xVN2NtdStEcUJYbkJXdE1rSVZBbGxFVGtCS0hBbElpSWlJaUwxazhOcGJ2Uzh2Nk9rQjBscFBacEMzMmJRczZrSk9IanBydUlKeCtZME41eHpiSkJqTjBHcEEzbXdLOXMwc04rVkRmdHpLejdYWW9FekltRmthK2phUkRlbFJVNTBUdURyUFRCenUrbTdXRnE3WUxpb0pad1dBVkgrK3ZkQ0twZGpoOTFaOEU4NkxFazFBYW1LTlBNMVAyYzU5b3IzZ3dsc25SWUI1MFJEM3dqd1U4YjUwU2dvTE1UWFJ4blVkYzFtczJPMVdyQmFxL2Z6V1ZCUUNCYjBaeU5IcE1DVmlJaUlpSWpVYjdsMkU4Q2F0ZHVVMEtsSWdCZkVCVUdMUUdnWkFCRis0TzlWc2lpbzFiZ3NQQURmSk5iczNPWUJNREFTaHJjeTZ5SWlwYVhsdzR6dHBteHRSWnI1bVN6Tk5zRVE2bE95cUNkVzQvZnRIa2dyTkQwNWc3MU5BTlBtaEVJbkhNeUg5SUtLczNxUFJxQVhkRzlpc3FzR1JFS1FkNjFNL1VTVGtabk5IUTlNd2QvUGwvdnVHRU9uOW0yTzZYcWZmejJQUXhtWjNIemRDS3A1TDczR0huMzJEWktTVS9udnRNY3JQZWEyKzUvbHJSY2Zydkk2VHFlVG1aOTh3OUJ6QjlJOHFsbHRUeE9BTlJ1MjhzVHpiM1AxaUF1NDhwSnpxM1ZPbnlHamlJbU9ZTTdIMCtwa1R0SjRWRGR3cFg4bFJVUkVSRVRFTXdLODRJcFlFMmhZa2dJL0o4R0tkSFBqcUZpdTNaUVZMRnRhVU1UTEFwMURvVjhFOUlzMEFVN2RYeGFSeWpUemcvdTd3aVd0NE90RVdKQU0rWTZTL1duNXNPQ0FXVVNPVmFRL2RBOHp3YXB1WWRBMkdLejZrRG9XNlFjUGMrZUR6N0ZsZXdJbmQrOUVWR1JKcjdyc25GeitXYk9KZ2YxT09hcHJmdmIxUEJJU2t4Zzcrckk2RDF4dDNMcVQzWHNxQ1p3WFdiMXV5eEd2OC9rMzgzaHo1aXkrL3ZGM3ByODB5Ulc4NmpOa1ZJM245c2s3ejlJeFBzNjFIUndVU09LK1pONSs3d3N1SER5QWtPRGFMV001YWNxYnRYcTl5R1pOR1gvTE5iVjZUZkU4QmE1RVJFUkVSTVN6L0t4d2RyUlowdkxoNzNSWWZkQXN5WG1lbnAzVVY1MUM0Y1o0VTFKU1JLUzZPb2JDeEs1d1IwZjRMZGxrZW00NlhIVnBONUhxOExKQXVDOTBEWVBlelV6Z3FwVWVxcWdOQ1lsSmpILzRSUkwzSlRQOGdyTjRhTUpOK0hpWDNOWitjdXAwNWk5WXh2QUx6dUwrTzY4bndOL3Y2TjZnam9OV3RXbmtzQ0VzWHJhYUpjdFdjOHUvbnVMZGx5Y1JIZG1NQ3djUEtIZnNUNzh1SVRRa2lQNm45cXp5bXFFaHdXN2I3ZUphTXVpTVUvbDE0VExlKyt4YjdocDdkYTErRFQvT1gxeXIxNHRySGFQQVZTT2t3SldJaUlpSWlOUWZ6ZnpndkJpemdDa2h1RGNIRW5OZ2J5NGNMb0E4dThuRXlyT0RvK3JMU1FQbEJHSURZR1FzN013MnZVU1dwOEdPckpKak5oeUcrLzR4UHl1M2RJQXc5VlFRa2FNUTVBM0RXcHJGNFRTOTh6WWNOdjMwTWdzaDAyWmViZXF3MGVpdFBXZytkN0FBenBKQTA5SCswZHVka0pJUGZ4d3dDNWpQcHE1aDBLMkplZENpVTZnQ1dVZHB5YkxWUERybERmTHlDM2pvN3BzWWVmSGdjc2M4TVA1R01qS3orZmFuUDFpOWZndFRIaDFQeC9qWUkxN2I2VFMvU0I3cGoyVGtqZmRWdWI5bFRCU3ZQanNSZ1BPdXVKMzBnNGNyUGZaSW1WR1Y3Vi94eThjQWVIdDc4ZnhqZHpQdVgwK3pZY3NPeHQzN0RPKytQSW1uSHJyZDdmaU16Q3grbkwrWW50MDdsdHRYSGFNdnY1QkZTMWRpcmFPZ1hsenJHR2JQbkZxdFl4OSsralVpSThLNTU5YnkzNXRqeVRTVCtrMkJLeEVSRVJFUnFiK2ErcHFsZXhOUHowUThwWFVRbkJrRlk5dkRuaHo0WVMvTVNTd3A4VFV2eVdUcFRlcHViZ3lLaUJ3dHF3WGFCWnRGcEZpK0hSSnlZR2NtN01pRzdWbXc4YkFaTDhjQ0ZtZjVZTmZoUXZnejFTd0EwZjV3ZG5PVFpkNDJXRUdzS3V4TTJNdUhuMy9QbkxrTENBc05adklEdDlLbWRRdldiOXBPZmtFaCtRVUZGQlFVa3A5ZlFGNStBV2YxNzgydWhIM3MzcFBFamVNZjU4SHhOM0x4K1dlNlhYUEJuLzh3YmZvbnJ1MmtaUFBuY3ZsTjk1ZDcveGVmdUlkMmNTMEJqbGppcjdRaFovWWxNeXVuM1BpQ1AvOGhPeWUzd3N5b1luTi9YY0w1NS9RLzRuc0UrUHZ4MHRQM011YjJSOG5KeVdYL2dUUWltN2xub0NmdU04SFRWakhSMVo1N2FUMjZkZVM3VDZZUjNqU3NSdWZYcG5tL0x5V3VkVXlGZ1N0cHZCUzRFaEVSRVJFUmtZYWhkU0NNNndCWHhjR0hPMDBBeTRrcE1YbnZQNmIwMThXdFBEMUxFUkZwRFB5OG9FT0lXWW9WT0dEVlFkT2I4ODlVU004djJsRXFhTlVsekR4MHN6VVRVc3FVUEU3T2c4OTJtU1V1Q001cERvT2JtNENXdUhuNXJZOVpzbncxQUljT1ovTFFVNjlWNnp5cjFVcGhRU0dUWDN5SExkdDNjKy90MTduMlpXWG5WQmlFcW1qTVpuTVBVTFpxRWMzWEg3eFU3cml5R1Q4VDc3cWh3bm1OdlBFK3NuTnlYZGxQZTVNT1VHaXowYVoxQzljeDh4Y3NxM1oyVkVSNEUxNSsrajZhaG9XNituMU5tVGJETmUvOUI5SUFXTFZ1TTAvOSs5MUtyM0hialZlNHRwOTQ0VzIrbTdldzB2Y3N6dm9TT1I0VXVCSVJFUkVSRVpHR3BZa3YzTlVKem9tR3FSdE5LVW03RTE3ZGJHNGNEbGZ3U2tSRTZvQ3ZGZm8yTTh2ZFRoTzhtcFVBNnc2VkhMUHhNSVQ0d1AvRnc2bmhzREVEMWh3eS9kUU9GcFFjdHpzYlptNkg5M2VZejdOcjJrQnMwSEgva3VxckVjUE93ZC9QbDJiaFRRZ0tEQ0FvS0lDZ3dBQ1cvYk9PN2J2MmNNUFZ3NGx2MDRyQUFIOENBd01JOFBjandOOFBYMThmMW16WXlnT1RwOUcyS0dPcTJOQWhaekIweUJtdTdZdXVHYytoakV3V2Z6L1ROVGJ4aVZmNGRkRnl2TDJzdGZyMWRJcVBJeVM0NU0vM3JnZWZKMkh2ZnBiOS9KR3JIRi8zTHZGSGQ4MzJiZHkyNS95MGdJTENRcmV4RFp0M3NHSHpqZ3JQajJzZDR4YTRpZ2h2U2x6ckdMZGo4dklLU0U1Snc5S0Erb0JKNDZEQWxZaUlpSWlJaURSTTNackFHNmZDYyt0THlqQzl0aG04TEhCUnk2clBGUkVST1JZV0MvU1BOTXVtREpORnRUakY3TXNzaEZjMm1WTEhqM1NIczZKTlZ2RHFnL0Jic2dsaVpkbk1zUTRuL0xJZjV1K0hnVkZ3YlJ1SUQ2bnNYVThZZ3diMFlkQ0FQbTVqNnpkdFo5cjBUd2dMRFdaZ3YxTXFMV1BYbzJzSHZ2N2dKZno4Zkt0OEQ3dmRqbGVaQUpYZFlVb1JlM2w1SGNQc3kzdjIwYnZjdGkxV0V3Z3FIUTZhL3RLa1kzcVBKVCsrNTFwL2N1cDB2djNwRDc1OGJ5cXhyV0xLSFZ0UmI2Zzd4MTdGbldPdmNodDc3TG0zK09HWFJWd3hmQWhRZGIrdkE2a0hLOXcvN3ZyTE9XOVF2d3JQcVc2UHF0MTdrc29kcXd5d3hrMkJLeEVSRVJFUkVXbTRBcjFoY2c5NFp4dk1UakJqcjJ3Q2J5dWNYLzVHallpSVNLM3JIQXBQOURBOUYxL2ZiREtCd1dSaTNib01IdWtHcDRTWExPTTd3WXAwK0c0di9GWDA0SVVUV0hEQUxBTWk0YmFPSjF3SndZS0NRdm9QdmVHSXh4MUlTZWU4SzZwWFVxL1lnam4vSlREQS9mdFpVR2pEeDl2OTlyakRGYmc2OW95cjZnUmxUajEzZEtYN3Z2M29GVm8wajNSdFAvejBhOHo3ZmFsck82NTFETE5uVHEzdzNEMTc5Mk8xV0lncGRmN1JXcnBpTFQvOHNvZ1d6U081NitacmdLcjdmZG50OWdyM1oyWm1WM3JPaUdHREs5Mlh0RCtGUDFlc0FTQWtPSkJ6QjUxZTNhbExJNkRBbFlpSWlJaUlpRFJzRm92cGZaVm5oKy8zbXJGL2J3QWZpK2tmSWlJaWNqejBEb2ZwcDhFWENmREJUckE1NEhBQlBMQVNybThIMTdZMUtUYmVWdWdYWVpidG1mRHBibGlRWE5JbmEzR0tDV3lOYVFzallzSDd4Q2pUNXVWbDVab1JGNVFiVDlpN244Vi9yY0xYeDRkTExoeUV0N2Q3TnRTbXJUdFp1WFl6SGVQajZOMnpTNFhYOXZFcGZ4czh2NkNBc05CZ3Q3SGF6cmlxTE9BeTk5Y2xaT2ZrVmhpNFdmelhLcEpUMHNxTlIwYUV1MHI1VlJWQUF0aXpONW1veVBCeWdibnFTazAveEdQUHY0V2ZueTh2UEQ2QkFIOC9vUElzcHo1RFJoRVRIY0djajZjZDFmczhQT0dtQ3NkejgvSzU4YTdIOGZIMnB0Qm1JN3hwV0tYSFN1T2t3SldJaUlpSWlJZzBmQmJNRSt3NU5sT0d5UW44ZXlPMEM0RTI2aGtpSWlMSGlZL1Y5S3ZxSFE1UHJvWGtQUE9aOU40T1NNMDNuMVdsK3dYRmg4Q2ozV0ZQTzFOdThPZjk0SFJDdmgzZTNXYktDTjdkR2JwVlhCYXZNZkh5OHVMZTI2OXpHMXU3Y1J2M1BEb1ZIMjl2bm4vOGJnYjJPOFcxcjlCbUkybC9DdEdSemJodDRoVFdiOXJPMVplZHovQUx6anJpZXptZFRnb0tDdkgzODNNYnQ5bnNycm5VaHNvQ0xrdFhyQ0UzTDcvQ2ZYYzkrSHlGZ2F0N2JoM0ZQYmVhTEs2eTJWeVRwcnpwdHAyYWZvaXcwT0J5NDI3SHBCMXk3WTl2MjRvYnJoNE9tTXkzQnlaUEkvM2dZYVpNdW92T0hkcFUvVVhXc2tLYmpRY21UMlBiemozY2UvdDEvUHZORDQvciswdjlvTUNWaUlpSWlJaUlOQTVXQzB6c0JqbDJVM3Fwd0FIUHJJWFgrNEpmN1RaWkZ4RVJxVkxIVUhpcnIrbkR1S3dvQ1BIZFhzaTF3LzFkVFQvRzBsb0htdkZMVzhQTEcyRnJwaG5mbVFYM3JEREJzREh0eXAvWGlIMHg1eGRlZXZNanZMMjltRHI1SGdhY2RqSmdnazd6Rnl6anRmOTh4c0hER2Z6bjVjZDU1ZWw3dWZPQjUzbHk2blJXcmR2TXZiZGZSMUJnUUtYWHpzekt4dWwwRWx6bW1PTEFWZG1zcnRwbXM5dnhyc1UrV2ovT1gxeHU3SEJHVm9YanhiSnpjbDM3KzU3U2pSdXVIbzdkYnVlQko2ZXhldjBXQUU3cjFaMHAwMll3ZHZSbFJEWnJXbXZ6clV4QlFTRVBQdlVxUzVhdlp0aDVBN2xteEFVS1hKMmdGTGdTRVJFUkVSR1J4c1BiQXBOT2dna3JZRnNtN01xR3Q3ZVlwOVZGUkVTT3B4QWZlTG9udkxVVnZ0cGp4dWJ2TjZWdEh6MnA0aEtBSFVMZzlWUGhtMFNZdWQwRXVwekFKN3RnN1NGNHVEdEUrSlUvcnhGSlRrbmorVmZmWThHZi94QVZHYzRyVDk5UHgvaFk3SFk3ODM1ZnludWZmc3YyWFlrRUJ3Vnk2L1dYMHk2dUpkN2VYa3gvZVJLVHByekJ0ei85d2RJVmF4ZzcraktHWDFDK3RDREFnZFNEQUVSRU5IRWJ0OXVMQWxlMTBPT3FLclpDRzk0K3RSZTRxcXlFMzlISXl5L2c0YWRmWStIU2xhNnhSVXRYTVh2T2ZQNWV0WkYzWDVsRTA3RFFZMzZmeXFRZlBNeDlUN3pDbXZWYk9MTi9MeWJkZTNPZHZaZlVmM3JrVEVSRVJFUkVSQm9YUHlzODJBMThpLzdMKzkxZVdIakFzM01TRVpFVGs4VUN0M1UwR1ZQRkZxZVlyQ3BuSmVkWUxYQlphL2p2NmFia1lMRzFoK0RXdjJCRitUSnlqVUZPYmg3LytlZ3JycmhwSWd2Ky9JY3orL2ZpazdlZnhkL1BoemYrK3orR1hYczNrNmE4eWI3OUtWeDM1VVY4OWNHL3VYYmtoVmk5clB6OHgxSUtDZ3A1NGZFSjNIZkhHREt6Y25qMmxSa012MjRDYjg3NG5JUzkrOTNlSzNGZk1nRE5JNXU1alJjVUZnTGdYY1BlVU5XVlYxQ0FyNDlQbmI3SDBacnd5SXNzK1BNZnpqK25QN0V0VFkvUW9lZWV3YzNYaldEWG5uMk1mK2dGY25MejZ1UzkvMTY5a2RHM1BjS2E5VnM0Nyt6VGVlR3hDYlZXcmxFYUptVmNpWWlJaUlpSVNPTVRGd1JqMjhPYnB0UU5MMjJFVHFFUTVlL1plWW1JeUluSEF0d1VEd0ZlTUdPN0dadVhaRDZUcm05WCtYbVJmakRsWlBoc044emNZWHBmSFM2RWgxZkJMUjFnWkt5NWRpTXhlODU4M243dkM5T2I2ZmFiQ1FrSjR1WjdubUpud2w0QW9pTER1ZldHeTduODRpRTBDUXNCNFBmRkszaHI1aXkyNzByazdEUDY4T0lUOTNEMVplY3pzTjhwdlBMT3gveSsrRzltZlBJTlhUcTJjd1ZqQUxac1R3QWd2azFydHprVUZKakFsWS9QMGQ4MnQ5dnRuSGIrR0xleDNYdVN5dldqS3BaRFhxWDdBSWFQbnVCYS8vYWpWMmpSUFBLSWM2aXFwMVZGSXBzMVpmd3QxN2pXenoyckgwOCtjQ3RYam4zQWRjeTQ2MGV5T3pHSnhMM0paR1hsRUJoUWU3OUw1ZVRrOGNhTXo1bjF6VHljd05qUmx6SHUrcEZZTEkzb0IxdHFSSUVyRVJFUkVSRVJhWnd1YldWNlhmMmREbGsyZUdlcktTTW9JaUxpQ2RlME1YMFlQOXRsdGovYWFZSlhGN2FvL0J5THhaelh2UWs4c3c3UzhrMm0xanRiSVRFSDd1eFVjY25CQm1qMEZVUHg4dkppMkhrRENRMEpJamtsamNPWldRd2RjZ2JuRHVySGdMNDlzVnF0NU9Uazhmblg4NWoxN1Mvc1ROaUx2NTh2MTE5OU1kZGZOY3gxclpZeFViejR4RDFzMmI2YjVTdlhjL1laZmR6ZWE5WGFUUUIwYWgvbk5sNVlhQVBBcHdZWlZ4YXJsUXNIRHpqaWNWdDNKTEJ0cHlrZDJhSjVKRDI3ZFR6aU9kVU5GbFhWMDZvaWNhMWpYSUdyY2RlUHBFVk1GTllLZ2taUDNEOE9pOVZTbys5TFplYit1b1NYMy82WTFQUkRoRGNONDRtSjQraC9hayszWTNMejhnR3dOS1lJclZTTEFsY2lJaUlpSWlMU09Ga3NjRjlYdUhtcENWd3RPQURyRHBtYmZ5SWlJcDV3VXp0SXpvWGZUS2s2cG0yQ05rSFFKYXpxODA1cUFtLzNoY2xyeldjWndQZDdJU25YUEpRUjNQQnY4MW9zRnE0ZGVZRnJPenF5R1hNL2Z3T0x4VUtoemNhZnk5Y3dmK0V5ZnZuakwzSnk4d2dOQ1dMTWxjTVlmY1ZRd3B1YTc5K3ZpNWJ6M3FmZk12SE82K25lcFQwZDQrUG9HTzhlbk1yTnkyZlYraTBFQlFiUXBXTmJ0MzE1K2ZrMUx1Rm50Vmg0NnFIYnF6d21Jek9MYThjOVRIalRNSm8xRFdOdjBnRnV2ZUZ5V3NaRTFlZzlLeExYT29iWk02Y2U4Yml5MlY2dFdrUlhlcXl2YisyWE5ReHZHa2I2b1F5R25uc0c5OTErSGFFaHdUaWRUcmRzcXkrKy9RWEFsV0VuSjQ2Ry95K2FpSWlJaUlpSVNHVWkvRXh2a1JjM21PMjN0c0xyZlV4UVMwUkU1SGdyZnFnaUpkOEVvT3hPazBuMTltbEhEajQxOFlVWFRqSGxiMzhwNnRuMFR6cmN2UUtlNlFuTkErcCsvc2ZSanQxN1dibG1FMyt2MmNpU1phdkp5czRCb0dOOExKY1BQNWVoUTg3QTM4OFhnRTFiZC9IU1d4L3h6NXFOK1B2NXNucjlGcnAzYVYvaGRlY3ZXRVpCUVNFRCt2WXMxMGNwTDcrd1JtVUNxeU1qTTRzSmoweGwvNEUwSHI5L0hDMmFSM0xiZmM5dzk4TXZNdjNsU1lRM0NhM1JkUjFPSjdQbi9NSVZ3OCt0NVJuWHJWTlA2Y2JYSDd6a1ZnSnh5aXN6K0czUkNvS0RBOGpOelNjMTNRUnB5MmJNU2VPbndKV0lpSWlJaUlnMGJrT2F3K3dFMkpFRld6SmdmcklaRXhFUjhRUmZLenh4RXR5eUROTHpJVGtQcG02QXgzc2N1V2VWanhVbWRvUFlvSkorV1FuWmNPY0tlTG9uZEs1WjhLTyttYjlnR1E4OE9jMjEzUzZ1SmRlT3ZJQnpCL1dqYld4THdQU1UrblhoTXY3MzlUeitYcjBSZ0NGbm5jWTl0NDRpT3JKWnBkZWU5ZTNQQUF3ZE1yRGN2cno4ZklLREFzdU43eitReXNnYjc2dngxL1BQbW8xTWZuRTZlNU1PY09VbDUzTHgrV2NDTU82R3kzbHI1aXh1dVBNeHBqeDZGOTA2eHgvVmRRK2twRFBwdVRkWnQybDdnd3RjQWVYNmRuWHUwSWF2Zi9pTmc0Y3pBSk9WZGNrRlozSE5pQXNxT2wwYU1RV3VSRVJFUkVSRXBIR3pXdURtOXZEUUtyUDkzMjF3UmlUNGUxVjlub2lJU0YwSjg0V0h1c0hFZjB6UHFzVXBNQ2NSaHJjNjhya1dUTityRmdIdy9BWW9kTURoQXJqM2IzaXdHd3lzdmJKem5uTDJHWDBZZmNWUXVuUm9TKytUdXhJUmJzcjhPcDFPTm16WndSK0wvMmJPM0Q4NGtIb1FxOFhDd0g2bk1PYXFpem5scEU1VlhuZlJYeXRadjJrN1VaSGhET3gzaXR1KzlJT0hLU2dvSkNTNmZPREtack96ZTAvU1VYOGRXM2NrOEorUHZtTCtnbVZZTEJadXZtNEV0NHdaNGRyL2Y2TXV4ZWwwOHM3N3M3bnhyc2NaZHY2WlhIZmxSYTdnWEVWeWN2TUFTRTA3eE5XM1BFaEdaallqaGczRzZYUWU5ZnpxbXhIREJydStGaWRVMkc5TFRnd0tYSW1JaUlpSWlFamoxN3NaOUFvM0paVlM4MkZXQWx6WDlzam5pWWlJMUpXVG04TG90dkRoVHJNOWZSdWNGZ0hSL3RVNy82eG9VeEwzc1RXUVVRZ0ZEbmh5clhsWTQ0cTRJMmR2MVdOV3E1VUo0MHdQcHZTRGgvbGp5ZDhzL21zVkM1ZXVKQ1h0SUFDQmdmNWNkZW41WEgzWitiUnVXWGwvcG1LNWVmbTg4TnI3QUZ4LzFUQWNUZ2NMbDY2aFM4ZTJoQVFGTXZQVGJ3R1QzVlZXcXhiUmZQM0JTK1hHeS9hSkFzak15dUczUmN2NWJ0NUMvbGxqTXNGaVc4WHc4SVNiNkhOeTEzTEhqeDE5R2QwN3QyZkt0Qmw4KzlNZmZQdlRIM1NNaitQMFUzdHdVcGYyeExhS0liWmxjN3k5elFNM3Z5OWVBVUIyVGk3UmtjMTRidEo0K3ZicTdycmU3ajFKRmM3cldCMHA0K3hBNnNGS2ozbjNwVW11UG1SZ2dtNlRwcnhacS9PVHhrV0JLeEVSRVJFUkVXbjhMSmdiZWJjdE05dXpFMkJrTEFRcTYwcEVSRHhvZEZ2elVNWDZ3NUJ2Ti8ycm5qdWwra0duYmszZ3RWUGg0Vld3MS9TQTR0MXRzQzhYN3V3RTNnMHpldlhoNTkrelpzTVdObXplU1hKS21tdThhVmdvd3k4NGkwSDkrM0JhNys3NEZmVzRPaEtuMDhrVEw3ek52djBweExkcHhjaGhRL0QyOW1MU2xEZGR2Yk9LVlZSQ3NEcnk4Z3VZK01RckxGdTVEcHZORHBoU2VEZGNmVEhETHhqa0NqeFZwRitmazVnMTR3VyttN3VBejc2ZXg1YnR1OW15ZlRjQUhkckY4djdyVHdMbS9NUjl5UUNjZVhvdm5waDRLNkVoUVc3WENnb000TXpUZXgxeHZqL09YM3hVWDkrUk1zN3M5c3F6MG9xL0g4V3ljM0tQK3YzbHhLTEFsWWlJaUlpSWlKd1kyb2ZBNE9Zd2Z6OWsyK0NIdlhCNXJLZG5KU0lpSnpLckJlN3RZdnBkMlJ3bWlEVXZDYzZQcWY0MVdnVEFxMzNnOFRXdzdwQVorMzR2N00rRlI3cERpRS9kekwwT3BSMDh4TytMLzZaMWkyak9PL3QwdW5ac1I0K3U3ZW5ldFVPTnlzYzVIQTd5OHd2eDlmSGg4ZnZIdVlKSS9VL3R3YWF0dTdEWjdRVDQrM0hKaFlNNCs0dytidWUyYWhGTlRIUkVoZGN0dmMvZno1ZkJaL1psMmNwMURPeDNDcGRjT0lnelQrK0YxV3F0MWh4OWZYeGNwZksyN2toZzRkS1ZyRnl6aVFtM2pzTFh0K1RQY096b3k0aHRGY1A1WjUrT3BjejNJamdva05oV3pYbnFvZHVQK0g0TGw2NGtLRENnV25NRFdQSEx4OVUrOWtqaVdzY3dlK2JVWTc1T1hXU1dTZjFnY1RhRzRwY2lJaUlpSWlJaTFiRTNCMjc4MC9RVGlmU0REL3FEZC9WdUtJbUlpTlNaajNmQ2V6dk1lckEzdk44ZlFvOHk0RlRnZ0trYjRMZmtrckZJZjNpME8zUU5xL3k4ZWlndnZ3Q2J6VVp3VVBsK1V6V1ZuMS9BaWxVYkdIRGF5YlYyellwa1plZlU2cnc5WWMyR3JlVGw1YnVWSUt3dGY2L2VpTCtmTDkwNnh4L3p0ZFp1M0lhZnJ5OGQ0L1VnVWtOaEtSdHRyZXc0QmE1RVJFUkVSRVRraFBMWWF2Z3oxYXhQN0FybkhzVlQ3U0lpSW5YQjVvRGJsc091TExOOVJTemMwdUhvcitOMHdzd2Q4T211a2pFdkM5d1ViNjVaZzJ3bEVaSGFVdDNBbFI0ckV4RVJFUkVSa1JOTDZmS0FueWVZN0NzUkVSRlA4cmJDSFIxTHRyOU9oQU41UjM4ZFMxR1FhdEpKRUZqVUpjYnVOSDJ2SGxnRmUzS3FQbDlFcEI1UTRFcEVSRVJFUkVST0xDYzFoUTRoWm4xWEZpeFBxL3A0RVJHUjQrSGtwdENubVZrdmRNRDdPMnArclRPajRKMiswRG0wWkd4bE90eXlGR1pzaHp6N3NjMVZSS1FPS1hBbElpSWlJaUlpSnhZTE1MSlUxdFdzM1I2YmlvaUlpSnYvSzlYMzUrY2sySmxWODJzMUQ0Q1hlOE9WY1NVbEFtMU9VMGJ3cHFYd3kzNVRvbEJFcEo1UjRFcEVSRVJFUkVST1BHZEZRWVNmV1Y5MUVCSlZPa2xFUk9xQjlpRndkclJaZHdMLzNYNXMxL08yd3MzdDRhMVRvVnRZeVhoS0hqeS9Ia1l0Z1U5MndlSENZM3NmRVpGYXBNQ1ZpSWlJaUlpSW5IaThyWEJKcTVMdGVVbWVtNHVJaUVocE44U0RWMUdHMUYrcHNPYmdzVjh6UHNSa1g5M2ZGY0o4UzhiVDgySG1kcmgyRWJ5MEVaYWxRYjZ5c0VURXN5eE9wMU50YUVWRVJFUkVST1RFazVZUDF5d0dweE9hK2NISEEwcHVGSXFJaUhqU2E1dmgyMFN6M2prVVhqM1ZsTHF0RGRrMitHNHZmTDBIVXZQTDcvZXp3aW5oMExjWjlJMkFLUC9hZTI4Uk9hRlpMSlpxL1d1aXdKV0lpSWlJaUlpY3VCNWFCU3ZTelBveko1dWJkQ0lpSXA2V1hnQmpsa0MrM1d4UDdnSDlJMnYzUFd3TytPTUF6RXFBN1ptVkh4ZnNEWEZCRUZ0cWFSMElvVDRRNEFWV1JiVkVwSG9VdUJJUkVSRVJFUkU1a3QrUzRkbDFabjFnRkR4MmttZm5JeUlpVW16bWR0Ti9DcUI3RTFQcXJ5NDRnUTJINE05VVdKb0t1N09QN253L0t3UjRteUJXOGVLbERqWFNnTnpld1pUVGxEcFgzY0NWZDExUFJFUkVSRVJFUktUZTZoOEJnVjZRWTRjL1UrQndnWHZ2RHhFUkVVOFpFUXRmSkVDQkE5WWRnazBacG14Z2JiTUEzWnFZWld4N1NNbzF2YlgrU29OTmh5SExWdlg1K1E3SUw0QkR0VDgxa2VQaVNEL2pjdHdwY0NVaUlpSWlJaUluTGo4dk9Dc2FmdHdITmlmTVQ0WVJyVDA5S3hFUkVRanpnU0V4OE1OZXN6MDdBUjdwWHZmdkd4TUFsN1kyaXhNNFdBQUoyU1lUcTNoSnlvVWNtM253UXdXOVJLU1dxVlNnaUlpSWlJaUluTmpXSG9KLy9XM1cyNGZBVzMwOU94OFJFWkZpdTdOaDdGS3piclhBQi8waDJ0K3pjeXJOQ1JUWUlkZHVnbGk1UmNFc2gyNDVTd01TSDJKNnVVbWRVNmxBRVJFUkVSRVJrZXJvSG1adUFpYm53YlpNOHhSNVRJQ25aeVVpSWdKeFFkQ25HYXhJTThHZ3IvZkF1QTZlbmxVSkN5WjcyYzhMbW5oNk1pTFNXS2hMbm9pSWlJaUlpSnpZTEJZWUZGMnl2ZkNBNStZaUlpSlMxc2hTSld4LzJHdEs5SW1JTkdJS1hJbUlpSWlJaUlnTWlDeFpWK0JLUkVUcWs5N05UT1lWbURKOFArN3o3SHhFUk9xWUFsY2lJaUlpSWlJaW5VTWgzTlFYcW0wQUFDQUFTVVJCVk0rc2I4cUFsRHpQemtkRVJLU1lCUmhSS3V2cXF6MWdWdzhwRVdtOEZMZ1NFUkVSRVJFUnNWamNzNjRXcFhodUxpSWlJbVVOam9Fd0g3T2VuQWRMVXowN0h4R1JPcVRBbFlpSWlJaUlpQWlvWEtDSWlOUmZmbFlZMnJKays0ZTlucHVMaUVnZFUrQktSRVJFUkVSRUJLQm5Fd2p5TnV2ckRrRjZnV2ZuSXlJaVV0cUZMVXJXbDZmQkFaVzFGWkhHU1lFckVSRVJFUkVSRVFCdksvU0xNT3RPWUluS0JZcUlTRDBTRXdDbmhKdDFKL0RUUG85T1IwU2tyaWh3SlNJaUlpSWlJbEtzZExuQUZXbWVtNGVJaUVoRmhwYkt1dm9wQ1J4T3o4MUZSS1NPS0hBbElpSWlJaUlpVXF4M09IaFp6UHJLZExEcGhxQ0lpTlFqQXlJaDFNZXNwK1RCaW5UUHprZEVwQTRvY0NVaUlpSWlJaUpTTE5BYnVvYVo5Unc3YkR6czJmbUlpSWlVNW1PRjgySkt0bi9ZNjdtNWlJalVFUVd1UkVSRVJFUkVSRXJySFY2eXZsemxBa1ZFcEo2NXNGUzV3RDlUSVQzZmMzTVJFYWtEQ2x5SmlJaUlpSWlJbE5hbldjbTYrbHlKaUVoOUV4c0UzWnVZZFljVDVpWjVkajRpSXJWTWdTc1JFUkVSRVJHUjBqcUVRRWhSLzVDdG1YQ3d3TFB6RVJFUktXdG9xYXlybi9hQldqS0tTQ09pd0pXSWlJaUlpSWhJYVZZTDlDcFZMdkFmTmI0WEVaRjY1c3dvMDVjUllGOHVyRDNvMmZtSWlOUWlCYTVFUkVSRVJFUkV5bEtmS3hFUnFjLzh2T0NjNkpMdEgvZDViaTRpSXJWTWdTc1JFUkVSRVJHUnN2cVV5YmhTQ1NZUkVhbHZMaXhWTG5EaEFjaTJlVzR1SWlLMVNJRXJFUkVSRVJFUmtiSWkvYUYxb0ZrL1dBQ0pPWjZkajRpSVNGa2RRcUZkc0ZuUGQ4QnZ5WjZkajRoSUxWSGdTa1JFUkVSRVJLUWlQWnFXcks5Ujd4QVJFYWxuTE1BRnBiS3VmbEs1UUJGcEhCUzRFaEVSRVJFUkVhbklTVTFLMXRjYzh0dzhSRVJFS2pPNE9YZ1gzZUxkbkFFN3N6dzdIeEdSV3FEQWxZaUlpSWlJaUVoRjNBSlhCOVhuU2tSRTZwOVFIemdqc21SYldWY2kwZ2dvY0NVaUlpSWlJaUpTa1NoL3N3Q2s1c1ArWE0vT1IwUkVwQ0tseXdYK3NoOEtIWjZiaTRoSUxWRGdTa1JFUkVSRVJLUXlLaGNvSWlMMVhhK21FRjMwb0VWR0lmeVo2dG41aUlnY0l3V3VSRVJFUkVSRVJDclRvMHk1UUJFUmtmckdZb0h6UzJWZC9haHlnU0xTc0Nsd0pTSWlJaUlpSWxJWlpWeUppRWhEY0g0TVdJclcvMDZEbER5UFRrZEU1RmdvY0NVaUlpSWlJaUpTbVZaQkVPWnIxdmZuUWtxK1orY2pJaUpTa1NoLzZCVnUxcDNBM0NTUFRrZEU1RmdvY0NVaUlpTHkvK3pkZDNSVTFkN0c4V2N5azE0SW9mZElSNUNPQWdwS1VXa2lncUlDSWlCVkJSRVJCVkZVRkJBYm9LaGdRU2w2VVNueVVoUUJSWHFUSmlBaEVFSUlJWlFRMHZ1OGZ3eE1FdE1tZFpMdy9hekZ1cWZzdmM5djBKdmNPOC9aZXdNQWtCV0Qwcys2T25IZGJxVUFBSkN0N21tV0MvejFnbVEyMjYrV0VpNHNQTUxlSlFDM05JSXJBQUFBQUFDeTA4Z3I5WmpnQ2dCUVhMV3ZJSGs1V281RDQ2UkRwV2R2eHNpb0dPMDllRXdMRjYvVWpqMkhDbVRNSFhzTzZWend4WFRYekdhekprLy9SSDJmZmtrWExsN090RjlDWXFKbWZQeTFMbDJ4L2U5MzZvejVldWFGdDdKdE0rYmxHVGFQQjVSMkpuc1hBQUFBQUFCQXNkYW9UT294d1JVQW9MaHlkSkM2VkpaV0JWbk9mdzJSV3ZqWXQ2WThXTDlwdTY2R1hkZkZTMWNWZE9HaUFnS0RGUko2eFhxL1pkT0djbkZ4MW05LzdMSnB2T2VHOVZjWkw0OTAxeElTRS9YbTdBWHk4SERWb25sdnlidU1weVRKWURDb1VmM2I5UHZXM1pvNlk3Nittdk9HSEJ6U3ovMllzK0I3clZ5M1JVZFArR3ZaZ2hseU1CaVVreE9uQWhRWWxQM3lqWWYvOGJQcDgvUWJPdEdtZHJhcVZxV2k1czJZVktCakF2bEZjQVVBQUFBQVFIYnFlVW9PQmluRkxQbEZTa2twa29rRlRBQUF4VkQzcXFuQjFiWkwwdGdHa2tmSitncjRqVm1mVzQ4ZFRTYlZxRlpKblR2Y3FicTNWVmU5MnJYVXFQNXQrbXZuQWExY3U5bW04VVkvM1MvRE5TZEhSNzA0ZXFEZWVPOXp2ZkwyWEgwMmU3S01ScU1rYVZEL250cTY4NEFPSC9QVDBwL1hhM0QvWHRaKzZ6ZHQxNCtyTjhyTnpVVnZ2VExHcHRDcW9PVVVnQUdsUWNuNnFRVUFBQUFBUUZGek1VcTNlVWluSTZYRUZNay9TbXJvbFhNL0FBQ0sybTBlVWdNdjZXU0U1WGZXeGhDcGJ3MTdWNVZyVlNxVjE0SVBwNnB5cGZMV2NDZ3lLa2FlSG02U3BQNTlIbEQvUGc5SWtub1BHcS9MVjY1cDE2L2ZwUnRqMkF0djZjZ3hQN202dW1UNmpCNzMzNk4xbTdacno0R2pXdkxUT2cxNW9yY2t5Y0ZnMEdzdlBxTUJvNmRvMWJvdGVySnZOem1hVERycGYxYnZmUGlWVENhajNwODJYdlhyMU13dzVnT1BQYXV3YTFuUHptN2RkV0Mybnp1cisvczNMVXQzWHF0R0ZhMVk5RUcyWTlraXAzb0FleUc0QWdBQUFBQWdKNDI4TE1HVlpGa3VrT0FLQUZCYzlhaHFDYTRrYWVVNXFVOTF5OHpoRXNUSnlWRlZLMWV3bnMvNzhnZXQvZTB2ZmI5d3BzcjdlRnV2cDVqTkNydDJQY05TZ0pJVUg1OGdCNE5CTHM1T1dUNW4wdk5QYTlYNkxSclF0M3U2NjdWOXEydnV1eStyYWVQNmNqU1pyTmM2dEd1aCsrNXVyYnRhM1pIcGVGMDczcW5JcUpnTTEvL2E5YmVpWTJMVnZjdmRXZGJ5MjVhZGVyQnoreXp2QTdjU2dpc0FBQUFBQUhMU3FJeTBOdGh5Zk9LNjlFakplM3NkQUhDTDZGSkYrdWEwZEQxUkNvMlRkbHlXT2xTMGQxWDVjbGZMSmxyeTR6cTlQdk16ZlRaN3NndzNabUg1bnptbnVQZ0VOV3ZTSUVPZm1OaFl1YnE2V052ZWxOa2VVZHQySDdTNUZ2K0FJSDIxZEZXNmF6ZG5QMDBhT3lUVFB2MkdUbFIwVEt5bVQzNVdraFFjY2ttSlNVbnlyVkhWMm1ielgzdXQ5MjAxKzlQdmxKU1VuS3Mra2pSbC9MQmM5d0dLRXNFVkFBQUFBQUE1U1R2RDZualdTd0FCQUdCM3pnNVM3K3JTa2dETCtZcHpKVHE0Q3J0MlhmNEJRWEozYzlXK2c4ZjA0eThiOVhpZkJ5VkphemR1a3lTMWI5TTBRNy9yRWRGeWQ4dTRUS0E5OW9ocVVLZVdQRDNjcmVkalgzMVA1NEl2YXUvdlM2MUxJVFpwVkNmWDQ2NWU5NGNTRWhOejNZL2dDc1Vkd1JVQUFBQUFBRG1wNFNhNW02VG9KTXZiNjJIeGtvK3p2YXNDQUNCenZhdEx5d09saEJUcDJIWExiT0ZHWmV4ZFZZNXVoakJKU2NuYStNY3VyZHUwWGJ2MkhWRktTb29xVnl3bk4xZG5mZnJWY3QxelZ3c2xKaVhwNS8vYkpCZG5KL1Y2b0dPNmNmd0RnaFFSR1NYZkd2VXlmVTVCN1JIVlovQUVuYjhRbW1PN0dWUEhwanMzM0ZpNk1lMWNzSVVmdlo3cjUrL2M4RzJtMS9zTm5hakFvSkFNZTJNQkpRWEJGUUFBQUFBQU9URVlMTE91RG9SWnprOUdTdTBJcmdBQXhaUzNrM1IvRlduZGpXVnVWd1JKVTR0L2NMVjcvMUZKbHFYMHByejdxU1RwemhhTjFiL1BBK3JZcnFWMkh6aXE5Yjl2VjN4OGdpWk8rMWdKQ1lrYU4vSkp4Y1RHYWV5cjc2bDhlVzg1T1RwcS82SGprcVNPN1Z2YTdiTzA3am93eHpadDdoK1U1YjAxUytlazIrY0x1SlVRWEFFQUFBQUFZSXY2YVlJci8waXBYWG43MWdNQVFIYjYxVXdOcnY2NlpKa3hYQ25qMG5uRlNmajFTRW1Tbzhta25nOTAwSk45dTZtT2IzWHIvZlp0bXNuRjJWblBUcHFwSzJIaDZ0THhUajMxV0U5SjBybmdpenJ1ZDhiYS82RUhPMnJnb3oyeWZkN1VHZk4xNGxSQXJ1dTBkYmFXcDRlYjdyK3ZYWWJydjIzWnFlaVlXUFh0MVNYRHZSMTdEaW4wOHRWYzF3U1VKZ1JYQUFBQUFBRFlvbzVINnJGL3BQM3FBQURBRmpYY3BMYmxwZDFYSkxOWldoMGtqY3A4NmJ6aW9uZTNleFVXZmwwZDI3WlU3VFNCVlZwVksxZFFTa3FLK3ZicW9sZkdQaTNEalQyaS92emxTeVVsSlNzcE9WbE9qaVk1T0RoazJuL24rbSt0Uy9XRmhGN0oxNTVYUDMwelcrWVVjNWIzZmNxV3lYUS9xZDM3anlnMkxqN1RlMk5mZmMvbTRDb21OazRkSDNvbXkvdFp6ZnBpQ1VFVWR3UlhBQUFBQUFEWW9xNW42akhCRlFDZ0pPaGZ5eEpjU2RMYVlPbXhtc1YrajhZaFQvVFd3c1VyZEdYMXhpemJORy9TUUpMMDNpZmZaVHRXWnNHUWs1T2o5ZmpydWROeXJDY3hLVWxMZmx5bmI1YXRWa0pDb2g3dDNkVjZ6OUdVdDYvWGs1S1RaVElhODlRM0xaUEptT21zcmQvLzNLWElxSmhNN3dFbEFjRVZBQUFBQUFDMnFPb3F1UnFsMkdUcFVwd1VrU2g1T2ViY0R3QUFlMm5pYmRtajhkOElLUzVaV2h3Z2pXOW83NnB5OU5zZnUvSTFFK3FteklLcjNOaHo0S2plKytRN25Uc2ZvdnAxYW1ySytHZlVwRkhkZk5lVmxKZ2trMlArZ3lzblI4ZE1QK09CdzhjVkdSV2pLZU9IS2V6YWRYMzArVkk5TzZ3L2UyYWh4Q0M0QWdBQUFBREFGZ2FEVk50RE9uYmRjbjQ2VW1yaFk5K2FBQURJamtIUzhMclN4TDh0NStzdlNIMXFTTDd1ZGkzTFZsa3RhZGR2NkVRRkJvWGtlRDgvSmsvL1JMOXYzUzBYWnllTkcvR2tCajdhWGNZQ21DVWxTWEVKQ1hKeUxKcVhYL2I4L1k5KzNiSlRSMC80YTlHOE4rVlR0a3lSUEJmSUQ0SXJBQUFBQUFCc1ZkY3pOYmp5anlLNEFnQVVmODNLU3UzS1M3dHU3SFgxbGIvMFRqTjdWMVhzL2I1MXR6emMzZlQ5Z2hrMnpWUktUazdXWFE4T1RuY3RNQ2dreTMybVloU1g1VDFKNmoxb3ZQVjR6ZEk1ZVo0dDFiM0wzUW9LdnFpRmkxZHE2b3o1K3V6OUtYa2FCeWhLQkZjQUFBQUFBTmlxRHZ0Y0FRQktvQkgxcEwxWHBXU3p0T2VLZE9pYTFMeXN2YXNxY3RrRlJabUppbzVKRnlCbHhjUGRUVnRXTDFUM0xuZm4yUGJVbVhQeUR3aVNKRld0WEVITkd0ZlBzWSticTB2T3hXWmp4Rk45RlJVZHEwZDZkc3JYT0VCUkliZ0NBQUFBQU1CV2RRbXVBQUFsVUEwM3FWYzE2WmZ6bHZPRnA2VDViU3pMNEJaak9RVk51UTJpYXRXb1luUGJ3S0FRR1kxR1ZhOWFNY2UyN202dWNqQVlOSDN5czltMmk0aU0wb0JSVStSVHRvektsUzJqNEpCTEdqM2tVVldya3ZNek1qTmp6amVaWGcrN2RqM1QreitzL0UyU1ZNZTNtaDd2ODJDZW5na1VCWUlyQUFBQUFBQnM1ZXN1R1EyV045YURZcVQ0Wk1tNVlQYTdBQUNnVUQxVlc5cDBVWXBPa2s1RlNsdENwUzZWN1YxVnRwN3MyeTNUNit0KzM2YUl5T2djNy8vWGlrVWYyUHpzMWwwSHFseFpyMXoxeVU1RVpKVEd2L2FCTGw2NnFta3ZqMUxWeWhVMFp1SzdlbUhLKzFyNDhldnk4ZmJLOVpncjEyN08wLzEyclpzU1hLRllJN2dDQUFBQUFNQldqZzVTTFhmcFRKUmxuNUF6VVZJak5qa0hBSlFBWlJ5bEFiN1NsLzZXODRXbnBEYmxKQzlIdTVhVm5aZWVmU3JUNnp2M0hWWkVaSFNPOTR1THY0K2MwRnZ2TDFSd3lDWDFmL2grUGZSZ1IwblNxQ0dQNnZORlAybkk4MjlvNXRTeGF0eXdUcTdHM2I5cFdXR1VDOWlkZzcwTEFBQUFBQUNnUkdHNVFBQkFTZFduaGxUcHhuNUpZUW5TcHlmdFcwOHBkK3JNT2IzeTlseU5uUENPTGx5OHJCRlA5ZFhMeno5dHZmL013RDRhUGVSUmhZUmUwZEN4MC9UMkJ3c1ZjQzdZamhVRHhRTXpyZ0FBQUFBQXlJMDZucEpDTE1lbkNLNEFBQ1dJazRQMFlpUHAxWU9XOHo5Q3Bic3JTUGRXc205ZFdjanRIazcvdlcrcnMwRVg1T251SmpjM1Z6azdPV3Jmd1dPU0pFZkgzTTlHaTR5SzBSL2I5Mm50eG0zNis4Z0pTVkxONmxVMFpmd3d0VzUrZTRiMnd3YzlvaVlONjJybTNHKzA1dGV0V3ZQclZ0V3ZVMHZ0MmpUVkhZM3FxbWIxS3FwWnJiSk1wdFNsaVMrRVhGYS9vUk56WFJ0UVVoQmNBUUFBQUFDUUczVTlVbytaY1FVQUtHbGErVmhtWHEwT3NwelArVmVxNXlWVmRiVnZYWm5JNng1T3VmWGkxQThVRkJ5YTRYcXpKdlZ0SGlNdVBrR1QzcHlqdlFmL1VWSlNzaVNwYXVVS0d2TEVRK3JkN2I1MHdkTi90VzE5aDM3NlpyYlcvdmFYL3JkNm8veE9COHJ2ZEtBa3FWN3RtdnJ1MDdjbHBmWlBURXBTWUZDSXpiVUJKUTNCRlFBQUFBQUF1VkU3elZLQkFkRlNrbGt5R2V4WER3QUF1VFc4cnZSM21IUXVXb3BLa3FZZGx1YTFrVnl6RGxlS2t0Rm9sSU9EZy9adVhKS24vb09mZTEzbnpsKzB1WDJMT3hyS0lJT1NrcE5sTnB2bDdPU2s1bmMwMExnUlQ5bzhob3V6azdwMHZGTjdELzZqRG0xYjZPSHU5NmxqdTVaeWNMQnR0eDRuUjBmMTdkVkZmWHQxMGFrejU3UnQ5MEVkUFBLdnhvOGVLQ2VuOURPL2F0V29vaFdMUHJDNXRxeTA3am93MzJNQWhjRmdOcHZOOWk0Q0FBQUFBSUFTNWFtZDBzVll5L0dDdTZUYUh0bTNCd0NndURrVEpZM2JMOFZiWmdmcG5vclNHMDBrQXk5ajVFZFVkSXc4M04wS2JmeEQvNXlVaTdPekd0Ynp6ZmRZeC8zT3lNWEpTYlY5cStlL01NQUdCb050UDJCc2kzc0JBQUFBQUVDcU9pd1hDQUFvNFdwN1NLK2syWE5wK3lWcHprbUplUTc1VXBpaGxTUTFiOUtnUUVJclNicTlmbTFDS3hSTEJGY0FBQUFBQU9SVzNUVExCUkpjQVFCS3FnNFZwYWR1U3oxZkh5ek5KYndDWUY4RVZ3QUFBQUFBNUJiQkZRQ2d0SGpxTnFsYjFkVHpkY0hTN09OU2ZJcjlhZ0p3U3lPNEFnQUFBQUFndCtxa0NhNU9SL0ZtT2dDZzVESVlwQWtOcFY3VlVxOXR1aWk5dUY4S2piTmZYUUJ1V1FSWEFBQUFBQURrVm5sbnFZeWo1VGdtU2JySUYzc0FnQkxNWUpER05aUWVxWkY2N1ZTazlPeGVhZk5GaWZjekFCUWhnaXNBQUFBQUFITExJTW5YSS9VOE1OcHVwUUFBVUNBTWtzYlVsMTVzS0psdWZHMGNrU2pOT21hWmZjWFN1QUNLQ01FVkFBQUFBQUI1NGV1ZWVudzJ5bjUxQUFCUVVBeVNlbFNUNXJhU0tybWtYajkyM1RMN2F2SWhhY2RsS1lrcFdBQUtqOG5lQlFBQUFBQUFVQ0tsblhGMWxobFhBSUJTcEw2WHRPQXVhVm1BdENySUVsU1pKZTIvYXZuajR5eTE5cEVhbDVGdTk1WnF1Vm1XR3dTQUFtQXdtOWxCRmdBQUFBQ0FYRHNhTGswNFlEbXU2eWw5ZnFkOTZ3RUFvRENjajVFV25KSjJYOG02amNFZ2Vab2tMMGZMSHhNTGZkMVNucTBuMWZHMGR4VW9BUXdHMnhKdVpsd0JBQUFBQUpBWGFaY0tQQmN0cFpnbEI5NDJCd0NVTXRYZHBPbk5wQXV4MHE4WHBJMGgwdFg0OUczTVpzdCtXQkdKOXFrUjloV1ZaTzhLVU1vUVhBRUFBQUFBa0JlZWpwS1BreFNXSUNXa1NDR3hValUzZTFjRkFFRGhxT29xRGFzalBWMWIrdmU2ZER4Q09oWXVIYjh1WFV1d2QzVUFTaEdDS3dBQUFBQUE4c3JYUXdvTHN4eWZqU2E0QWdDVWZrYUQxTmpiOHVleG1wWnJTU2xTWkpJVW1XajVrOFR1TkxjVWxnbEVBU080QWdBQUFBQWdyMnE1UzMvZkRLNmlwTHNyMkxjZUFBRHN3ZVFnbFhXeS9BR0FmR0tYUEFBQUFBQUE4aXJ0UGxlQjBmYXJBd0FBQUNnbENLNEFBQUFBQU1pcldoNnB4MmNKcmdBQUFJRDhJcmdDQUFBQUFDQ3ZhcVdaY1JVVXc1NGVBQUFBUUQ0UlhBRUFBQUFBa0ZjZUpxbThzK1U0S1VXNkVHUGZlZ0FBQUlBU2p1QUtBQUFBQUlEODhHVzVRQUFBQUtDZ0VGd0JBQUFBQUpBZnZtbVdDd3drdUFJQUFBRHlnK0FLQUFBQUFJRDhTTHZQMWRrbys5VUJBQUFBbEFJRVZ3QUFBQUFBNUFkTEJRSUFBQUFGaHVBS0FBQUFBSUQ4cUpsbXhsVndqSlNVWXI5YUFBQUFnQktPNEFvQUFBQUFnUHh3TTBxVlhDekh5V2JwZkl4OTZ3RUFBQUJLTUlJckFBQUFBQUR5SyswK1Z3RXNGd2dBQUFEa0ZjRVZBQUFBQUFENWxYYWZxMENDS3dBQUFDQ3ZDSzRBQUFBQUFNaXZ0RE91Q0s0QUFBQ0FQQ080QWdBQUFBQWd2M3pUQmxkUjlxc0RBQUFBS09FSXJnQUFBQUFBeUs4YWFZS3I0RmdwTWNWK3RRQUFBQUFsR01FVkFBQUFBQUQ1NVdxVUtybFlqbFBNVW5DTWZlc0JBQUFBU2lpQ0t3QUFBQUFBQ2dMN1hBRUFBQUQ1Um5BRkFBQUFBRUJCU0J0Y25TVzRBZ0FBQVBLQzRBb0FBQUFBZ0lMZzY1RjZmSTdnQ2dBQUFNZ0xnaXNBQUFBQUFBcENUWllLQkFBQUFQS0w0QW9BQUFBQWdJS1FOcmc2SHlNbG1lMVhDd0FBQUZCQ0VWd0JBQUFBQUZBUTNJeFNSUmZMY2JKWkNvNnhiejBBQUFCQUNVUndCUUFBQUFCQVFmRmx1VUFBQUFBZ1B3aXVBQUFBQUFBb0tHbVhDenhIY0FVQUFBRGtGc0VWQUFBQUFBQUZ4ZGNqOVpnWlZ3QUFBRUN1RVZ3QkFBQUFBRkJRYXFXWmNYV1c0QW9BZ09Jc05pNit5Sitaa0ppb25Yc1BGK296d3NJakNuWDh0SktUazVXVWxGeGt6OE90Z2VBS0FBQUFBSUNDVXRNdDlmaDh0SlJzdGw4dEFBQVVzZFpkQjZyZjBJa0ZQbTVZZUlTKy9kOGFKU1FrRnVpNEwweVpyYjVQdjZSVFo4NWwyNjU5OXlHNjcrRVIrWDVlaXRtc1FXT21hdHlVMmRxeDUxQyt4dHF4NTVET0JWOU1kODFzTm12eTlFL1U5K21YZE9IaTVVejdKU1FtYXNiSFgrdlNsV3Y1ZXI0a1hRa0wxMVBQVHRXaUgzN0o5MWhBV2laN0Z3QUFBQUFBUUtuaFpwSXF1RWlYNDZRa3MzUWhWcXJobG5NL0FBQnVJWEh4Q1VwSVNKQ1hwMGVPYlZQTVpyMDg3V01kUHVhbnZRZiswWndaTDh2SjBUSGZOVVJFUnV2UVAzNHlPamlvV3VXSzJiWk5TQ3lZd016QllGRC9oKy9YckxtTE5QdlQ3L1J6cXlaeU5PWCtLL3FFeEVTOU9YdUJQRHhjdFdqZVcvSXU0eWxKTWhnTWFsVC9OdjIrZGJlbXpwaXZyK2E4SVFlSDlITlg1aXo0WGl2WGJkSFJFLzVhdG1DR0hBd0c2NzE1QzMvUTVhc1pBNjFLRmNycCtlR1BaN2p1NCsybDVPUVVMZnAramJwM3VWdlZxMWJLOVdjQk1zT01Ld0FBQUFBQUNsTGE1UUxQc1Z3Z0FBQnB4Y1RFYWV5cnN6VDh4ZW1aaGlULzVXQXdhTjdNU1dyV3VMNzJIanltbVhPK0taQTZkdTA3ckpTVUZMVnVmcnZjM0Z3S1pFeGI5TzNaV2JWcVZGRnNYTHdDQWkva2FRd25SMGU5T0hxZ2dvSkQ5Y3JiYzVXY25McFUzNkQrUGRXc2NYMGRPWDVLUzM5ZW42N2YrazNiOWVQcWpYSnpjOUZicjR4SkYxcEowdFpkQjdSaDg0NE1mLzdhL1hlbWRUZzRPT2lGa1FOa05EcklQeUFvVDU4RnlBd3pyZ0FBQUFBQUtFaSs3dEwrcTVianMxSFMzUlhzV3c4QUFBVW9JU0ZSN1hzTXlmSitZRkNJV25jZG1PSDYvazNMRkJZZW9mRlQzdGR4dnpOcTNxU0JuSjFzbXpubDd1YXF1VE5lMXVEbjN0RC8vZmFYMnJhNlF3OTJicC9YanlCSjJySjlueVNwYzhjNzh6WE9UVCt1M3FqbHYyeTBxZTIxOEFpNXVyaG84anZ6YkdxL1l0RUhHYTcxdVA4ZXJkdTBYWHNPSE5XU245WnB5Qk85SlZtQ3Z0ZGVmRVlEUmsvUnFuVmI5R1RmYm5JMG1YVFMvNnplK2ZBcm1VeEd2VDl0dk9yWHFabmw4L1p2V2liSjhzK3kzOUNKcWxHMWt2b05uYWpBb0pBcysweWM5bkdtMTJ2VnFKSnAvVUIyQ0s0QUFBQUFBQ2hJTmRQTXVBcGt4aFVBb0hReEdoM1V0MWVYVE8rdFhMdFpuaDV1dXYrK2RobnVuUXUrcUhHVFordjhoVkIxN25DbjNwbjhySnhzREs0a3ljUGRUYk5lSDZmQnowM1YrL01YcTEyYlp2THlkTSs1WXlhdVIwVHByNTJXV1VUZkxGdXRwVCt0eTlDbWRmUGJOZm1GWVRhUEdSNFJtVzJ3ODE4Umtmbi8zd2lUbm45YXE5WnYwWUMrM2ROZHIrMWJYWFBmZlZsTkc5ZTNMa1ZZMjdlNk9yUnJvZnZ1YnEyN1d0MWgwL2k3RHh5UkpMVnYwMHhuZ3l5enczbzkwTUhtK3RadTNHWnpXeUF0Z2lzQUFBQUFBQXFTTDhFVkFLRDBNaHFObWpJKzgwQm41ZHJOOGlsYkpzUDkzZnVQYXNqemJ5Z2lNbHBQOWUrcHNTT2V6TEJNblMzcTE2bXBmcjI2YXZucTM3VGd1eFY2K2ZuQmVmb002emR0VjJKU2tpUXBKUFJLcG0xcVZxdWNxekZIRHU2bmtZUDc1YW1lM09nM2RHS0dhOXQySDdTNXYzOUFrTDVhdWlyZHRheG1STzNjWndtdTJyVnBxdTlYYnBBa3ZUbHB0TTNQSXJoQ1hoRmNBUUFBQUFCUWtOTE91QXFLa1ZMTWtrUHV2NXdEQUtDa001dk5XdlQ5TC9yaXV4VXltWXlhUHZsWmRlOXlkNzdHdkhURnNoenZpcldiTktCZk4xV3JVakhYTmExYS80Y2s2ZU4zSnFwRDJ4YnA3bS84YzdlbXZQT0p2RHc5OGxWbmFyM1hOR3ZlTjVyNDdHQlZyWnh4K2VDRXhFUk5udjZKZkd0VzFYUFBQSjVqb0plYldWMzVrWkNRcVAySGpxdDJyV3FxV3JtQ0dqZXNvM0psdlhNMVJzdW1qVlM1VXJsQ3FoQ2xHY0VWQUFBQUFBQUZ5ZDBrbFhlV3JzUkxpU2xTU0t4VXpjM2VWUUVBa0M5WHc4TDEyYUtmYkdoM1hkTS8vRktTSldRNTlNOUpTVkpkWDEvdFAzUmMrdzhkejlCbmNQOWVxbFdqU281akp5WWxhYytCZnlSSlNVbkorbkxKeWx6TkFKS2t2M2I5clRObno2dEd0VXE2KzY3bUdlNEhCVitVSk5Xc25uSEcxWWJOTzJReUdYWC92VzF0ZXRiVnNIQ05lZmxkQlFhRnlNUE5UVysvT2laRG0wdVh3M1RxekRsdDNYbEFKLzNQYXNaclkzTmNBckdnOW8zcU0zaUN6bDhJemZUZS9zUEhGUitmb0U3M3RKRWt2ZjNLR0wwNSt3dTlPZnNMbThmLzlMMVg1T1JvKzNLUXdFMEVWd0FBQUFBQUZMUmE3cGJnU3JJc0YwaHdCUUFvNFNLalkvVExoajl6YkJlVlJidmpmbWQwM085TXBuMTZkTDNIcHVCcTE3NGppb21OVTh1bWpYVCt3a1Z0Mkx4VEk1N3FtNnRaVjE4dld5MUpldXF4bnBuT2JqcCswbEpqdmR0cXBydWVsSnlzZHovNlNuSHhDVHI4ajUvR2p4b29rOG1ZNVhOQ1FxL28yVWt6RkJRY3FuYXRtMnJxUzhNemJWZTlhaVY5Ti85dHZmVEd4OVlsRlQ5NjV5WDUxcWhxODJjcUROdjNISklrZGVsNGwvVmFicGYrbXpSMkNNRVY4b1RnQ2dBQUFBQ0FnbGJMWFRvUVpqa09qSmJhWjF3YUNBQ0Frc1MzUmxYdDM3UXMyemFuenB6VHJMbUxkUGlZbjF4ZG5QWHk4MCtyZDdkN0M2eUdtNEZZOTY1M0t6SXlXdk8rL0VIZi9yQkdyMDNJUEJUNnIrMTdEdXI0eVRPcVZLR2NIc3FrTHJQWnJLUEhUMG1TbXR4ZU45MDlrOUdvdVRNbTZlVTM1K2gvcTM3VGNiOEF2ZmZHT0ZVb1Z6YkRPQ2Y5eityRnFSL28wcFZydXJkOUs4MThmV3kyQVk2VG82TytlSCtLWHAvMW1UYi90VmREeDA3VDdHbmoxYVpGNDJ3L3o5UVo4M1hpVklBdEh6MGRXMlpySFQ5NVJnNEdnenpjWGEzWGN2cm5EeFFVQjNzWEFBQUFBQUJBcWVPYlpsK013R2o3MVFFQVFCRzRIaEdsRCtZdjFzRFJyK253TVQvZDBhaXVsaTJZVWFDaDFhVXIxN1I5enlFNU9UbXE4ejF0MUxkWFo3bTd1V3J0eG0yNmREa3N4LzZKU1VuNjZMT2xrcVJSVC9lVHlXalVqNnMzS2lZMnp0cm02QWwvaFlWSHFJNXZkZmw0ZTJVWW8xV3pSdnJ1MDdkVnMzb1ZIVG5tcDBGanB1cndQMzdwMm16WnRsZkR4Nyt0UzFldXFkY0RIVFNnWDNjOTg4SmJDZzY1bEdWdHo3endsa2EvUEVNVHhnelNFNDg4cU1pb0dJMmQvSjdXYjlxZW9lM085ZC9xZjEvT2ttU1oxUlVZRkpMclB6Zjk5TTFzN1Z6L2JhWTFqUnpjVnlsbXM5NzdKUFA3UUdGaXhoVUFBQUFBQUFXdFpwcTlLUWl1QUFDbFZGeDhncjVmc1VHTGw2OVZWSFNNOWZyUkUvN3ErL1JMT2ZidjNPRk96WjcyZ2szUFd2TGpXaVVuSjZ0N2wvWXE0MlY1UWVTeDN2ZnIyLyt0MGNJbEt6VTFoMWxYUzM5YXIzUEJGMVcvVGkzMWVyQ2psdjI4UVhNV0xOTVBxMzdWektuajFMQ2VyemIrc1V1U2RPL2RyYk1jcDBhMVN2cjJremMxNGZXUGRPaWZreG8xOFIyOU1tNm9IbnFnbytZdS9GNC9yUHhWa2pSODBDTWFQZVJSclZyL2gwNzRCZWpyWmF2MXhzU1JHY2Jic2VlUS9BT0NWTE5hWlZVbzc2T0p6dzJXbDZlN0ZpNWVxV252ZlNGdkwwKzF2N09adGIyVFUrck1yYS9uVHN2eDd5MHhLVWxMZmx5bmI1YXRWa0pDb2g3dDNkVjZ6OUdVZFR6UXZrMHpkV3pYVW4vdCtsdEhqdm1wYWVQNk9UNExLQ2dFVndBQUFBQUFGTFJhYVlLckJHZ0Fpd0FBSUFCSlJFRlVjOUZTaWxseXlMaVBCZ0FBSlZGVWRJeCsvT1YzL2JEaVYxMjdIaUZKYWxEWFZ5Zjl6NnFPYjNVMWE5TEFwbkVhMXZPMXFkM1ZzSEN0V3JkRmt2UmszMjdXNjRNZTY2RWYxMnpVbWwrM2FrRGZicXJ0V3ozYk1Rd0dneWFOZlZvT0JvUDY5dXlzay81bnRXSHpEZzBiOTZhZWU2YS9kUStuN2wzYVoxdVBsNmVIUHBzOVdWTm5mcVl0Mi9ZcUlTRkJEZzRHWGJ4MFJjN09UbnI5cFJIcTF0a3lScThIT3VqcnBhdTA5cmUvOUdqdnJycTlmbTNyT0NsbXN6NzllcmtrUzlCMWM4K3RrWVA3eVdReTZlanhVN3FyVlJPYi9vNHlzK2ZBVWIzM3lYYzZkejVFOWV2VTFKVHh6NmhKbzdvNWQ3emg2Y2NmMGwrNy90YnFEWDlxMkF0djVhbUdqOStacUE1dFcrU3BMMjVkQkZjQUFBQUFBQlEwRDVOVXpsbTZHaThscEVpaGNWSVYxNXo3QVFCUWpKMi9FS3FmMW16U0x4dit0TTZ3YXRtMGtaNGYvcmhXcnQwc3Y5T0JldnZWTVdwUTE3ZEFuenRud2ZlS2kwOVFwM3RhcHh2YnU0eW5CajNhVXdzWHI5Q3NlZDlxd1lldnlXREkvRVdSRVUvMWxjbGtWUE1ib1pxYm00dW1UMzVXYlZvMDFxeDVpL1R4RjViOW0xbzN2MTIzMWF5V1kwMU9UbzZhOWNZNC9icDVoM3AwdlVlU05IM3ljd29PdWFRNmFRSTBSNU5KNDBZOHFTbnZmcXJwSDN5cDcrYS9iZDN2NnNmVkczWHF6RGsxYVZSWDNidmVuVzc4WVFNZVZrcEtpaHdjOHJiYnorVHBuK2ozcmJ2bDR1eWtjU09lMU1CSHU4dG9OT1pxakthTjY4bTdqS2YySHpxdVhnOTBTSGR2N2NadGNuZHpWYWQ3TExQVC90aStYOUV4c1JuYVZhcFFMay8xNDlaR2NBVUFBQUFBUUdId2RiY0VWNUpsdVVDQ0t3QkFDZmJqNm8xNmYvNWltYzFtU2RLZExScHIyTUErYXQzOGRvV0ZSMmo5Nzl0VnhzdERLOVp1eVhHc1lRTWVWdVdLdGdVYWV3OGUwNGJOTzJReUdmWHNzUDRaN2ovVnY2ZFdiL2hEZng4NW9kVWIvdFFqUFRwbE9rNFpMdytOSHpVd3cvWGUzZTVWV1c4dnZUajFBMHR0QS92WVZKY2tPUmdNMXRCS2tseWNuZEtGVmpjOTBLbWQvdSszdjdSci94Rjk4T2xpVFhueEdma0hCR25lbHovSTBXVFNsUEhETWczYzhocGFTZEx2VzNmTHc5MU4zeStZb2FxVksrUnBESVBCb09wVksrbjR2NmYxK2tzanJNRlhYSHlDMW03Y3BtcFZLdWpOU2FNbFNVZFBURlIwVEt6MUhNZ1BnaXNBQUFBQUFBcERUWGZwd0kzTjRnT2pwYmJsN1ZzUEFBRDUwT3VCanZyZnF0L1U1UGE2R3RDM2U3cGwvdUxpNHBWaU5pdjhlcVJXcnQyYzQxakRiUXlId3NJajlNYk16eVJKZy92M3luUW1sS3VMc3lhTUhxUlhwOC9UeDU4dlZjczdHcXBXalNxMmZhZ2JWcS8vUTVMVS9zNW11ck5GNDF6MXRkVzBTYVAwNUlqSldybHVpOXpjWFBUN24zdVVrSkNvQ1dNR3FYNmRXamFOMGJwcnh1QXRPMUhSTWVvOWFIeU83VHpjM2ZUbkwxOW1lcy9KMFZFcFpyUGk0eFBsNW1ZSnJzS3VYWmNrZVhxNFo5b0h5QytDS3dBQUFBQUFDa1BhZmE0Q28rMVhCd0FBQmNETnpVVS9mL3VCZFIrbXRLcFdycUQ5bTVibE9NYUFVWk4xK215d3lwZnp6ckZ0WWxLU3ByenppYTZFaGF1T2IzVU5IL1JJbG0yNzNudVhPbTV1cWI5Mi9xMUpiODNSTi9QZWxMdWJiVE9kbC8yOFhsdDNIcENyaTdOZUhUZlVwajU1VWQ3SFd4OU9uNkF4TDgvUTBwL1dTNUllNmRGSkEvcDF0M21NM0FSeWdVRWhNaHFOcWw2MVlvNXRzL3E3aW9pTWxuL0FPYms0TzhuVjFkbDYzVDhnU0pKVW8xcmxiTWYxRHdoUzNkdHEyRnd6Y0JQQkZRQUFBQUFBaGNHWDRBb0FVTHBrRmxybHh2bVFTNnBVd1NmSEpmQlNVbEwwMnJ2enRmL1FjYm01dWVqOU44Zkx5Y2t4Mno1VEo0elFFeWRlMWVtejV6Vngyc2VhKys3TE9mYlp0SFdQNWk3NFhwTDA2Z3REODd5a25pMFNrNUowNk9oSjYxS0xrblR4MGxXRmhGNVJsVXEyemNwZXNlZ0RtNS9YdXV0QWxTdnJsYXMrTnowN2FhYk1aclBPQkFZcklqSmFEOXpYTnQxU2huL3UyQzlKYW5wN3ZlekhlWG1HdkwyOTlMOHZaK1g3M3gzY1d2SytTQ1lBQUFBQUFNaGFMWS9VNDhCb0tjMFhWUUFBM0dvdVhibW1tSmc0VmErUy9ReWdoSVJFdmZyMlBHM1p0bGRHbzFFelh4dXJtdFZ6bm1uazQrMmxXYStQazlGbzFMNkR4L1Q4cTdNVUVabjFpeU1iTnUvUWF6UG1LOFZzMXFESGVxam4vUjF5L1psc2taaVVwRFcvYnRWand5WnAzcGMvS0NVbFJjTUdQS3o2ZFdwcDEvNGo2amQwb2o3NmZJbENMMTh0bE9mblJhVUtQdHAzOEpqQ3IwZXFZN3VXbWpSMmlQWGU2YlBudFg3VGRybTV1dWkrdTF0bE8wNVVUS3l1aG9VVFdpSFhtSEVGQUFBQUFFQmg4REJKUHM1U1dMd1VueXhkaXBjcXVkaTdLZ0FBN09Mdkl5Y2tTYmZWcXA1bG0wdVh3L1RxOUhrNmN2eVVIQXdHdlRscGxPNitxN25OejJqWnRLR21UaGl1dHo5WXFMK1AvS3NuUjA3VzFKZUdxMTNycHRZMktXYXpGbjYzUWw4dld5MnoyYXkrUFR2cmhaRUQ4djdCc25BbU1GanJmdCttLy92dEwrdWVVRzFhTk5iRTV3YXJqbTkxalJ6Y1QwdCtXcWRGMy8raTcxZjhxdit0MnFoMmJacnF3VTd0ZE05ZHplWGw2WkhERXdyUDZ5K04wRXZQUGlVM1Y1ZDBzK01DZzBMMHdwVFpTa3BLMXJnUkE3S3RNU1kyVGdrSmlabnVTd2JraE9BS0FBQUFBSURDVXN2ZEVseEpsbGxYQkZjQWdGTHN1TjhadWJvNHE0eW5oMXhjbk9Yb2FKSkJCcDA0RmFCUHYvcWZKS2wxODlzejdidHozMkZOblRGZkVaSFJjbkowMUR1dlBhZk85N1RKZFEwUFBkaFJpWW1KbWpWM2tVSXZYOVhZVjkvVHF5OE0xYU1QZFZWUWNLamUvbUNCRGg0OUtVa2FOckNQbmgzNldONC9jQnJKeWNuNjU4UnA3ZGg3U0gvdVBLQXpaODlMa2d3R2c5cTJ2a05QUC82UTJyUm9iRzF2TWhrMTlNbmVlcmo3ZlZyNjB6cXRYTHRGTy9ZYzBvNDloK1JnTUtoQlBWODFiOUpBamVyZnBtNWQ3czUyMXRMWm9BdnlkSGVUbTV1cm5KMGN0ZS9nTVVtU28yUDJTeVZteGNIQlFSN3VidFp6czltc05iOXUxY2RmTEZOVWRJd0c5T3VtQWYyNnBldmpkT05aNTRJdnFtYTF5dFlhYWxTcmxLY2FjR3NqdUFJQUFBQUFvTEQ0dWtzSHd5ekhnZEhTbmVYc1d3OEFBSVhvaTBVL2ErZSt3MW5lYjFUL05uVnMxeUxUZTc0MXFzcm9ZRlNGY21VMTgvV3hhdDZrUVo3cjZOdXJpeXFVOTlHMDk3NVFIZDlxNnRPOWt5UnArb2NMZGZEb1NYbDVlbWpxUzhQekZJeGxaZjJtSFhyci9RWFc4L0krM3VyZTlXNzE2ZDVKdFdwa3ZkU2hqN2VYeG8xNFVpT2U2cXZmdHV6VStrM2JkZWpvU1ozd0M5QUp2d0E5M3VkQjllaDZUN2JQZm5IcUJ3b0tEczF3dlZtVCtubi9RRGNjUEhwUzc4MWJKUCtBSUxtN3VlcU5pU1BWdTl1OUdkbzFyT2VyVTJmT3FlL1RMNlc3M3JGdHkzelhnRnNQd1JVQUFBQUFBSVdscG52cThka28rOVVCQUVBUnVPZXU1Z29KdmFLRXhFUWxKU1VySlNWRktXYXpQTjNkZEdlckpocjlkRDhaamNaTSsxYXRYRUVmdmZPU3FsV3BLQjl2cjN6WDBxRnRDLzM0OVh0eWNIQ1F5V1I1NWx1dmpORVgzLzZzc1NPZVVIa2Y3M3cvSTYySEh1eW9mWWVPeWNQZFRWMDYzS2tXVFJ2bWFtOG5WeGRuOWVuUlNYMTZkTkxWc0hCdDMzTkl4LzNPNklXUlQrYll0OFVkRFdXUVFVbkp5VEtielhKMmNsTHpPeHBvM0lpYysrYWtYdTBhY25RMDZlSHU5Mm5VMDQrcVl2bXltYlo3Y2ZSQStaUXRvOHRYcnNsc05zdlIwYVNXVFJ1cHgvM1poMjVBWmd4bU03dkRBZ0FBQUFCUUtJNkdTeE1PV0k0YmVrbWZGTnliM1FBQUFFWEJiRGJMa0lzUURzaUt3Y1ova1J4eWJnSUFBQUFBQVBLa1Zwb1pWNEhSRXErT0FnQ0FFb2JRQ2tXTjRBb0FBQUFBZ01MaTVTaVZkYkljeHlaTFYrTHNXdzhBQUFCUXpCRmNBUUFBQUFCUW1OTE91Z3FJdGw4ZEFBQUFRQWxBY0FVQUFBQUFRR0c2elNQMStIU2svZW9BQUFBQVNnQ0NLd0FBQUFBQUNsTmR6OVJqZjRJckFBQUFJRHNFVndBQUFBQUFGS1o2QkZjQUFBQ0FyUWl1QUFBQUFBQW9URFhkSmFjYi8vZjdRcXdVazJUZmVnQUFBSUJpak9BS0FBQUFBSURDWkRSSXRkUHNjM1VteW42MUFBQUFBTVdjeWQ0RkFBQUFBQUJRNnRYMWxQNk5zQno3UjBwTnZPMWJEd0NnZEl0TWxNN0hTRUV4bHYrTVNKUmlrNlhZSk10L3B0aTdRQ0FYbnEwbjFmSE11UjFLRFlJckFBQUFBQUFLVzEzMnVRSUFGS0tZSk9uZ05lbnZNTXVmOHpIMnJnZ29PRkVzczN5ckliZ0NBQUFBQUtDdzFVc1RYSjFtcVVBQVFBRXdTL29uWE5wd1Fmb3JWSXBuR2hXQTBvSGdDZ0FBQUFDQXd1YnJZZG5yS3Rrc25ZMlNrbElrRTl0T0F3RHl3Q3hwMTJYcHV6Tlo3NXRvY3BCcXVrblZiL3lwNENLNUdpMS9YSXlXMzBsQVNjRXlnYmNjZ2lzQUFBQUFBQXFiazROVXk5M3lCV09TV1FxTTVrc1lBRUR1SFF1WHZqaVZ1bTlpV3JYY3BiYmxwWlkrVW1Odnlaa1hKQUNVVEFSWEFBQUFBQUFVaGJxZXFXL0crMGNSWEFFQWJCZVhMSDF6V2xvZFpKbHhkWk96VWVwYVdlcFdWV3JnSlRHUkNrQXBRSEFGQUFBQUFFQlJxT2NwYlF5eEhKK09sRlRGcnVVQUFFcUlNMUhTVzBla0M3R3AxMHdPMGtQVnBDZDlwYkpPZGlzTkFBb0R3UlVBQUFBQUFFV2hYcG9aVnY2Ujlxc0RBRkJ5Ykxza3ZYZGNpazlPdmRhNm5EUytvVlRKeFg1MUFVQWhJcmdDQUFBQUFLQW8xUGEwTE9Ga2xtWEdsZGtzR1ZqVENRQ1FoZVdCMGxmK3FlZXVSbWxNZmN1eWdQejZBRkNLc1VNZkFBQUFBQUJGd2RVb1ZYZXpITWNrU3lGeDlxMEhBRkE4bVNVdFBwTSt0UEp4a2o1dUpYVW50QUpRK2hGY0FRQUFBQUJRVk9xeVhDQUFJQWVMejBoTEFsTFBxN3RKYzF0TGRUeXo3Z01BcFFqQkZRQUFBQUFBUmFXZVYrb3h3UlVBNEw4MmhraEwwNFJXRGIya09hMmx5cTcycXdrQWloaDdYQUVBQUFBQVVGVHFwWGxiL2pUQkZRQWdqV1BoMHNmL3BwNjNLU2U5Y1lma1lyUmZUUUJnQjh5NEFnQUFBQUNncU5UeFNEMCtHV0haeHdRQWdOQTRhZHBSS1NuRmNsN2JRM3FkMEFyQXJZbmdDZ0FBQUFDQW91THBLRlc5c2R6VDlVUXBKTmErOVFBQTdDOG1XWnA2V0xxZVlEbjNkcExlYmlhNUVsb0J1RFVSWEFFQUFBQUFVSlFhZTZjZW43aHV2em9BQVBabmxqVDdtSFEyeW5KdWNwRGViQ3BWY3JGcldRQmdUd1JYQUFBQUFBQVVwZHZMcEI0Zko3Z0NnRnZhcGhCcHgrWFU4eGNiU28zTFpOMGVBRzRCQkZjQUFBQUFBQlNsdE1FVk02NEE0TloxT1Y2YTc1ZDYzcnU2OUVBVis5VURBTVVFd1JVQUFBQUFBRVhKMTExeXU3RnZ5WmtvS1Q3WnZ2VUFBSXFlV2RKSEo2VG9KTXQ1VlZkcFJGMjdsZ1FBeFFYQkZRQUFBQUFBUmNuQklEVzZNZXNxMlN5ZGlyUnZQUUNBb3JjaFdOcC8xWEpza0RUeGRzbkZhTmVTQUtDNElMZ0NBQUFBQUtDb3BWc3VNTUorZFFBQWlsNW9uUFRGcWRUelBqV2tPN3p0Vnc4QUZETUVWd0FBQUFBQUZMWEdhYjZnUEJadXZ6b0FBRVh2Y3o4cDlzWXlzVlZkcFdmcTJMY2VBQ2htQ0s0QUFBQUFBQ2hxRGIwc1MwTkowdEZ3eVd5MmF6a0FnQ0p5TUV6YWNUbjFmT0x0a2pOTEJBSkFXZ1JYQUFBQUFBQVVOWGVUVk5mVGNoeVJLSjJOdG04OUFJRENsMnlXUGt1elJHQ1h5aXdSQ0FDWklMZ0NBQUFBQU1BZW1wZE5QVDU4elg1MUFBQ0t4cnBnNld5VTVkalpLQTJ2YTk5NkFLQ1lJcmdDQUFBQUFNQWVtdnVrSGg5bW55c0FLTlVpRXFWRnAxUFBCL2hLNVozdFZnNEFGR2NFVndBQUFBQUEyTU1kM3BMeHhrWlhSNit4enhVQWxHYUx6MGhSU1pialNpN1Nvelh0V3c4QUZHTUVWd0FBQUFBQTJJT3JVV3JvWlRtK25pZ0ZzczhWQUpSS1o2T2svd3RPUFI5ZFQzTGlhMWtBeUFvL0lRRUFBQUFBc0pjV0xCY0lBS1dhV2RKbnA2U1VHN05xbTVlVjdxNW8xNUlBb0xnanVBSUFBQUFBd0Y1YWxFMDlQaGhtdnpvQUFJVmo1K1hVbis4R2cvUmNmY2xnMzVJQW9MZ2p1QUlBQUFBQXdGNGFsVWxkTHVwZ21KU1VZdDk2OHNnL0lFaCtwd09Wa2xJNDlZZUZSeFRLdUVYRjcvUTVlNWNBd0I0U1VxUUZwMUxQSDZvbStYcllyNTVTSWpJcVJwRlJNZll1QTBBaElyZ0NBQUFBQU1CZUhCMHN5MFpKVWt5eWRPeTZmZXZKb3lIUHY2RUJvNllvS2pydlh5VHUySE5JNTRJdnBydG1OcHMxZWZvbjZ2djBTN3B3OFhLbS9SSVNFelhqNDY5MTZjcTFQRCs3c0pqTlpvMTY2UjBOSEQxRmZ4ODVZYmM2d3E5SHlqOGd5RzdQaC8wOE1lSlY5WGppK1h5TnNlem45Um81NFIzcmVZclpyT1RrNUd6LzRJYVY1NlNRV011eHA2TTBwTFo5NjdHRG1KZzQ5Ums4d2ZydjBPV3IxelJ1eW13ZDl6dVRaWitrcEdUOXNQSlhKU1FrWnJpWG5KeXNUbjFHcUZPZkVUS2J6Zm1yTFRaT1MzNWNwOSszN3M3WE9NWFI5eXMyYVBZbjMrcHFXUEZiaHZqb0NYLzVuUTYwZHhrbzVrejJMZ0FBQUFBQWdGdGEyL0xTM3F1VzQzMVhwV1psczI5ZkRLVitkWmkzOWE4U0VoUDE1dXdGOHZCdzFhSjViOG03aktkbE5JTkJqZXJmcHQrMzd0YlVHZlAxMVp3MzVPQ1EvaDNjT1F1KzE4cDFXM1QwaEwrV0xaZ2hCMFB4V1lQTFlEQ29mWnRtT25ENGhLWi8rS1dXZi9tZW5Kd2M4ejF1UWtLaW9xSmpGQlZ0bVhWd1BTSks0UkdSdWhZZW9iRHdDRjBOQzlmbHErRzZkRGxNb1pldktpWTJUcEwwNmF4WDFiYjFIZmwrUGtxT3kxZXY2WHBFVkw3R0NEeC9NVjN3K3ZIblMvWER5bCt6N2JOLzA3SjhQYk5VdUJvdkxUdWJlajZrdGlXOHVzV1lISTA2ZnlIVUdtaitlK3FzRGgwOXFTSFB2YUVuK25iVDg4ODhudUhuNG1lTGZ0VGk1V3UxOFk5ZCtuRDZTL0x4OXJMZVMwaE1raVE1R0F3eTVQUG4vYXAxV3pSMzRmZHFjVWNEZGVsNGwvWDN4K3N6UDh2MVdGM3Z2VXYzdG05bFBmLzBxK1c2RXBhL0Z5cmVuRFE2ejMzWC9McFYvZ0ZCR2phd1Q2NzZuZlEvSy8rQUlDVWxKU3N4S1VtSmlVbUtpMDlRWkZTMG9xSmlGQkVWcmNpb0dFMmJPRklWSy9qa1BPQi9CSndMMXNnWHA4dmQzVlVMUHB5cU9yN1ZyZmRhZHgyWTYvRWtmdDZVVmdSWEFBQUFBQURZVTlzSzByeVRsdU85VjZYaGRlMWJUeDdjZk9zOXIxOGlPams2NnNYUkEvWEdlNS9ybGJmbjZyUFprMlUwR2lWSmcvcjMxTmFkQjNUNG1KK1cvcnhlZy92M3N2WmJ2Mm03Zmx5OVVXNXVMbnJybFRFWlFxdEQvNXpVOFBGdjUvRlRwY3JQbDJJREgrMmhOYjl0VldCUWlCYjlzRWFqbnU2WDZ6SDZESjZndUxoNHhjVW5LQ1kyTHRkTE1qbzdPNm04ajdmV2I5NU9jSVY4NjNSUGE1MDZjMDc3RHgzWGhERlBXYTkvOVBrU3RXNSt1enEyYTVWTjcxdklsLzVTM0kzWlo3NGVVczlxOXEzSFRwd2NIZVhnNEtEa0d6KzNPclJ0b1I4V3p0UnJNK2JyK3hVYmRQbktOYzE4Zld5NlBpTUg5NVAvbVNEdDNIZFlROGRPMC96M1hsWDFxcFVrU1ltSmxsbFkrWDBKSUNrcFdjdFdiSkRCWU5EQm95YzFiK0gzR2ovS0VweHMyTHdqMStQNTFxeWFMcmo2WThjK0JRYUY1S3ZHL0FSWEVaR1d3TnJieXpOWC9meE9uOU5iN3krUUpCbU5Sams3T3lvbUprNlZLcFJUK1hMZThuQjNrNGU3cTY1Y0M5Y0hueTNSbG0xNzAvVi9ZZVFBelYzNGZicHJneDdyWWYyN3ZhMW1OZlh2ODRDVy9ieGVZeWErcXk4L2ZrTzFhbFNSSlBYdDFVVXBLU242WmNPZnFseXhuTnExYVpabG5SZERyMmpudnNQeTlIREwxZWREeVVGd0JRQUFBQUNBUFZWd2x1cDZTdjZSVWtDVWREbmVjcTBFdVJta0dCM3l2aU5Cai92djBicE4yN1hud0ZFdCtXbWRoanpSVzVMbHJmclhYbnhHQTBaUDBhcDFXL1JrMzI1eU5KbDAwditzM3Zud0s1bE1ScjAvYmJ6cTE2bVpZVXdYWjJmckYySTNCUVdIS2lVbFJUV3JWWmJCSWV1Z0xTRWhVU0doVi9MOVJyL0paTlNMb3dmcXB6V2IxS1hqblhrYTQveUZVRW1XQU1yTDAxMXVyaTV5ZDNPVmg3dXJQRDNjNWVuaHJqSmVIaXJqNVNGdkwwK1ZMZXVsc21XOFZNNm5qTXFWTFNOM045ZDhmUWJjZWhZdVhtRTlQbkZqU2JlYjEzcDN1MDhONi9scS82SGpHdEN2bTdYZFI1OHZVY042dmhyUXIxdW1NeWVxVjYyazFZcy9LdVRLaTRtajRkTG1ORXVmUGxkZk1oYWYyYUJGemNYWlNVbEpxVXRJVnF0U1VWOSsvTHJtZjcxYy9YcDF6YlQ5UjlOZjBwUjNQdEdXN2ZzMDdJVzM5TlhIcjZ0bTlTcUtqckhNSUhWemRjbFhUVC8vM3laZHVoeW1rWVA3NnNEaEUxcjYwM3JWcmxWZHZidmRtK25MQ3BldlhsUDN4NStYbDZlN05xMWNZUFBzM3J5OCtOQnY2TVI4aFY0cEtTbTZFblpkUG1YTHlHUXk1cXB2OXk1M1M1TGF0V21xOGo3ZXVuRHhzbm9QR3E4Sll3WlpmNGN0K1hHZHFsV3VxTGF0NzdET2tEN2hkMFluL0FMVW9HNHQ5ZTNWeFRyZXlyV2JNenhqL0tnQkNyMThWWnUyN3RHemsyYnE2N25UVkxsaU9VMFpQMHlTWlhuYkhYc09hV0MvN2hsK2gwdVdVTzZaRnl3dnBid3libWl1UGg5S0RvSXJBQUFBQUFEc3JXMTVTM0FsU2Z1dVNEMUsxcHY1eWNtVzRNckJtTCt0dENjOS83UldyZCtpQVgyN3A3dGUyN2U2NXI3N3NwbzJyaTlIazhsNnJVTzdGcnJ2N3RhNnExWG1zNGdhMXZQVmlrVWZwTHZXK1pHUmlvaU0xZzhMWjhyWjJTbkxXdVovdlZ5TGZsaWpCenUxeTdibWZrTW4ydkxSSkVtdnZEMDMyL3N6cDQ3TE5JQ1RwSXJseTJyOS96NjErVmtvM1hLN3BKYXQ3Vy9PakZpNGVHV0dlemV2M2RteWlVM2pwTFZwNjU0TXkzeVdXc2xtNmRPVHFlZjNWa3JkeTdBVXljM1B2cHN6UmpQcnMyMzNRVWxTajY3MzZKazB5OXFaVEViTm1EcFdrOStaSjFjWEYxV3RYRkdTRkhiTnNoZWtsNmRIbm11UGpvblZWMHRYcVl5WGh3WTkybE9QOXI1ZkEwZE4wYXk1aTFTL1RpMDFyT2Vib2MrSmt3R1NwT1ozTkNoV1M5Sm1KaVQwaWxKU1VsU3Rjb1ZjOTQySmpkUDhyNWRyNWRyTld2RGgxQXozYi81dXJGVEJSMzE3ZHJaZVg3aDRoVTc0QmVqT2xrM1MvWXpJTExneUdBeDZjOUpvQlFXSHl1OTBvSGJ1TzV4dXJPZUhQNjZkZXcvcmxiZm42cHQ1YjZZTEtTOWR1YWF4cjg1U3dMbGdQZFcvcDdwMWJwL3J6NGlTZ2VBS0FBQUFBQUI3YTFkZVdtcjVVa3g3cjVhbzRDckZiTFl1RldqTVEzQ1YzUmVadHZBUENOSlhTMWVsdS9iZnNDcXR1UGdFT1JnTTJTNHpGWHI1cXI1ZithdWNuQnoxM0RPUFovdjgvQzRGbFZaOFFrS0JqWVhTN2Vhc2lKeHMvbXV2RWhJVGJXN2ZxTjV0a3RMUEVwa3g1eHV0WExzNTNiVS9kK3lYWkZtT016UGpSZzZRSk9zWC9Qc09IcGU3Vy81bXlKUVk2NEtsTXpmMkZYTTJTcU5LM3ZLdnRzajF6ejZ6T2RzK1Y4UENNMXd6bVl5YTlmbzRPVGc0V0dlL1hyMFJYUG1VTFpPNzU2ZngyVGMvS2Z4NnBDWTkvN1RjM0Z6azV1YWlkMTk3WHFNbnZxdEpiODNSc2k5bVpGaUM3dmlObVljdDcyaVU1K2NXbGJQbkxraksyL0s5WHA3dW1qM3RCUTEvY2JxK1dyWmFmYnJmWjcyMzhZOWRXdlRER3IwNGVxQWU2TlJPS1dhelltSmk1ZUdlK25lVm5KeXNRLy80cVVuRE90bStIT0xpN0tRUDM1NmdZLytlempBYjJiZEdWWTBkOFlRKy9HeUp4cjc2bnVhOCs3SThQZHkwZS85UnZUSHJNNFdGUjJoQXYrNGFOK0xKWEg4K2xCd0VWd0FBQUFBQTJGczlUOG5IV1FxTGwvWmRsV0tTSmJmY0xlOVRHSEx6UnIwa1BUSGlWWnZhOWUzWldRTWZ0Y3pJS01qZ0p5Zkp5Y2xLU0VpVXdXQlFTT2dWVmMzaWJmVDVYLytvK1BnRURYNjhsNnBVS3AvdG1QblovK3BjOEVXTm1UaERvWmV2cXYyZHpkU2dicTA4ajRWYnkvVEp6OXJVYnVlK3cwcElUTFM1Zlc1bHRvZGNSR1MwQm8xNVRlTkhEVkRuRHBZdnBDOWZ2YWJhdFhLZXFWWGlYVStRRnAxT1BSL29LMVVvdllGZGxVcmw5WC9Mc3A5SmVuT0p2VmJOR21VNmd5ZXR4Y3ZYNnBkZi84eTJUWFIwckNUcDMxTUJOdjJPZW1Yc2tIUXpnSTZlOE5kUHYyelViVFdycVhxMVNobzVZYnBtVHh1dmxrMGI2cG1CZmZUbGtwWDYvYzlkbWpIbm0wekhtN05nbWVZc1NQOXp2MWFOS2xtK01KSGIyWkgvRlIwVEt5Y25SK3RzWTF1Y09HVjVFZWJZeVRPS2lZbVRXeTVDNDdOQkYrVGw1YUVKWXdhcFpkT0dPaDl5U1pMbG4rTmRyWnBvOGd2RDFLcDVJd1VGaDJyQmR6OHJPVGtsM1I1bHNYSHhHalB4WGMyWjhiTGFaN05IbFNSVnJsaE9sU3VXeS9UZWszMjc2ZnlGUzFxKytqY05IRDFGdHplb3JVMWI5OGpWeFZsVEp3eFhueDZkYlA1TUtKa0lyZ0FBQUFBQXNEZURRV3BmWGxvYkxDV2tTTHN1UzEwcTI3dXFYSWRLdHJZUEM0OUlkNTdkbDM2NTBXZndCT3QrVUptSnV2R0ZwOWxzMXFwMVd6S2RUWFhDTDBBYk51K1FkeGxQRFJ2d2NMNXJ5b3AvUUpDZWUyV1dyb2FGcTMyYlp2cmdyUmZsNUpqMUxMQkxWNjdsK3d2UW0xNFlPVUJQOWU5WklHUGgxclptNlJ6cmNlOUI0eVZaWm14VUxPK2o1YXMzcW5PSE94VVRHNmV3YTlkVnM3cjlmNllWdW9YK1VsU1M1YmlxcS9SbzVrdC8za3B1THZNV0hST2JZOXV3OE9zMi94NkppWTJ6cVcxOFFtSnFuNWc0dlRIck01a2xUUjQvVkJHUjBmcjd5TCthLy9WeXZUWmh1SVlQNnFQeVB0N3EyNnVMWnN6NVJ1NXVydXAwVCt0c3gxKzdjVnUyOXg5T00yUEpWcHYvMnF1bzZCaEowdTkvN3RZblgvMVBvd2IzVS84K0Q5alUvOGp4VTVJc0wydnMzSGRZWGUrOXkrWm5QenIwNVV5dmZ6Qi9jYnJ6TWw0ZWV1Nlp4elgvNitYV1dkZVM1T0h1cG5wMWFtblBnWDl5REs1eThuaWYrN1Z0OTkrNmNQR3lMbHk4TEVrYU0vUXhQZlJneDN5Tmk1S0I0QW9BQUFBQWdPS2djMlZMY0NWSmY0WVdpK0RLbHRsRWZxY0ROV0RVRkVuU2h1V2Zxa0s1NHJ1WHkvV0lTT3Z4eW5WYjlNeWdSK1R5bjZXTVZtLzRRMmF6V2VIWEkzWGZ3eVBTM2N2UDdLcTAvajd5cnlhOC9xR2lvbVBVK1o0MmVuZnE4em0rVFc4MEdsVzlhc1VDZVg0WnI3enZEWVBTTHl3OFFqK3YrZDE2ZnVMR0Vta0xGNi9JMERhcldZdjlINzVmVTk3OVZHZk9ubGRNYkp3a3FjNXROUXFoMm1KazcxVnBZNW9nWlV4OXlmRVcyZGNyRzI2dUxuSndjTWcwdVBwODBVOXljWEZXdjE1ZDVPWHBydkdqQm1yOHFPd0QraUZqcCttZkUvNmFQZTBGNjR5K3pBd1lOVVYrcHdQbDVKajZzL1hEejVjb0tEaFVmWHAwVXN1bWxpWC9ibTlRVzcvOHVsV0RIdXVwV2pXcXFOOURYYXp0eTVmejFwdVRSbHZQVjYvL1E1NGU3dW1XdHNzcHVIcjlwUkhaM3M5TWd6cTFGSDdqOTlYeGsyZDBQU0lxWFFDWG5jU2tKQjA4OHE4Y0RBWVpIQnkwNmE4OXVRcXVGbjgyM1hyOHozRi9mZkRaRXFXa3BPaVpnWDNVcmsxVDZ6SzdKcU5Kcmk3T3VoNFJwWlArZ2VuR2FONmtnZllmT3A1aDdKbHp2OGx3L2I4dnJRUUZoMnJYL2lQYXRIVzNEaDQ5S2JQWnJOdnIxNWFibTR2Mkh6cXVqejVmcXErWHJWYmIxazNWcWxrajNWNi90bTZyV1RYYlpRbFJNaEZjQVFBQUFBQlFIRFFwSTFWMGtTN0ZTZnV2U3BHSmttZldNM0NLaTREQVlPdnh3U1AvNm9GTzdmSTgxdFFaODYxTEhPV0dyYk8xcnR6WVE4WE4xVVhYSTZLMGN1MW1EZWpYUFYwYmJ5OVAxYXBSeFhxZW5KeWk4eGRDNWVCUU1GOUFyLzk5dTZaLytLVVNrNUxVcDBjblRSay96S2F4eS90NEY4aXNOQ0FuMThJanRIRHh5Z3pYMDE0YjlGaVBiTWZvMUtHTmZMeTk5UFBhemJxdFpsVkpVdU1HdFF1MjBPSWtPa21hY3lMMS9ONUtVdHVla1BRVkFBQWdBRWxFUVZUc2x4a3REUzVkdVpibGNuMWVIdTVhOU1sYk1oZ004dmJ5MExYd3lIVDNyNGFGYS9IeXRYSXdPdWdSRzVkOWk0bU4wd2sveSsrSXBvM3JaOXMyTWRFeTg4MHh6VXpXZTl1MTByNkR4elJoOUNEcnRXRURIdGJFYVI5cjg3YTlPYzZ5ZmVlanIxU3JScFVNZXpKbHhzWFpXWkpsNlQzZkdsVnpiSi9XelpsVjBUR3gxajBmNzJwMWgwMTk5eHc0cXRpNGVEVzl2WjVjWFYyMGJmZEJSVWJGWk5pekt5dTMxN2Y4OTNUdHhtMmE5K1VQNnR1enMzNyt2MDM2YWMwbXJkMjRUYU9IUEtxZUQzU3c3bDlYenNjN1F4alZzSjZ2ZmxyenV6VzB2aW4wVWxpbXMrUXVYNzJtbVhPLzBiOStBYnAwNVpva3krL3BudmZmb3o0OU9xbDVrd2FTcERPQndmcDF5MDc5c1cyZmZ0dXlVNzl0MldrZDQvNTcyNlpic2hBbEg4RVZBQUFBQUFERmdjRmdtV1gxdzFrcHlTeHR2eXgxejkyWFhmYnd6NytwKzduczNIYzQxOEhWenZYZnl1QmcrUUlzSlBSS3Z2YTgrdW1iMlRLbm1MTzhmekgwcWlUcHdVN3R0UGZnTVMzNmZvMzZkTytVYnYrUE1VTWYwNWloajFuUDEyN2NwamRuZjZIT0hkcmt1UzVKU2tsSjBhZGZMOWZpNVd0bE1CZzBlc2lqR2o3b2tSejczVnlDeVdoazVnYlNTMGhJVlBzZVEyeHFhOHN5a3pkbkZOYnhyWjVoZG1IcnJnUFYvK0g3TldtczVYazM5L2hadjJsN3BtTTVta3pxK1VBSHJWcjNoMXJjMFVCVksxZFFwUXFaNzJWVEtpdzRKVjJPdHh5WGNaTEdaaCtxbEJiSnljbFovc3l1V01ISGVseStYRm41blE1VVhIeUNkWmJyOGw5K1YySlNrdnAyNnlMdk1wNDJQVy92My84b09UbFpOYXBWVW5rZjcyemJKaVJhWmlpbG5YSFZzWDFMMWE5Yks5M1AvSTd0VzJuaFI2K3JaZE9HTnRWZ3ExYk5HdW1rLzFtTkdEOWRMWnY5ZjN0M0htWmorY2R4L0gxbXhtRHNlL1l0eWhJcEZHM2FxUitLdEZBaXBTaFNhYUZTSkVWYXRXalJTb3YyVFF1VmlKQ3lad25aOTMwWlp1Yk1uTjhmeHd4anhoanJETDFmMStYS3M5M1BmUTdPWEQyZjg3Mi9KMmU0Rkd4NmRzYkZNVzNtUERaczJrTDFxcFdvV2psenkwNys4UFB2UVBpMUZzaWZqNGwvenVDYkg4ZHdYWXZHbWJwK3hhcTFQUDN5ZTR6NS9TL3V1cTBOamM2cXl5ZGZqK0tXRzY1azVwd0Y5SDdxVmQ3LzlEdnU3blE5OWVyVW9GYjFFL2xyeG14T1ByRkN5aGpWVDZwRXczcTFVNWJuVGZiYzQ3dER6cGJ0dTZmODNTbFdwQkNsVHlqTzBtV3JhZFdzTG1lZFVadjZwOVZNZWMrU3o1MDhhaGlkMjdlaWMvdFdyTnV3aWIrbXoySE9QLzh5LzkrbDNOVG15QzN0cTZ4aGNDVkpraVJKVW5hUkhGeEJlTG5BWXlDNCtuWDhud1FDQWNxVk9ZR2Z4a3ppdmk3dFVucWFaRWJ5c2tNQVE1NS9aTC9uSndTRHZEZjhXOTRjOWdYeDhRbGMxZXlpbEdQN1cyNXYyY3B3LzZ0eVpVcFM5Y1R5OUgvaGJRYS84d2wzZDdvKzNmT1RRaUdHZnZ3dEFHMnV5cmpDSkNPYk5tL2x3WDR2TWZIUEdlVEtHYzJqOTkyVzZhV2JrcEtTQUlpS2pEem8rK3Y0RkJFUlFaTUx6enBpNDgvNVp4SEZpeGFpY0tFQyt6eW4xNU92N1BQWUZVM081NzNoM3pKMndwUlV5NjhkZC83Y0FOK3QyTDE5NTBuaDhPbzRsaEFNVnpOVkxGZWFqOThja09aNGc4WTNwbFFjQVpRcFdaeDVDeGF6ZXMxNnlwY3R5YzY0ZUQ3OWVoUlJVWkcwUFlCK2U5LzlOQTZBODg4T2Y1SGdzMjkvWnZTNHlReDg5SzVVUDBzQTR1TGlBWWlPVHYxbk1manRqOU1kKzZ2dlI0Zm5XcXBFcHI1VXNEK2QycmRpMi9aWVJvLzdrNS9HVERyZzZ3T0JBUG56NWFIeEJRM3BkbHZtK2h0dTNyS05uOFpNSWhBSWNFbWpCdVRORThQQWw5N2xnOCsrNStybUZ4TzVuNThqUC93OG5rY0dEQ1ovM2p3TWV1Sit6cXg3U2twdnFlSkZDL040ejhaYzBhUVIvWjRiUXFkNysvRkN2L3U0NjdicktWUXdQKzhOL3labG5Nb1Z5dkRjNDkxVDliN2FuM3M2MzVEcGN5RmNoWHhKb3pPNXBOR1pCM1NkamgwR1Y1SWtTWklrWlJmbDg4Q0orV0QrVnBpeUVkYnVoR0taRDRHT3RqK216R0xGcXJYVXFsNkZ4aGMwWk1DTDcvRFY5Nzl5N1pXWEhwSDdUZnh6QnYwSHZjT1NaU3VwV3JrY1BidDFvR2ExRXpOOS9UOExsd0JRcVh4cDZwOWVrdzgrL1o0UFAvK0JTeHFkbWU0NFg0ejRoZm4vTHFWaC9kcWNjZ0QzMmROZjArZndVTDhYV2JOdUk2VkxGdWVwUjd0UnRYTDVURitmM05ka3ovNGQrMXFhYTM5Y2F2RDRFaFVWeVdNOU91L3orSVRKTTFpNlloV3RtbDE4VU9QZmVFY3Zycm5pWXU3dXRPOEh5bnRXWnUxZDFWVytiRWxxVmEvQzlMLy80WUt6RDYxaU1kdUtEY0l6ZXl3UjJLZ0VuSE40ZXRGbFovRzdQcGR5NTg2WjVsaFNLRVJDTUVqdVhMdVBWZGkxWE9UaXBTc3BYN1lrYjd6M09adTNiS05sMHdzcFU2cEVwdTY1WWVQbWxHWHpMajR2SEZiTW5iK0k4Wk9tMGUyaGdUejcyRDJwUGlmajRzUEJWYzY5QXEzOTlhU3FXZTNFZElPcjVMQnVmK0ZQc3R5NWN0S3JlMGQ2SGVESDlacTFHNGlNaktESWZpckswdlBCWjk4VG41QkFnN3ExVXZyUFhYcCtBNzc2L2xlKy9tRU1WK3huU2Nieno2bkh2SVZMT1BQMFV5aVFQeS96Rml4bTQ2WXRsQ2xWZ2syYnR6SnZ3V0lLNU05TDcvczdNWFhtWEJyVXEwVmcxNUtCcTlhc1R6VldLQlNpMzdORER2ZzE5SHZ1elRUN05temN2TTlqQUNjVUs4eE5iYTQ0NEhzcGV6TzRraVJKa2lRcE83bndoSEJ3RlFyQnR5dWdYZmJ0Q3pOazJCY0FORy9TaVBQUHJzdUxRejVpeU5BdmFIcnB1ZVNKeVgxWTc5WGpzVUdNL0hVQ3VYSkcwL1dXNjJoelZaTk1QMENFOEVPMGFiUCtBY0w5TjNKRVJkSDk5clowN1RtQWg1OThtZmRlN2t2ZVBMdDdnS3hkdjVHWGhueEVSRVFFM1c3TjNMZmQ5eFFNSnZMYXU1L3k5Z2Rma1JRS2NXN0QwK2g5WDZkTTl4bEp0ajAydk5UU25sVnNoN0tjb280djhmRUphU3BOa3ZmM2UyNElxMWF2bzB5cEVqU29XMnVmWTZUWC95WWhHQ1F4TVRGVmY2RGhYNDVrK0pjanViTmo2MHpQTDduaVl1OGx3NDRMSVdEZzdIQmZRZ2hYV2QzeDMxZ2ljUE9XYlVDNEorRGVkdXpxYTVSbmorWDRUdHExak56OFJVc3BVNm80UXovNWxqd3h1Ym5saGhhWnZ1ZlFqMGNRSDUvQUtkVk9wRnJWaWdEYzM3VTlXN2R1NThmUkU3aTM5M004MCtjZW9xTENQeGUyeDRibmtTdFg2b3FydlpmQlRQYlRtRW5jMytkNVRxMlovcDloN0s3eDlnemtqb1RMcnV0QzhhS0ZHUEhoaXdkMDNZWk5XL2pncys4QlVpMExlRjJMeG56OXd4Z0d2LzBKbHpScWtHcVp4TDFGNThqQkRhMHU1NktXdDZVNTlzVHpxVU9qWi90Mkp4QUlrSlNVeE1DWDN1V3I3MzlOT1phVWxNUmpUNy9PajZNbkhOQnJBUGpzbTU4TytGalZ5dVVNcm81REJsZVNKRW1TSkdVbkY1d0FRK2FIKzF5TldBN1hWNENvN05mZjZMdWZ4akY1NnQ4VUsxS0lKaGVkUlhTT0hGelY5Q0xlSGY0Tno3d3lsSWZ2dWVXdzNtL2tyeFBJbXllRzkxL3RsL0pOOGdNeGQvNWlObXpjVExuU0o2UjhrNzFoL2RvMGEzd2VYMzMvS3cvMmU0bG4rdHhOWkdRa2lZbUo5T3c3aU0xYnR0SCt1bVpVS2wvNmdPNzF6OElsOUg3cVZlYjhzNGpvNkJ4MDY5aWFxNis0NUlEbkRMQngwMWFBTkQxZ1NwWW95dGZEbnMvVUdFM2IzTW5LMWVzTzZ2N0t2cmJIN3FESnRYZHcvVldYMDdGdEMvbys4d2FyMTZ4bjBKUDNFeDJkZzM0UDNrR0hibjE0OFBFWEdUYTRIeVZMRkUwenhyT0RoL0gxRDcveS9xdFBjRUx4M1Qyb3R1d0tKZ3JreTV1eXIvcEpsVGo3akZPcFhhTUtQLy8yUjZweGtxc3RwczZjUjgrK2c3anoxdFpzMnJ5VkdiUG5BL0QxRDJPNDhOejZoLzA5eUZJZkxvS3hhM1p2ZHp2K2x3aE10bTdESmdDS0ZrbGJGYlJ0ZXl4QXFpOHYxRG5sSkFDbVRKL0R1SWxUQ1FZVHVldTJWdnZ0VTVWc3hhcTFEUC95UndDdWI3VjdhY0dJUUlBK0QzUm13Nll0ako4MGpWNzlYNkhmZzNld015NCtaWm5WekFaTjczLzZIVkZSa2JSdTBTVGQ0OHRYaHYrc2l4VXB0TTh4SmsyWlJmOFgzc3JVL1RLeWZ1T1dkQ3RyTTZxYUhmVDZCMnlQM2NFcDFVNmtZZjNhS2Z1clZDckhoZWZXWjlTdkUzbis5ZmZwY2VkTm1acERoelpYY1BhWmRkaTJQWll1RC9UbjNqdmFVdjJreXF4Y3ZZNmVmUWNCNGMrZ0huMEhNV0h5REdwV081R1pzK2NURENieThCTXY4OU9ZaVF4NHRCdmRIM24yZ0Y1N2VzSGluajJ1OU45aGNDVkpraVJKVW5aU09Cck9Ld0UvcllLTjhUQjJMWnlmdWFXVWpwWVZxOWJ5MUl2dkFIRFhiVzFTR3FpM3U2NFozNHdjeTVmZmphWjJqYW8wYTN4ZWh1UHN2YlRZL216YkhrdXo2N3Z0OTd5OGVXSVkvZVhycWZiOThNdDRBTTQrODlSVSsrL3IwbzZacytjemJ1SlVlai8xR3IyNmQ2VFB3TmVZTW1NdTFhcFc1TllicjhyMC9PSVRFbmo3ZzY5NDgvMHZDUVlUcVY2MUVvL2VmOXNCQjE5N1dyVXJjQ3BldFBCQmo2SGowMjhUcGhBYnV6T2xHbS9LakRtcHF2RnFWanVSVzl1MjRPVzNQcVpuMzBHOC9teXZsR3FVWkNXS0ZXSEwxdTMwZWVwVlhoclFJMlhacjlYck5nQ3dNeTV1OTNnblY2WmoyNVpNbnZvM2MrY3ZCcUJ0NTRkWnRHeEZTalhLek5uem1mUFB2OXpTdGdWRGhuNUJkSTRjMUtwUmhkOG5UMmZEeHMwWjlzczZwa3hhRDI4dDJMM2RxaHljZmZ3dkVaZ3NPY1FwVXpMdGE5NjhaVHNBK2ZMbVNkbFh1RkFCYXB4Y21kOG5Ud2VnVm8ycXRHcWUrVEQveVJmZVltZGNQTFdxVitHQ2MxSXZPeGtWRmNsVGo5NUZoMjY5T2IxV05RQzI3d3JQQUhLbjAzTXhHRXhrMmNyVlZDZ2JYc0p3MnN4NVRKczFqK1pOR2xHOFdQcWZ0WC9QV3dqQWlSWEw3bk9lc2JFN0RrdEZiR0ppNGdHTk0zYkNGTDcrWVF5QlFJQ3U2VlJFZG03ZmlqSGovK0xUcjMraVliM2FuTmZ3OVAyT1dhWlVDVTZwZGlLYk5vZS9QRkd4WEdsT3FYWmlTblhtMnZVYmFkL2xFUll0WFVuZkhwMVp0SFFGTTJmUDU5TnZSakh5MXduY2Q4ZU5ORHFyYnFaZmc3UTNneXRKa2lSSmtyS2JsdVhDd1JYQWwwdXpWWEMxWWVObWJyLy9DYlpzM2M0Rlo5Zmprdk1icEJ6TG55OFBEM1J0eDMyOW4rZnhaNGNRSFoyRHhoYzAzT2RZNWN1V3pQUjlGeTlkU1dSa0pHVks3Zi9oOE43TEZPN1lHY2VYMzRXWE1icnNvbk5TSGN1Vk01cm5IcitYbTd2MVpzU28zNWc2Y3k0clZxMmxhT0dDUFBYb1hXa2U5S2RuOWRyMVRKZzhnM2VIZjhQaXBTdUp6cEdEenUxYmNPTzFUUTlvT2NQMHpQODMzSmVyNHE0ZU1WS3kwZVArQktEK2FUWDJlVTY3NjVveFpzSVVac3llejJmZi9KUlMrWmNVQ2hFUkNIQmRpMHY1NWJkSlRKb3lpOCsvL1prVy83c1FnQ1hMd3A4LzczLzZQVmMxdlNqVm1LKzkreGwvVFEvM2RWcTFkajIxcWxlaFNxVnl2RGY4VzY2NDdIenU3OXFPdWY4czRwZHhrMm41dnd0cFdLODJrNmYrelErLy9KNXFDYk5qMXZKWTZEY3p2RlFnd09tRjRlYUQ2NEYzckpxM0lCeGNWa2dubEYrOU5seDlWN0JBM2xUN0w3L29iR2JOV1VEZVBESDA3ZEdaaUYwaEtVQ2ZnYTlScG1SeDJyZHVuaEtlSm52bnc2OFpQMmthRVJFUjNIdkhqV21PQStUTEc4UFFWL3FtZklsaXk3WndlSllqS29vY1VXa2ZmOS94d0pQTVc3Q0VkMTdzUTluU0pYaGo2T2RFUkVUUTd0cG0rM3pOSTNjdGU3ZG5aZUxlR3AxVk4wMVYwSSsvL002Y2Z4Wnh4eTNYcG5yTisxTDNvallIdEZUZzhwVnJlS1QvWUFDdXZPejhsT3EyUFpVclU1TDJyWnZ4Nmp1ZjB1dkpWM2pqdVY1VXFWUXV3M0hYYmRqRW9xVXIyTG90SEFLdVdyT2VSVXRYc0dMbFdnQUtGOHhQaGJLbDZORG1DaTQ1dndHdnZmc3BBSzJhWFV5aGdnVzRwTkdabVpxL3RDOEdWNUlrU1pJa1pUZFY4c0VwQldIR0pwaTFHUlp1ZzBwNTkzL2RFYlprK1NydWVtZ2dTNWV2cGxMNTBqeDZYOW8rR0JlY1U1OGJyMjNLT3g5K1RhOG5YbWJGcXJXMHU2NVp1Zy9zTWxyMmFHOTFMMnBEa1VMNUQraWFaTU0rR2NHV3JkdW9jOHBKbkZ5bFFwcmpwVTRveG1NOWJ1ZldlL3F5WWxYNG9kemRuYTdQOEFGbHNtOUhqcVhmYzI4U0Z4Y1BRS1h5cFJuWSt5N0tsY2w4S0plUnlkUENBY0ZwdGFzZGx2RjBmTmkyUFpheEUvNmlVSUg4R1Q2QWpvaUk0SkY3Ty9MN0h6TzRxdm5GQUd6Y3ZJVWJPajFFczhhTjZOaTJCUS9mY3d2WDN0S0RRVzk4U0tPejYxRzRZSDcrbmh1dUx0a1pGOGREL1Y1S05XYnJsbzI1NGVyTHFWYTFZcXFsM3Q0Yi9pMTU4K1FtUUlBbm5uK0wzTGx6MHJGdEMvTGx5ME8rdkRGOC8vUDRZeis0aWsyRVI2YkQ5bUI0dTJSdWVMQW1ST3cva0RpZVROL1ZMN0RteVNlU0VBeW1oRU5Kb1JEZi9EZ0dnQk1yN3Y1N3VXbnpWajcrYWhRUUR1SDNYdTUxOHRTL0dUM3V6elI5aW43NWJUSXZEZmtJZ0U3dFc2WDB0a3BQOUI3OTJKSjdjT1hKazM2dnhaWk5MNlRIWTRPNDY2R0JkTzE0SGI5UG5rN1RTOCtsYk9uZFh4SjV0bS8zbEdyR1NWTm04ZWV1eitJblgzaUwrSVFnVisvNjkvVHV5NCtSS3pyOUpTSVRFeE41WTlnWExGeTBqSCtYTE9meEIrOUkxYS93VUczWXVKa3VEL1JueTladGxDOWJNc04rak8ydWE4YTRTZE9ZT1hzK3Q5Ly9KSU9mNmttbENtWDJlZjVMUXo1S2VlOGhIQzd1S1RJeWtnR1BwcTJBam9pSU9LalFLaFFLVWUvaTZ6TThKNk1xN1lQcEM2YnN6ZUJLa2lSSmtxVHNxR1c1Y0hBRjhNR2k4TVBSTERSbS9GODgrdFJndG16ZFR2bXlKWG41cVo3N2JQSitSNGRyMkxvdGxzKysrWW1YM3h6T2hNblR1ZmVPRy9mN0RlOGpZZm5LTmJ6MXdWY0EzTmF1VmJybmpCbi9GMzJmQ1M4dEdBZ0VDSVZDUERyZ1ZaWXNYOFVOclM0blo4NzBIMHErK3M2bnZQN2VaMFRueU1HbEZ6VGtoNS9IczJUNUtuNGQveGV0V3pZKzVHcXJqWnUzOE5mMDJaUXJVekxENWFuMDMvUHR5TEhzakl2bmduUHJwMXVCc3FlSzVVcFRzZHp1eXBoL0Y2OWcxWnIxVEpnOG5ZNXRXMUN1VEVuYVhkZU0xOTc5bEZmZUhNNkRkOS9NSDFObVVhNU1TWm8xUHBjWDMvZ28xWGo3Vy83cnRYYy9aZTc4UmR4N1I5dVVwUUViblZXWFg4Zi95YmJ0c2VUTkUzT1FyenFMN1V5RTN0TmhjYmlhaDF5UjBLY1c1TXVSOFhYSG1lVGVaZVZLbjBEeG9vVzQ3OUhuK0dQcUxQTGx6Y09PSFhGczNMeUZ2SGxpT1B1TThMS3MyN2JIY3Z2OVQvTHZrdVhrelJQRGpObnptVEI1Qm1mV1BRVUlMOXUzZXUwR2FweFVLZFY5UnYwNmtZZWVlSW1rVUloekc1NUd1MnViWm5xT3MrYUVsM0VzWGpUOWZsUVhuM2NtYy81WnhEc2ZmazMzWHMrUUl5cUtXMjVva2VxY2M4NnNBOENhdFJ0NGRFQzRvcW56VFZmejhaY2pHVERvYldiTldVRFBiamRSdldxbE5PTW5pNHlNNU5XbkgrVDIrNTVrN0lRcDNOeXREeTg4Y1YrbWUzdGxaTldhOWR4Ky94TXNXYjZLbUpoY0RPeDkxejUvSmtPNCtteEFyenU1dnRPRGJOaTRtWnZ2NmtPL0I3dWsvRG5zN1pGN2I2WHBwZWV5YWZOV0xtcDVHeThQNkVIOTAycXlhT2tLcm1wLzd5SFBQOW1PblhFOC9mSjdYTkdrVVVyRjU5NUdqdjZkcmR0aTkza2NJUDhlUzFQcStHQndKVW1TSkVsU2R0U2dhUGpiL0N0M3dPalZjSFg1Y0NYV1ViWit3eWFlZm1Vb1AvN3lPd0MxcWxkaFlPKzdNdXhWRXdnRTZObnRKb29XTHNnYjczM0dYOVBuME9iV25seHlmZ091dWZKU1RxbDJkSmJWU2t4TTVPRW5YeUV1THA0THo2M1A2WHRWTFMxY3RJem5YbnVmOFpPbUFlR0g2M2QzdXA0M2huN09WOS8veXVDM1AySDRseU81dnRWbE5MdjBQQW9XMlAzK3YvakdSN3o5NFZkRTU4akJ3TjUzMGJCK2JXcWNWSW5uQmcvaitkZmU1OU52ZnVMS3k4N243RFByVUxGODZVd3RFYlczejcvNW1XQXdNZVdiL1ZLeXo3NzVHWUJ6enp3dFpWK0E4Tit4cEtRa0lpSWk5bm50ekRuekFhaStSMURRN3JxbUxGbTJrZzdYWDhuOGY1Znl6OElsdExucU1tNjhwaW1MbHF6Z214L0g4dHZFcVpRcjh3Tm5uRjZUOG1WSzd2TWU1elE0allXTGwzUDFIajJNT3JTNWdyczczWERzaGxheGlmRFExTjFmSmdDNHZ6cFV5UHBLMktOdHhLaHhKQ1VscFFTWTFVK3V4T2h4azltNkxaYUlpQWlxVkNwSDk5dkRvZVhhOVJ1NTUrRm5tRHQvRVZjM3Y1aUx6anVEam5mMzVZbm4zK1NEVjU4Z0ppWVhTMWVzSWpFeGtjcTdxbitTUWlGZWUrZFRoZ3o3SWx5RlU2Y0dUejdVTlUxQW05d0hxbml4d2lsL3I1SkNJU2I5T1pNaHc3NEU0UFRhMWZmNU9tNi82V3BtelZuQTVLbC8wK0QwbW1tcXdBRG16bDlFOTBlZVpjM2FEZHg0YlZOdWF0MmM1bzNQNDc3ZXovUHR5TEVzWEx5TVovdDJ6ekNJS2xRZ1A2OCsvUkJkZXZSbjV1ejVQTkovTUMvMWZ5RGRjeE9DdXlyNTl2UHpZc3FNdWR6ZjUzazJiTnhNN2x3NWVhSGZmYW5DNlgwcFhxd3dML1ovZ051NlA4NldyZHZwMnFNLzE3VnN3bTN0cmlKM3Jwejd2ZjV3U3U2TGQxM0hIaXhic1pyeno2cEx6MjQzcFh2dW45UCtadXUyMkgwZTEvSEo0RXFTSkVtU3BPd29JZ0N0eXNFTGM4UGJieTZBSjA0OWFyZmZ2R1ViYjMzd0pSOS9OWXE0dUhnQ2dRQ3RtbDFFdDl2YXBGcVNLU01kMjdhZ3ppa24wZSs1SVN4ZHZwcnZmeDdQOXorUDU3S0x6cWJQQTUzMmVkMmlwU3ZJbHllR21KamM1SXpPd1I5VFpnR1FJNVAzVGZiTUs4T1lQbXNlQmZMbjViNDdiZ1RDeXhIOU5YME93ejRad2RnSlV3aUZRaFF2V29pdUhWdW45T1BxMWIwampTODhpK2NHRDJYZWdpVzg4Tm9IdlB6bWNCclVyVVdEZXJXcGUycDFpaFF1UUVSRUJFODgzSVdHOVdzRDBMcGxFNnFmVklrQmc5NWgzb0xGREhyalF3YTk4U0hSMFRrNG9WZ1I4dWFKSVNJeUloeGlCUUlRQ2hFS2hVaE1UQ0tZR0NRK1BraGNmRHpYdDdxTUpoZWV6ZEJQUmxDOGFDR3V1T3o4Tks5dDVlcDFHUzZicE9QYjRLY2ZaT0tmTTFQKzdrRzR6dy9BajZNbmNFbWpNOU1FUzBsSlNmeXpjQWtmZnprU2dMcW43bjZvSDUwakIzMTczZzdBVXk5K0M4RC9Mam1IUUNEQUkvZmVTdVVLWlhudDNVOForTks3QUVSRlJWSzRVQUZ5NThwSlpFUUVnVUNBb29VTDhzdHZrL245aittRWdGWTMzVWRTVWhLSlNVa2tCSU1FZzRsY2RHNTk3dXZTN2tpOUxVZkd0aUQwbUFKenR1emVkM3RWT0h2Ly9mYU9OL0h4Q1F6N1pBUUF6WnFjQjBDN2E1dHg0elZOU1VnSUVoa1prVkpwT24zV1BPN3QvVHpyTjJ6aWt2TWIwUDJPRzRrSUJHalcrRHkrK3Y1WHV2VG96NE4zZGVDYmtXTUJxSFpTSlJZc1drYS9aNGN3YmRZOElQeGxncjQ5YnljNk91MW5meUFpZ2h2djZNV09uWEZFQkFMa3pCbE5ZbUlTOFFrSkFPVFBsNWMyVjEyMno5Y1NFUkZCMzU2M2M5MHRQUmczY1NvL2o1M0VCZWZVQjhLaHl0c2ZmYzI3SDMxTk1KaEkyNnYvUjVlYnJ3V2dTT0dDdlByMFF3eDg2VjArK1hvVU45N2VpK2NlNzU1aFJYRyt2REc4M0w4SGp6MzlPbDA3WGhlK3g0NmRiTnNXcmtETWxUc253WVFnbjN6OUV3QXh1ZEt2bklxTGkrZU5vWi96emtmZmtKU1VSUDU4ZVhtNno5MmNXak50WDZ0OXFWcTVQSzg4MVpOdUR3NWs3ZnFORFB0a0JELzhQSjdIZW5TbVhwM2QvZkltVC8yYitQZ0VkdXlNQTJEc2hDa3NYYjZhOVJzM3B6dnV2NHRYcEtreVhyQm9HVUNhL1ZObXpHWHQrbzFBdUlLdng1MDMwV0NQenpJSkRLNGtTWklrU2NxK21wU0d6NWZCMHUwd2VUMU0zUWlucHIvMDBlRVdDb1g0ZWV3ZnhNWEZVN1owQ1hwMDYwRDlQUjVxWlZhOU9qWDQ2STMrRFA5aUpPOS9Pb0s4ZWZQUS9mWWJNcndtdVkvVzNtclhySnJwKzY1WnU0SFBSL3hNSUJDZzkvMjNVYVJ3UVVhTS9JM0I3M3lTMHNlcVFQNjh0RzdaaE5ZdG02VDV0bm45T2pVWU5yZ2ZvOGY5eWRDUHYyWGFySG1NblRDRnNST21jRlByNXR4OHc1VVVLVlNBOHhxZW51cTZVMnVleExEQmovUEgxTC81YWN4RXBzMmN4NUxscTFpeWZGV201aDBJQkRpM3dlbThPT1FqdG16ZFR2ZmIyNUlybmFVS0l5TWpLVk1xY3cvT2w2MVlRMkppWXFiTzFiR2hVSUg4S1VGcnN2UE9PcDBacytmelVMK1gwdlNsMmx2cGtzVlRoVjU3S2wrMkpBM3Exa3A1RUI4SUJMamg2c3RwMXZnOHZoMDVsZ21UWjdCZzBUSTJiZG5LMm5VYkNZVkNtWjczbWFmWHl2UzUyY0xtQkhoZ0NzemZHdDRPQUhkVmd5YWxzblJhV1dYNGx5Tlp2WFk5amM2cVM0V3l1OStEUUNDUUtseEtDQVo1Wk1CZzFtL1lSTXVtRjNKL2wzWXBWYWM5dTNWZzNZWk5qSjgwamF0dnZoOEloMGdONjlYbXNhZGZaOXFzZVVRRUFyUnIzWnhPN2E3YTUxS1lFWUVBbFN1VzVlODVDMGdLaFZJQ2xwaVlYSnh4V2szdTZIRHRmdnNVRmkxY2tONzMzMGJYbmdONDlLbFhxVm10Q3I5Tm5NSkxRejVpODVadDVNK1hod2U2dHVlUzh4dWt1aTRxS3BJSDdteFA2WkxGZWVIMUQralFyVGV2RG53b3d4NWNNVEc1ZU9MaExpbmJTNWF0NHZwT0Q2Wjc3cjcrYmM2YXU1RDNQdjZXcEtRa0tsY293OU45N3FaTXFSTHBucHVSazA2c3dMc3ZQOGFEajcvSVg5UG5VTHhvWVdydVZRbjk3Y2l4ZkxzclZBVDQ0TFB2MDR6VHRjY0FGaTVlUmpDWXlMb05tNmh4Y21WRy9UcVJnUys5Uys3Y09WbXpibVBLL2ZhMGRXdDR1YzB6VGorRlIrNjlkWjlMT3VxL0xSQTZrSjh1a2lSSmtpVHA2SnEwSGg2Y0d2Nzl5Zm5oaFhwdzRLdk9IWlI1Q3hieng1UlpYSDNGSmVTSU92VHZ2Z2FEaWNUdTJFSCtmQmt2cjlWbjRHdE1uVEdYWUdJaW9WQ0luTkhSbkhyS1NYUzk1VHJ5NTh0OEg0c2ZmaDdQMGhXcnVmbjZLd0ZZdUhnNXJXL3RRYmt5SldseCtRVTBiOUlvMDhzakxWaTBqRzkvSE11MFdmTjQ1YW1lNlZZQVpHUm5YRHpCWURDbEFpVXBNWW1rVUlpa3BDU1Nrc0tWVjhsTHZKVTZvUmdMRnk5bitCYy84c0NkN2RPTTFiSjlkNG9YTGN3clQvWE0xTDA3M2R1UE5lczI4T2xiQXc5b3pqcTJKQ1VsOGZZSFh6RjYvSi9FeHU0a1JOcEhmam1qYzFDdGFpVTZ0bTFCaVdMcFA5UmZ0bUkxY2ZFSktVdTM3VThvbFB6M04wUlNLQWxDNFgxSnV4NDU3dm5vTVhldW5QdnR5WlZ0ckkrREI2YkNvbTNoN1lnQTNGY2RMandoYStlVmhkWnQyTVJOWFIvbHhmNFBVSzUweHUvRDB1V3IrVzNpRks1cjBUak5zV0F3a2JjKytKS3ZmeGhEZkh3Q0hkdTJvTVgvTG1UcnRsaDZQZmt5N1ZzM3AxYjFLcG1lVnpDWVNEQXhrUURzc3lkaFJnYTk4U0VWeXBhaTZhWG5NbS9CWW03dTFvZUx6anVET3pwY2srR3l1QkR1eGZYeVd4L3ozc3VQa1NjbWQ2YnZHUitmd05VMzMwOVNVbExLdmp3eHVXbFl2emEzdG0yNXo1OHhuMzN6RTh0V3J1RzJkbGRsdXZwNVgwS2hFSitQK0lWenpxeERzU0xoOENpNXAxVnlqNnU5SmZlNGVyWnZkMmJQVzhnUHYveE9LQVJsUzVlZzI2MnRDUVlUZWZEeEYwa0lCc21kS3lmbm4xMlBtNisvTXMyLyswbC96YVJlblJxWitqeG8yYjQ3aTVldVpQS29ZWWYwZXBVOUJETDVROERnU3BJa1NaS2s3Q3hFZUptcVB6ZUV0N3VjQk0weTkwQlphUzFmdVliU0pmOTdTM3hKT2dCVE4wSy9tYkF4UHJ3ZEZZQ2VOZUVjUHp1MngrNDRvSURtV0hTZ3J6RStQdUdBdjh3Zy9WY1pYRW1TSkVtU2RMeFl0QTA2VG9KUUNLSWo0Slg2VUM3emxVZVNwRXhJQ3NIN2krRGRmOE9mdHdBNUl1RFJXbEEvNDJYbkpFbjdsOW5nS21ML3AwaVNKRW1TcEN4VklTODAzMVZsRlo4RS9XWkJRbExHMTBpU01tL0JWdWd5R2Q1WnVLcDE1SWdBQUJ6QVNVUkJWRHUwS3BZTG5qbmQwRXFTampJcnJpUkpraVJKT2hiRUo4R2RrMkgrMXZCMnEzTFFNZk05UUNSSjZkZ2VERmRaZmJJa1hIR1ZyRjRSZUtBRzVIY0pPRWs2WEZ3cVVKSWtTWktrNDgyS0hkQjVVdmhCSzRTRHExYmxzblpPa25RczJwRUlYeXlGNFl0aFczRDMvcHlSMEw0U3RDZ0xtWHUrS2tuS0pJTXJTWklrU1pLT1IrUFd3cVBUZDIvZlVCRnVxQVErWDVXay9WdXpFNzViQVY4dmc4MEpxWS9WTHdKZFQ0WVN1YkptYnBKMG5ETzRraVJKa2lUcGVQWG1BdmhnMGU3dHE4ckJMU2RDaE9tVkpLV3hJeEgrWEI4T3JQNVlEM3MvRGEyUUI5cFZob2JGL0JLQUpCMUJCbGVTSkVtU0pCMnZRc0NIaThJQlZyTHFCZUR1YWxBK1QxYk5TcEt5aDZRUUxJdUZLUnRod2pxWXVoR0NTV25QSzVVYmJxd0VqVW9ZL0V2U1VXQndKVW1TSkVuUzhlN0hsZkQwN1BCRFdnaFhDalFzQmsxS1FhMUNrRHN5UzZjblNVZlV6a1JZdXhQV3hJV1hBRnkwRGY3Wkd2NjFNekg5YXdJQk9LTUkvSzgwMUN0aVlDVkpSNUhCbFNSSmtpUkovd1YvcklkK00yRmJNUFgrcUFBVXp3VUZvaUZIUk5iTVRjZVBGYkd3WTFmRlNxbmNocUk2ZW1adGdpU0FVRGgwU2hZS3BWM3lMeU81bzZCQURpamtaNktrdlhTdUFwWHpaZlVzL2hNTXJpUkpraVJKK3EvWUhBK3Z6NGNmVjRVZjVrcVNKQ2x6QnA0R3RRdGw5U3orRXd5dUpFbVNKRW42cjFrYkI5OHRoNG5ydzB0bCtiLzhraVJKR1RPNE9tb01yaVJKa2lSSitpK0xUWVQxTzJGTEFnVDlYMzhkb2hXeHNHTlh6NkJTTVM0VnFLTm45Q3JZbUJEK2ZmNW95QkdBUkNDVUZQNmMyeHdQRytOaFV6eHNTc2g0ck9nSXFGTUlHaFNETWpGSGZPcVNqaEdWODBIZXFLeWV4WCtDd1pVa1NaSWtTWktrLzQ1dFFaaS9GZVp0Z1hsYlllckdjTENWbmlyNTRNcXljTUVKRUptcDU2aVNwRU5rY0NWSmtpUkpraVRwdnlzVWdybGJZY0k2R0w4Vy90Mlc5cHl5TVhCakpUaTNPR1R1ZWFvazZTQVpYRW1TSkVtU0pFbFNzbmxiNEp2bDhNdHEySm1ZK2xqbGZIRG5TVkN0UU5iTVRaTCtBd3l1SkVtU0pFbVNKR2x2c1VINGVqa01YeHp1QTVnc0FEUXRBeDBxUTR6OWJpVHBjRE80a2lSSmtpUkprcVI5aVUyRXo1ZkE4Q1hoTUN0WjBaelFzeWFjVWpEcjVpWkp4eUdESzBtU0pFbVNKRW5hbncxeDhOSThHTE5tOTc2SVFManlxbFg1Y0NXV0pPbVFHVnhKa2lSSmtpUkpVbWI5dmc2ZW14TU9zcEtkVlN4Y2ZSVWRrWFh6a3FUamhNR1ZKRW1TSkVtU0pCMklqZkh3eEN5WXNtSDN2anFGb1U4dHlCV1pkZk9TcE9PQXdaVWtTWklrU1pJa0hhaWtFTHozTHd6OWQvZStHZ1dnMzZrUUU1VjE4NUtrWTV6QmxTUkpraVJKa2lRZHJHK1d3L056ZG05WHpROVBuZ3I1Y21UZG5DVHBHR1p3SlVtU0pFbVNKRW1INHNlVk1IQTJKRDlDclpRWCt0ZUJndEZaT3k5Sk9nWVpYRW1TSkVtU0pFblNvUnE5T3R6M0ttblhZOVJ5ZWVENXVwRFhaUU1sNlVCa05yaUtPTklUa1NSSmtpUkprcVJqVnFNUzBPc1VpTnIxdkhYSmRuaGk1dTRnUzVKMFdCbGNTWklrU1pJa1NWSkd6aW9HdldwQmNxM0FwUFh3OXNJc25aSWtIYThNcmlSSmtpUkpraVJwZnhvVWhYYVZkMjkvc0FoK1haMVZzNUdrNDViQmxTUkpraVJKa2lSbHhuVVY0SnppdTdlZm1nMEx0MlhaZENUcGVHUndKVW1TSkVtU0pFbVpFUUR1clE0VjhvUzM0eEtoMXpUWWtwQ2wwNUtrNDRuQmxTUkpraVJKa2lSbFZ1NUk2RjBiOGthRnQxZnZoRUZ6czNaT2tuUWNNYmlTSkVtU0pFbVNwQU5SS2pmMHFMbDdlL1JxR0xzbTYrWWpTY2NSZ3l0SmtpUkpraVJKT2xEMWk4QmxwWGR2UHo4WE5zZG4zWHdrNlRoaGNDVkpraVJKa2lSSkIrUFdFNkZZcnZEdk44ZkRvSGxaT3g5Sk9nNFlYRW1TSkVtU0pFblN3WWlKZ3J0UDNyMzk2Mm9ZNDVLQmtuUW9ESzRrU1pJa1NaSWs2V0RWTFFKTlN1M2VmbUV1YkVuSXV2bEkwakhPNEVxU0pFbVNKRW1TRHNXdFZhQm96dkR2TjhmRFd3dXlkajZTZEF3enVKSWtTWklrU1pLa1E1RW5DcnFjdEh2NzIrWHd6OWFzbTQ4a0hjTU1yaVJKa2lSSmtpVHBVRFVvQnZXS2hIOGZBbDZhRy82dkpPbUFHRnhKa2lSSmtpUkowcUVLQUoyclFsUWd2RDFyTS95MEtrdW5kRHphdWkyV3JkdGlEOHRZTzNiR0haWnhEa1I4UWdMakowMDdvdmZZSHJ2amlJNHZIV2tHVjVJa1NaSWtTWkowT0pTSmdaYmxkbSsvOWcvRUJyTnVQbGtzTm5ZblY3UzltNDUzOXdWZzdmcU5kTzA1Z0wvbkxkem5OY0ZnSWg5ODlqM3g4UWxwamlVbUpuTCtGYmR3L2hXM0VBb2Rlam5iblQwSDBPTEdlL2huNFpJTXoydllwQjJObXQ5eXlQZExDb1c0dnRORGRPMDVnSEVUcHg3eWVPa1ordkVJR2w5OU8xTm56ajBpNDB0SGc4R1ZKRW1TSkVtU0pCMHViU3BDa1p6aDMyK01oL2YremRyNVpLR29ISkVzVzdHYWxhdlhBakRubjBWTW5UR1hkcmYzNHBsWGhxWWJUcjM4MW5DZWZ2azlicjJuTHhzMmJVbDFMRDRoSEFKR0JBSUVBb0ZEbXR1V3JkdVpPbk1lSzFldm8vUUp4VE04Tno0aElkMjVIcWlJUUlDcm0xOE13SUFYM3lFaGVQaER6YUpGQ3JKalp4eTluM3Ixc014Wnlnb0dWNUlrU1pJa1NaSjB1T1NPaEZ1cjdONytmQ2tzUFR4TDJ4MXJvblBrSUNJaWdzU2tKQURPT2JNT0g3ejJCTlZQcnN6N24zN0hJLzBIcDdtbVk5dVdOS3hYbXhtejU5Tyt5eU1zVzdFNjVWaENRamlJaVk3T2NjaHorLzJQYVNRbEpWSDMxT3JFeE9RNjVQRXlxOFhsRjFDK2JFbDI3SXpqMzhVckR2djRqUzlvU1AwNk5RZ0dFMW02eDNzbkhVdWlzbm9Da2lSSmtpUkprblJjYVZRQ3ZsNEdNelpCWWdnR3o0UEhUODNxV1dXSlhEbWpDUVlUVTdaTGx5ek82ODgrekV0RFBxTGwveTVLOS94bkhydUhubjBIOGZOdmYzRFRuYjE1NDltSEtWZW1KTnRqZHdJUWsvdlFnNmFmZi9zRGdBdk9yWC9JWXdFTS8rSkhQdnJ5eDB5ZHUzSFRGbkxueWtXUHZpOWs2dnhQM3hvSVFNdjIzVm04ZEdXbTUzVE56ZmZ2OTV6eVpVdW1qQzlsRndaWGtpUkpraVJKa25RNEJZRE9WYUh6SkFnQms5YUhmOVV2a3RVek95eGF0dStlNlhOMzdveGpaMXg4dXRlTW5UQUZnTXN1T3BzT2JhNUkyUjhWRlVtL2g3clFvKzhMNU02VmkxSzdsdkxic0hFekFQbno1VDJVNmJONXl6YkdqUDhMZ0RlSGZjSFFqNzlOYzA3ZFU2dlQ0ODZiTWozbXBpMWJEeWhVMnJKMWU2YlAzVnZ6Sm8wTyt0bzlmZm5kNk1NeWpuUzRHVnhKa2lSSmtpUkowdUYyWWo1b1VocEdMQTl2dnpJUFRqc0Rvbzc5N2kwSEV0QUFFQXBsZU0zNkRadlM3SXVLaXVUSmg3c1NFUkdSMHM5cS9hN2dxbkNoQWdkMi83Mk1HUFZiU24rcGxhdlhwWHRPdWRJbkhOQ1lIZHUycEdQYmxvYzByOHg2K0o1YkRzczRCbGZLcmd5dUpFbVNKRW1TSk9sSWFGOEpScStHMkNBc2k0VXZsc0ZWNWJKNlZvZEZ5UkpGK1hyWTh4bWVzM2I5UnBwY2N3ZW4xNjdHcTA4L2xPRzU3MzcwRFY5K1B6ckRjN1p2M3dIQW5ILyt6VlRWMS8xZDJsSC90SnFwOW9WQ0lUNGY4UXNBei9idHpqbG4xa2wxL01mUkUralpkOUFoVjNVbFc3TnVJMCsrOENiZE83ZWwxQW5GMGh5UFQwaWd4Mk9EcUZDdUZMZDN1SWFJWFNHZDlGOW1jQ1ZKa2lSSmtpUkpSMExCYUxpaElyejZUM2o3dlgvaHdoT2dVSFRXenVzb1NlNUZ0VDEyeDM3UDNiQnBjNllydVdKMzdNelV1WEh4Q1duMmpmbjlMeFl1V2tiWjBpVTQ2NHkwZmNlV0xsOEZRTGt5YVN1dXZ2dHBIRkZSa1Z4ODNwbVptdWY2RFp2b2RPL2pMRjY2a3J3eE1mUjVvRk9hYzlhczNjQS9DNWZ3Ni9nL21UdC9FZjBlN0VMK2ZIblNIZStSZTI5bDU4NDQ0TUQ3WGUxcDhxaGhBTHc4b0FlNWN1VThxREdrSThuZ1NwSWtTWklrU1pLT2xDdktoSmNMWEJvYnJyeDZhd0hjWFMyclozVlV4T1RPUlVSRVJMckIxU3R2ZlV5dVhEbHArYjhMeVo4dkQ5MXViVU8zVzl0a09GNjdMbzh3Yy9aOEJqeHlKeGVjVTMrZjU3Vyt0U2Z6Rml3bU9rZmF4OTlEaG4wQndBMnRMayszdXVudnVRc0JxRkl4ZFdWY01ER1J4NTk1ZzUxeDhVeWJPWTl1dDdZaEtpcHluM05ZdVhvZG5lL3J4OUxscTJsUXR4WVAzWE56dXVlVktWV0NkMTdxd3oyOW5tWEM1Qm0wdTZNWHovUzlod3BsUzZVNXQxYjFLbW4yWGQzODRuM09ZVy9mL1RTT3JkdGlVN2IzcmthVHNndURLMG1TSkVtU0pFazZVcUlpNExhcThPRFU4UGIzSzZCcEdhaVNMMnZuZFlqV3JOdTR6K1g2OHVmTncxdURlaE1JQkNpWVB5OGJOMjFOZFh6OWhrMjgrOUUzUkVSR2NPVmw1MmZxZnJFN2RqSjczcjhBMUtwUk5jTnpFeExDL2F0eTVNaVJhdjl2RTZmdzk5eUZsQ2hXaEthTnowdHpYU2dVWXNiZjRlcTRtdFZQVEhVc0tqS1M1L3ZkeDcyUFBzZUhuLy9BMy9QK3BYK3ZyaFFyVWlqTk9IUG5MK0t1aHdheVp0MUd6bXQ0T2s4ODNJWG92ZWF5cCtnY09SajhWRThlZnZKbGZob3ppZlpkSG1IQUk5Mm9WNmRHaHE4VDRMNHU3Zlo3VHJLSmY4MU1GVnhKMmRXeDN3bFFraVJKa2lSSmtyS3ora1hDdndCQ3dFdHp3Lzg5aGlVbUpySjQ2Y3AwZjYxZXR5SGx2S0pGQ3JGdGV5dzc0K0pUOW4zMDVVZ1Nna0V1di9nY0NoYklYSUEzNmErWkpDWW1VclowQ1lvV0xwamh1ZkVKNFNVQzk2eTRTZ2dHZWVibG9RRGNlbU5Mb2lJakdmN0ZqOFR1MkpseXpvelo4OW13YVF1Vks1U2hjTUg4YWNZOXZYWTEzbm14RCtYS2xHVDZySGxjMytraHBzMmNsK3FjbjhkTzR1WnVmVml6YmlQL3UrUWNXcmRzUW9jN2U3Tjg1WnA5enJmRG5iMjU3ZDUrM04zcGVxNjk4bEsyYm91bFM0LytqQmoxMi83ZkdPazRaTVdWSkVtU0pFbVNKQjFwdDFXRlB5ZEFZZ2htYllaZlZzRUZhZnNvWlhjSndYQTFVOFZ5cGZuNHpRRnBqamRvZkNPNWN1N3VtMVNtWkhIbUxWak02alhyS1YrMkpEdmo0dm4wNjFGRVJVWFM5dXJMTTMzZjczNGFCOEQ1WjljRDRMTnZmMmIwdU1rTWZQUXVvcU5UVnpQRjdRckpvcU4zOXhJYit2RUlsaXhmUmRYSzVmbmZwZWN5N0pQdmVPN1ZZWHp3K2ZjODhWQlhUcTVTZ1I5LytSMkE4ODZxdTg5NWxDMWRncmNIUGNyZER6L0QxSmx6dWJWN1grN3YycDZtbDV6TDg2Kzl6d2VmZlEvQXpkZGZ5VzN0cnVMekViOHdlOTYvREJuMkJiMjZkMHd6M3JpSlU1bi83MUxLbFQ2QllrVUwwLzMydHVUUGw0ZlgzdjJNUi9vUHBtRCtmRFNzWDN1Zjh4a3c2TzFNdkh0aEd6WnV6dlM1VWxZeXVKSWtTWklrU1pLa0k2MXNERnhaRmo1WkV0NStmVDQwTEFhNTl0MG5LVHVLanc5WE0rWE9uVFBOc2FSUWlJUmdrTnk1ZGgrclVDN2NxMm54MHBXVUwxdVNOOTc3bk0xYnR0R3k2WVdVS1ZVaVUvZmNzSEV6WXlkTUFlRGk4ODRFd3N2eGpaODBqVzRQRGVUWngrNGhaODdkSVZWY2ZEaTR5cmxIb0xWK3d5WUNnUUQzZGJtUmlFQ0FGcGRmd056NWkvanVwM0hjMVBWUmJ1OXdOZC84T0JhQUpoYzJ6SEErK2ZQbDVlVUJQWGpvaVpmNWVld2s0dVBqaVlnSXNHck5Pbkxtak9iaGUyNmg4UVhoTWY1M3lUa01HZm81My93d2hxdWFYVVQxcXBWU3ZWOHZEdmtJQ0FkZHlUMjNPclp0U1ZSVUZEUCsvb2N6VHMrNEQ5WHdMMGZ1L3cyVWpqRUdWNUlrU1pJa1NaSjBORnhmRVVhdWdzM3hzQzRPM2xvQW5UTHUxNVRkYk42eURZQ0MrZE11OGJkajE3SjdlV0p5cGV3NzZjUUtBTXhmdEpReXBZb3o5Sk52eVJPVG0xdHVhSkhwZXc3OWVBVHg4UW1jVXUxRXFsV3RDTUQ5WGR1emRldDJmaHc5Z1h0N1A4Y3pmZTRoS2lvY0FtNlBEYzhqVjY3ZFlkWXRON1FnS2lxU1UydWVCRUJNVEM0ZTY5R1plblZxOE9RTGIvSHM0R0VBMUQyMU9oWExsZDd2bktLamMvQmtyNjU4LzlNNExydm9iQUFlNjNFN3kxZXVvWEtGTWlubjVZaUtvdXN0MTlIejhSZDViT0RydlBOU241UitWOE8vK0pGL0ZpNmhaclVUYVhMUldhbkd2NmwxYzVLU2tvaUl5TGpieitSUncvWTcxMlJkZXc3SWNNbENLYnV3eDVVa1NaSWtTWklrSFExNW9xQkQ1ZDNibnkrRkdadXliajRIWWQyRzhIeUxGa25iWjJyYjlsZ0E4c1RrVHRsWDU1UndVRFJsK2h3ZWYzWUl3V0Fpblc5cXRkOCtWY2xXckZyTDhDOS9CT0Q2VnJ1WEZvd0lCT2p6UUdmcW5scWQ4Wk9tMGF2L0t3RHNqSXNuS1NrSklGWGxWNEg4ZWVsMmE1czA0emRyZkI3OWU5MlpzbjFUbXlzeU5hL2tPU1NIVmdDNWNrYW5DcTJTWFhKK0F4clVyY1UvQzVjdzhNVjNBWmovNzFKZWVQMERja1JGMGJQYlRRUjJWVnVsR244L29kV0JlcUhmZlh6NjFzRERPcVowSkZoeEpVbVNKRW1TSkVsSFMrTlM4T3RxK0hNRGhJQ0JmOE9yWnh3elN3WW1WK3lVS1ZrOHpiSE5XN1lEa0M5dm5wUjloUXNWb01iSmxmbDk4blFBYXRXb1Nxdm1sMlQ2ZmsrKzhCWTc0K0twVmIwS0Y1eFRMOVd4cUtoSW5ucjBManAwNjgzcHRhb0JzSDFYZUFhUU8zY3VNdU9MRWI4QTBMQitiZXJYcVpIcHVSMklSKzY3bGV0dTZjRm4zLzVNVEV3dVJvNmVTSHg4QW5kM3VwNnFsY3NmOUxoUHYvemVRVjEzVCtjYkR2cWUwcEZtY0NWSmtpUkpraVJKUjBzQXVLY2EzRHdSWW9Pd1lnZTh1UUE2SHh0TEJzNWJzQmlBQ3VYVExxZTNldTE2QUFvV3lKdHEvK1VYbmMyc09RdklteWVHdmowNnAvUnlBdWd6OERYS2xDeE8rOWJOMDFRZHZmUGgxNHlmTkkySWlBanV2ZVBHZEt1Uzh1V05ZZWdyZlZPVzM5dXlMUnllNVlpS0lrZlUvaDkvRC90a0JMK08vNVBjdVhMeVFOZjIrejMvWUJVdFhKQ25IN3ViVHZmMlkrakhJd0M0OHJMemFkMnl5U0dOKzhGbjN4L1VkUVpYeXM0TXJpUkpraVJKa2lUcGFDcVdLeHhVRGZ3N3ZQMzVVamk3R05RcWxMWHp5b1Rwcy80Qm9PYkpKNUlRREthRVEwbWhFTi84T0FhQUV5dVdTemwvMCthdGZQelZLQUFxbGl0RnFST0twUnB2OHRTL0dUM3V6elJMOVAzeTIyUmVHdklSQUozYXQwcnBiWldlNU5BS2R2Zmd5cE1uOTc1T1R6SHExNGs4LytyN0FEeHdaL3MwY3p1Y0VvSkJwczZZU3lnVVN0bTNhczE2VnE1ZVI4a1NSUTk2M0FQcGNRWFFzbjEzRmk5ZGVkRDNrNDRHZ3l0SmtpUkpraVJKT3RvdUtRbGoxOERFZGVIdC9uL0RTL1dnWUhUV3ppc0Rtelp2WmNicytaUXJmUUxGaXhiaXZrZWY0NCtwczhpWE53ODdkc1N4Y2ZNVzh1YUo0ZXd6VGdYQ1BhOXV2LzlKL2wyeW5MeDVZcGd4ZXo0VEpzL2d6THFuQUJBTUpySjY3UVpxbkZRcDFYMUcvVHFSaDU1NGlhUlFpSE1ibmthN2E1dG1lbzZ6NWl3QW9IalJqRVBBNzM0YXg2TURYaVVwRk9MNlZwZHgrY1huSE1oYmtXa0p3U0RmalJySG0rOS95YklWcTRtS2l1U20xczM1YmVKVWZwODhuWmJ0dTNOVjB3dHBjOVZsbENoVzVJak1RVHJXSE43dWJwSWtTWklrU1pLay9Rc0FkNTBNZVhmVkZxelpDYjFuUUVKU2xrNHJJeU5HalNNcEtZbEdaOVVGb1BySmxkaStmUWNyVnExbDg5WnRWS2xVanFmNzNFM2hRZ1ZZdTM0am5lOTlncm56RjNGMTg0dDU1ckc3QVhqaStUZUpqZDBKd05JVnEwaE1US1J5aFRKQXVHcHI4TnVmMEtQdklJTEJST3JWcWNHVEQzVk5zMFJnWW1JaUN4Y3RZOXNlL2F5U1FpRW1USjdCa0dGZkFuQjY3ZXJwdm9ia2UvUjY4aFVTRXhOcGNma0YzTm14OWVGOW80Q0ZpNWN6NkkwUHVmeTZydlFaK0JyTFZxeW1YcDBhREJ2Y2o4NDNYYzI3THozRzdSMnVJU295a3ZjLy9aNm1iYnB4NTROUE1XTFViMnpadXUyd3owYzZsbGh4SlVtU0pFbVNKRWxab1VoT3VMOEc5Sm9HSVdEbUpuaCtEdHhUUFJ4c1pTUHg4UWtNK3lUY202bFprL01BYUhkdE0yNjhwaWtKQ1VFaUl5T0lqSXdFWVBxc2VkemIrM25XYjlqRUplYzNvUHNkTnhJUkNOQ3M4WGw4OWYydmRPblJud2Z2NnNBM0k4Y0NVTzJrU2l4WXRJeCt6dzVoMnF4NUFEUTZxeTU5ZTk1T2RIU09OSE1KUkVSdzR4MjkyTEV6am9oQWdKdzVvMGxNVENJK0lRR0EvUG55MHVhcXk5SmN0M1Q1YXZvTWZKVXBNK1lDY0ZPYksramN2dFZoZVg4U0V4T1pPWHNCNHlaTlpmVDRQMW00YUZsNHJvRUFaOVk5aFJ1dmFVcTlPalZTem8rS2lxVDlkYzFvM3FRUlF6LytscysrK1pseEU2Y3lidUpVSWdJQlRxcFNnVk5ybmtTMXFoVnBmT0ZacWZxQzdlbTVWdzlzcWNDTm03WWUvSXVVamhLREswbVNKRW1TSkVuS0ttY1doVnVxd0d2aDNsSDhzQklxNW9XVzVUSys3aWdiL3VWSVZxOWRUNk96NmxLaGJLbVUvWUZBSUZXNGxCQU04c2lBd2F6ZnNJbVdUUy9rL2k3dFVrS1hudDA2c0c3REpzWlBtc2JWTjk4UFFFUkVCQTNyMWVheHAxOW4ycXg1UkFRQ3RHdmRuRTd0cmtwVGFaVXNJaENnY3NXeS9EMW5BVW1oRUR0MnhnRVFFNU9MTTA2cnlSMGRydVdFNG1tWDNYdnM2ZGVZTW1NdStmUGw1YUY3YnVhQ3Mrc2R0dmRueEtoeDlIN3ExWlR0b29VTDB1U2lzN2lpeWZtVUwxdHluOWNWTHBpZnJyZGN4eTAzdE9DSG44Y3pZdFJ2VEoweGw5bnovbVgydkgrNTVvcEx1ZXlpcy9kNS9kQ1BSeHkyMXlCbEY0SFFudDNnSkVtU0pFbVNKRWxIVndoNCt1OXdhQVVRQ0VEZjJsQS8rL1E4V3JkaEV6ZDFmWlFYK3o5QXVkSW5aSGp1MHVXcitXM2lGSzVyMFRqTnNXQXdrYmMrK0pLdmZ4aERmSHdDSGR1Mm9NWC9MbVRydGxoNlBma3k3VnMzcDFiMUtwbWVWekNZU0RBeGtRQ1FNMmZHL2NGV3JsN0g0TGMvb2NzdDExSzBjTUZNMzZQdVJXMkl6cEdEOGQrOW5lRjV2ZnEvUXQ0OE1WeDRUbjNxMURwNW4xVlMrN04rd3laK216aVZ2K2N0NUo1T042UmJkZGF5ZlhjV0wxM0o1RkVIVm5GMXNOZEpoME5nWDJuMDN1Y1pYRW1TSkVtU0pFbFNGa3RJZ3Z1bWhKY0xCSWlLZ0I0MTROemlXVHV2UFd5UDNVR2VtTnhaUFEwQlkzNy9pMjNiWXpPc3hrclBMNzlOWnR2MldKcGVldTRSbXBtMGJ3WlhraVJKa2lSSmtuUXMyUndQdC84QnEzZUd0d05BNTZwd1Jka3NuWllrSFE0R1Y1SWtTWklrU1pKMHJGbXhBKzc5QzliczNMM3ZtdkxRNGNSd2tDVkp4eWlESzBtU0pFbVNKRWs2RnEzZUNmZjlGUTZ4a2wxMEFuUTdHWEpHWnQyOEpPa1FHRnhKa2lSSmtpUkowckZxUXh3OE1oM21iTm05cjNRTWRLOEdOUXRtM2J3azZTQVpYRW1TSkVtU0pFblNzU3crQ1o2YkF5Tlg3dDRYQUM0ckRkZFhoS0k1czJ4cWtuU2dESzRrU1pJa1NaSWs2VmdYQXI1YkRxLytBN0dKdS9kSFIwRHpNbkJsV1NpV0s4dW1KMG1aWlhBbFNaSWtTWklrU2NlTE5UdmgyVGt3ZVgzcS9RR2diaEZvWEFycUZvYVlxQ3labmlUdGo4R1ZKRW1TSkVtU0pCMVBRc0FmNitHdEJUQi9hOXJqRVFHb2xoL3FGSWJLZWFGTURKU0tDVmRuU1ZJV003aVNKRW1TSkVtU3BPTlJLQVRqMXNLWHkyRHF4b3pQRFFBRm9pRW1FbkpGUXU1SWlEVEkwbUhVdVFwVXpwZlZzOUF4SUxQQmxYV2praVJKa2lSSmtuUXNDUVRnN09MaFh5dDN3UGNyWU1JNldMZ3Q3YmtoWUZNOGJEcnFzOVIveGJaZ1ZzOUF4eGtycmlSSmtpUkpraVRwZUxBcEhxWnNoTm1iWVZrc0xJMkYxVHZDNFpWMHBBdzhEV29YeXVwWjZCamdVb0dTSkVtU0pFbVM5RitYa0FSYmc3QXpFWFlFSVRZUmtud2tyTU9vY2o3STYrSnUyaitESzBtU0pFbVNKRW1TSkdVTG1RMnU3TUluU1pJa1NaSWtTWktrYk1IZ1NwSWtTWklrU1pJa1NkbUN3WlVrU1pJa1NaSWtTWkt5QllNclNaSWtTWklrU1pJa1pRc0dWNUlrU1pJa1NaSWtTY29XREs0a1NaSWtTWklrU1pLVUxSaGNTWklrU1pJa1NaSWtLVnN3dUpJa1NaSWtTWklrU1ZLMllIQWxTWklrU1pJa1NaS2tiTUhnU3BJa1NaSWtTWklrU2RtQ3daVWtTWklrU1pJa1NaS3lCWU1yU1pJa1NaSWtTWklrWlFzR1Y1SWtTWklrU1pJa1Njb1dESzRrU1pJa1NaSWtTWktVTFJoY1NaSWtTWklrU1pJa0tWc3d1SklrU1pJa1NaSWtTVksyWUhBbFNaSWtTWklrU1pLa2JNSGdTcElrU1pJa1NaSWtTZG1Dd1pVa1NaSWtTWklrU1pLeUJZTXJTWklrU1pJa1NaSWtaUXNHVjVJa1NaSWtTWklrU2NvV0RLNGtTWklrU1pJa1NaS1VMUmhjU1pJa1NaSWtTWklrS1Zzd3VKSWtTWklrU1pJa1NWSzJZSEFsU1pJa1NaSWtTWktrYk1IZ1NwSWtTWklrU1pJa1NkbUN3WlVrU1pJa1NaSWtTWkt5QllNclNaSWtTWklrU1pJa1pRc0dWNUlrU1pJa1NaSWtTY29XREs0a1NaSWtTWklrU1pLVUxSaGNTWklrU1pJa1NaSWtLVnN3dUpJa1NaSWtTWklrU1ZLMllIQWxTWklrU1pJa1NaS2tiTUhnU3BJa1NaSWtTWklrU2RtQ3daVWtTWklrU1pJa1NaS3lCWU1yU1pJa1NaSWtTWklrWlFzR1Y1SWtTWklrU1pJa1Njb1dESzRrU1pJa1NaSWtTWktVTFJoY1NaSWtTWklrU1pJa0tWc3d1SklrU1pJa1NaSWtTVksyWUhBbFNaSWtTWklrU1pLa2JNSGdTcElrU1pJa1NaSWtTZG1Dd1pVa1NaSWtTWklrU1pJa1NaSWtTWklrU1pJa1NaSWtTWklrU1pJa1NaSWtTWklrU1pJa1NaSWtTWklrU1pJa1NaSWtTWklrU1pJa1NaSWtTZnZ5Znl0ME9kZGh4YXY4QUFBQUFFbEZUa1N1UW1DQyIsCgkiVGhlbWUiIDogIiIsCgkiVHlwZSIgOiAibWluZCIsCgkiVmVyc2lvbiIgOiAiMjUiCn0K"/>
    </extobj>
    <extobj name="C9F754DE-2CAD-44b6-B708-469DEB6407EB-2">
      <extobjdata type="C9F754DE-2CAD-44b6-B708-469DEB6407EB" data="ewoJIkZpbGVJZCIgOiAiMTQ0NzE4MTEzNDgyIiwKCSJHcm91cElkIiA6ICI3NTE4OTYzNDQiLAoJIkltYWdlIiA6ICJpVkJPUncwS0dnb0FBQUFOU1VoRVVnQUFCZnNBQUFNMUNBWUFBQURITHl1OUFBQUFDWEJJV1hNQUFBc1RBQUFMRXdFQW1wd1lBQUFnQUVsRVFWUjRuT3pkZDN5TjUrUC84ZmM1V1RMRWlNU01QV3JQa3FCcUpjUnFmU2l0MGxhb3FpcTFWOVg2MWs1VnRXaHR0V3VMYW9WV0VTT29xQ28xUTVyNjJJbUdrSFYrZitTWDh4SFprVWdQcitmamtRZm5XdmQxUjNETys3N3Y2ektZVENhVEFBQUFBQUFBQUFEQXY1TEJZRENrMThiNE5DWUNBQUFBQUFBQUFBQnlEbUUvQUFBQUFBQUFBQUFXanJBZkFBQUFBQUFBQUFBTFI5Z1BBQUFBQUFBQUFJQ0ZJK3dIQUFBQUFBQUFBTURDRWZZREFBQUFBQUFBQUdEaENQc0JBQUFBQUFBQUFMQndoUDBBQUFBQUFBQUFBRmc0d240QUFBQUFBQUFBQUN3Y1lUOEFBQUFBQUFBQUFCYU9zQjhBQUFBQUFBQUFBQXRIMkE4QUFBQUFBQUFBZ0lVajdBY0FBQUFBQUFBQXdNSVI5Z01BQUFBQUFBQUFZT0VJK3dFQUFBQUFBQUFBc0hDRS9RQUFBQUFBQUFBQVdEakNmZ0FBQUFBQUFBQUFMQnhoUHdBQUFBQUFBQUFBRm82d0h3QUFBQUFBQUFBQUMwZllEd0FBQUFBQUFBQ0FoU1BzQndBQUFBQUFBQURBd2hIMkF3QUFBQUFBQUFCZzRRajdBUUFBQUFBQUFBQ3djSVQ5QUFBQUFBQUFBQUJZT01KK0FBQUFBQUFBQUFBc0hHRS9BQUFBQUFBQUFBQVdqckFmQUFBQUFBQUFBQUFMUjlnUEFBQUFBQUFBQUlDRkkrd0hBQUFBQUFBQUFNRENFZllEQUFBQUFBQUFBR0RoQ1BzQkFBQUFBQUFBQUxCd2hQMEFBQUFBQUFBQUFGZzR3bjRBQUFBQUFBQUFBQ3djWVQ4QUFBQUFBQUFBQUJhT3NCOEFBQUFBQUFBQUFBdEgyQThBQUFBQUFBQUFnSVVqN0FjQUFBQUFBQUFBd01JUjlnTUFBQUFBQUFBQVlPRUkrd0VBQUFBQUFBQUFzSENFL1FBQUFBQUFBQUFBV0RqQ2ZnQUFBQUFBQUFBQUxCeGhQd0FBQUFBQUFBQUFGbzZ3SHdBQUFBQUFBQUFBQzBmWUR3QUFBQUFBQUFDQWhTUHNCd0FBQUFBQUFBREF3aEgyQXdBQUFBQUFBQUJnNFFqN0FRQUFBQUFBQUFDd2NJVDlBQUFBQUFBQUFBQllPTUorQUFBQUFBQUFBQUFzSEdFL0FBQUFBQUFBQUFBV2pyQWZBQUFBQUFBQUFBQUxSOWdQQUFBQUFBQUFBSUNGSSt3SEFBQUFBQUFBQU1EQ0VmWURBQUFBQUFBQUFHRGhDUHNCNERFblRwelFxVk9uWkRLWnpHVy8vUEtMZHU3Y21TM2ozN2x6UjFPbVROR2xTNWV5WlR3QUFBQUFBQUNBc0I4QUh2UDExMTlyN05peGlvdUxreVNaVENiTm16ZFAyN1p0eTVieGI5KytyZjM3OTJ2Q2hBbDY4T0JCdG93SkFBQUFBQUNBNTV0MWJrOEFBUDVOcmwrL3JuUG56cWxObXpheXRrNzRKL0wwNmRPNmRldVd1bmJ0bXVGeFFrTkRVNjJ6dGJWVjI3WnR0V2ZQSGdVSEI2dDQ4ZUtwdG5WM2Q4LzQ1QUVBQUFBQUFQRGNJdXdIZ0VmczJiTkhrdFN5WlV0ejJmYnQyeVVsM09HL2UvZnVOUHNYS1ZKRVZhdFdsYSt2YjRhT04zYnMyRFRyQXdJQ01qUU9BQUFBQUFBQW5tK0UvUUR3aUIwN2RzamQzVjNWcTFlWEpOMjllOWQ4QVdEZXZIbnA5bS9Sb29XcVZxMHFTZkwwOUZTYk5tMnlOSS92di85ZUJ3OGV6RkpmQUFBQUFBQUFQSDhJK3dIZy96dHg0b1QrK3VzdmRlN2MyVnkyZHUxYXhjVEVhTUdDQlNwZHVyUzh2THpVdFd0WDllN2RPOTN4aWhRcElnOFBqeXpONWRkZmY4MVN2MGY1K2ZsbHFKMk5qWTJLRlN1bW1qVnJxa0tGQ2s5OFhBQUFBQUFBQUR4OWhQMEE4UCt0V2JOR2ttUmxaU1ZKdW5uenByWnMyYUtYWG5wSnBVdVh6dFJZOCtmUFY3NTgrZVRsNVpYcGVlVEprMGRMbGl4UnExYXRNdDMzVVo2ZW51bTJNWmxNaW9pSTBQWHIxN1YxNjFaVnFsUkpMVnEwa0wyOS9STWRHd0FBQUFBQUFFOFhZVDhBU0RwejVveU9IajJhcEd6T25EbUtpWWxSang0OU1qMWV1WExsSkVrREJ3NU1VbjcwNkZFRkJnYXFWcTFhZXZubGwxUHNhMlZscFVLRkNxbFFvVUtaUHU2akdqWnNtS24yWjgrZTFhNWR1N1Jod3daMTY5Wk5ScVB4aVk0UEFBQUFBQUNBcDRld0h3QWtMVnEwU0RZMk5vcUppWkVrWGJ4NFVRY09IRkRIamgyVDNkVi8rZkxsRkRmcXRiZTNUeGF3dDJ2WFRwSVVGUldsRlN0VzZNQ0JBN0t6czlPSUVTTlNEUFBQbnordnRXdlg2dVdYWDVhRGcwTTJuVjNHVkt4WVVmbno1OWZLbFN0MStQRGhERDBaQUFBQUFBQUFnSDhId240QXo3MDllL1lvT0RoWVBYdjIxSklsU3lSSlpjdVcxZWpSbzlXZ1FZTms3UThkT3FSRGh3NGxLeTlXckZpeXNEOHlNbEk3ZCs3VW1qVnJGQjBkclY2OWVtbkxsaTBhTldxVVpzMmFKU2NuSjBrSkd3RXZXN1pNL3Y3K2NuQncwQjkvL0tGNjllcmx3Tm1temMzTlRmWHExZE9oUTRkVXExWXRsdk1CQUFBQUFBQ3dFSVQ5QUo1NysvYnRVNFVLRmRTbFN4ZHoyQzlKelpvMVM3RjllaHYwaG9lSDY5Q2hRenB5NUlnT0hUcWsrUGg0K2ZqNHFIdjM3dnJycjcrMGN1VkszYmh4UTlPblQ5ZW9VYU8wZWZObXJWMjdWdEhSMFhyMTFWZjE1cHR2eXRuWk9kdlBNNlBLbGkycm9LQWdoWVNFcUhMbHlyazJEd0FBQUFBQUFHUWNZVCtBNTk0YmI3d2hCd2NIV1Z0bnp6K0prWkdSK3VLTEwxU2dRQUYxNmRKRjdkdTNWOEdDQmJWdDJ6Yk5uVHRYVmFwVVVlUEdqVFYzN2x5OS92cnJpb3FLa3NsazB0aXhZOVdrU1pOc21jT1RjSFYxbFpSdzBRSUFBQUFBQUFDV2dkMFhBVHozeXBjdnIyTEZpbVhiZUNWS2xOQ2lSWXUwWXNVS3ZmMzIyd29QRDlld1ljUDB4UmRmcUhYcjFwbzJiWnBpWTJNbFNYbno1dFhpeFl0VnZIaHhyVnUzVHZIeDhkazJqNnl5dGJXVkpKbE1wbHllQ1FBQUFBQUFBREtLTy9zQklKUFdybDJydFd2WHBsaTNhdFVxdWJxNnlzM05UVUZCUWRxMmJadUNnb0pVckZneGZmcnBwNnBmdjc2V0xWdW1GU3RXS0cvZXZMcDc5NjZLRnkrdVBuMzZhTnk0Y1ZxNmRLbDhmWDJmOGhrQkFBQUFBQURBMGhIMkEwQW1lWGg0cUduVHBpbldPVHM3S3lRa1JJTUdEVkprWktSS2xpeXBRWU1HeWN2TFMvZnUzZFBZc1dOMTZOQWhkZTdjV2FWS2xaS2ZuNSt1WDcrdWhnMGJxbVhMbGxxOWVyWHM3ZTMxeGh0dlBOMlRBZ0FBQUFBQWdFVWo3QWVBVENwVnFwUmF0R2lSYW4zcDBxWDEybXV2cVhyMTZxcGV2YnJpNCtPMVk4Y09MVjY4V0xHeHNSbzFhcFNhTjIrdUF3Y09TSkwrK2VjZkZTNWNXSU1HRGRKLy8vdGZMVjY4V0dmUG5sWC8vdjNsNHVMeXRFNExBQUFBQUFBQUZveXdId0J5UUxkdTNYVC8vbjM1Ky90ci9mcjFDZ3NMVStQR2pkV3ZYei96QnJqWHIxK1hKTm5iMjB0S1dDdC84dVRKbWp4NXN2YnYzNjhqUjQ2b1Y2OWU2dGl4WTY2ZEJ3QUFBQUFBQUN3RFlUOEFaTE93c0RBdFc3Wk1CdzhlMUlNSEQxU3ZYajBOR1RKRVJxTlJEeDgrMUkwYk4zVHQyalY5OTkxM0tsaXdZSkxOZ2UzdDdUVng0a1J0M2JwVjY5ZXZWOE9HRFhQeFRBQUFBQUFBQUdBcENQc0JJSnNWTEZoUWx5NWRrbytQajlxMmJhdFNwVXBKa2pwMTZxUzdkKythMnhtTlJnMGRPbFFHZ3lGSmY0UEJvRmRlZVVVZE9uUklWZ2NBQUFBQUFBQ2toTEFmQUI3aDdlMnRpaFVyWnJsZVNyZzdmOEdDQmNuS1I0d1lvZkR3Y01YRnhjblIwVkdWSzFjMkwrbVRFb0orQUFBQUFBQUFaSlRCWkRLWmNuc1NBSUIvRno4L1AzbDZlcktNRUFBQUFBQUF3TCtBSVFOM2hScWZ4a1FBQUFBQUFBQUFBRURPSWV3SEFBQUFBQUFBQU1EQ0VmWURBQUFBQUFBQUFHRGhDUHNCQUFBQUFBQUFBTEJ3aFAwQUFBQUFBQUFBQUZnNHduNEFBQUFBQUFBQUFDd2NZVDhBQUFBQUFBQUFBQmFPc0I4QUFBQUFBQUFBQUF0SDJBOEFBQUFBQUFBQWdJVWo3QWNBQUFBQUFBQUF3TUlSOWdNQUFBQUFBQUFBWU9FSSt3RUFBQUFBQUFBQXNIQ0UvUUFBQUFBQUFBQUFXRGpDZmdBQUFBQUFBQUFBTEJ4aFB3QUFBQUFBQUFBQUZvNndId0FBQUFBQUFBQUFDMGZZRHdBQUFBQUFBQUNBaFNQc0J3QUFBQUFBQUFEQXdoSDJBd0FBQUFBQUFBQmc0UWo3QVFBQUFBQUFBQUN3Y0lUOUFBQUFBQUFBQUFCWU9NSitBQUFBQUFBQUFBQXNIR0UvQUFBQUFBQUFBQUFXanJBZkFBQUFBQUFBQUFBTFI5Z1BBQUFBQUFBQUFJQ0ZJK3dIQUFBQUFBQUFBTURDRWZZREFBQUFBQUFBQUdEaENQc0JBQUFBQUFBQUFMQndoUDBBQUFBQUFBQUFBRmc0d240QUFBQUFBQUFBQUN3Y1lUOEFBQUFBQUFBQUFCYU9zQjhBQUFBQUFBQUFBQXRIMkE4QUFBQUFBQUFBZ0lVajdBY0FBQUFBQUFBQXdNSVI5Z01BQUFBQUFBQUFZT0VJK3dFQUFBQUFBQUFBc0hDRS9RQUFBQUFBQUFBQVdEakNmZ0FBQUFBQUFBQUFMQnhoUHdBQUFBQUFBQUFBRm82d0h3QUFBQUFBQUFBQUMwZllEd0FBQUFBQUFBQ0FoU1BzQndBQUFBQUFBQURBd2hIMkF3QUFBQUFBQUFCZzRRajdBUUFBQUFBQUFBQ3djSVQ5QUFBQUFBQUFBQUJZT01KK1pEdVR5YVFkTzNib3dZTUgyVEplZkh4OHVtMHVYNzZzMmJObjYvcjE2MWsrVGxSVWxHSmlZckxVOThhTkc1bzllN2JPbkRtVFl2M05temMxZS9ac2JkbXlKY3Z6QXdBQUFBQUFBSURVV09mMkJQRHNPWHYyckw3NDRndHQzNzVka3lkUGxyT3pzMEpEUTNYNjlPa01qK0h0N1MxSk9ubnlwS1pObTZiUm8wZXJTcFVxcWJhL2Z2MjYvUDM5NWVQakl6YzN0eXpOdTBPSER2TDI5dGF3WWNPU2xDOVpza1JuenB4UjM3NTlWYVpNbVdUOVRDYVRaczJhcGRPblQ2dDkrL2I2KysrL2s5UVhMVnBVYTlhc2tiKy92NFlQSDU2c1hwTGMzTnhrYmMxZlJ3QUFBQUFBQUFCWlE3cUliRmVwVWlWTm1qUko0OGVQMTdCaHd6Uno1a3o5K3V1dit2TExMek04Um1MWW56OS9mdDIvZjE4alI0N1VsQ2xUVkxWcVZkMitmVHZaaFlQejU4OUxrbjc3N1RmZHVIRWoyWGlOR2pYSzh2azBhdFJJUjQ4ZVZkKytmZFcyYlZ2NSt2ckt5Y25KWEw5MDZWSWRPWEpFa3ZUZWUrOGw2ejlyMWl6NSsvdExrcVpQbjU3aU1SWXNXS0RTcFV0bmVZNEFBQUFBQUFBQW5tK0UvY2dSOWVyVjAvLzkzLzlwOSs3ZGlvK1BWOG1TSmJWOSsvWWtiVUpDUW1SdmI2L0NoUXVieTFhdVhLbFZxMWFaWDd1N3UydlNwRWthT25Tb1JvOGVyV25UcHVuV3JWc2FQMzU4aXNmOSt1dXZVeXdQQ0FpUUpEMTgrREROcFg3dTNidW4wTkRRSkdYMjl2WWFObXlZRGh3NG9KVXJWOHJhMmxyOSt2V1RKSzFZc1VLclZxM1NLNis4b3Y3OSsydktsQ2txWHJ5NDNucnJMVWxTUkVTRVB2endROVdvVVVPVEowK1cwV2pVaUJFamxDZFBIZzBhTkVnRkN4Wk1kUzRBQUFBQUFBQUFrRkdFL2NoV3k1Y3YxN2ZmZnF1QWdBRFZxbFZMdFdyVlVtQmdvQ1pPbktqSmt5ZXJidDI2a2hLV3Z2bjg4ODhWRlJXbFJZc1d5V2hNMkQ3Q3lzb3EyWmhWcTFiVlJ4OTlwRysvL1ZZbWswa05HalRRcGsyYmtyUTVmdnk0Sms2Y3FKa3paNnBjdVhLcHp1L01tVE1hT25Sb3F2V0JnWUVLREF4TXNXN3AwcVY2K2VXWFZhUklFVW5TdEduVHRHdlhMalZwMGtUdnZ2dXVMbHk0b0E0ZE9takVpQkdxVWFPR2F0V3FwWC8rK1VjVktsVFFrQ0ZEek12MERCMDZWT1BHamRPaFE0ZlVwazJiTkw2YkFBQUFBQUFBQUpBeGhQM0ljWTBhTlZMZHVuVTFlZkprelo4L1g2NnVydHF4WTRmT256K3ZLVk9tbUlQK3RMUnExVXJObWpXVHJhMnRKQ1ZaUmtlUzh1VEpJeW5oTHZ6SDZ4NVZwa3daVFpvMEtjVzZzV1BIcW5idDJ2clBmLzZUcEh6UG5qM2F2WHUzbkp5Y2xDOWZQbk41dFdyVlpHOXZyLzc5K3lzc0xFeDkrL1pWUUVDQVZxNWNhVzVYb2tRSjdkMjdWKys4ODQ0Y0hCd2tTZEhSMGJwdzRVS1dnbjQvUDc4TXQ4MlhMNS9LbHkrdit2WHJtNDhOL090RlJ5cm15RGVLUDc5VDhlRlhwSmo3dVQyamZ5Y2JCeG56bDVTeHZMZHNYdXdqMmFiKzd4NEFBQUFBQUhnK0VQWWpSMFZHUnVyT25UdDY5ZFZYNWVmbnA1Q1FFTjI1YzBjTEZpeVFoNGVIM056Y0ZCb2FLbmQzOTNUSFNnejZ2Ynk4VW0zendRY2ZwRmkrWXNVS0ZTNWNXTTdPenZMdzhFaTF2NnVyYTdMNkV5ZE9TSkljSFIyVGxMZHExVXFuVHAzU3laTW56VXNESmJhVnBKbzFhNW8zNDcxKy9icjVxWVhFdG9sMVJxUFIvTFJBZWp3OVBUUFVMam82V2pkdjN0VEpreWYxeHg5L3lNdkxTeFVxVk1oUVh5QzN4Ri9lcitpZEkyVlZxb2xzdktmS1dLaUNaT09ZZnNmblVjdzl4ZDg4cDdpVDYvUmdXV3ZaZWsrVnNWVGozSjRWQUFBQUFBRElSWVQ5eUZGNzl1elI3Tm16emE5SGp4NXQvdjNCZ3dkMThPQkJTZjliVS85Um8wYU4wdEdqUjgydjE2OWZyM3o1OG1ua3lKR1NwSFBuenFsZ3dZSnljWEdSbExBMDBNMmJOK1hrNUNSN2UzdEowbDkvL2FVVksxYWtlYmQvZWlJakkyVm5aMmRlaGlmUmd3Y1BOR1BHREVsU2JHeXNKSmxmU3drWEdONSsrMjFKTXMvNVVZbDFqbzZPMnJ4NWM0Ym0wckJodzB6TlBTb3FTcnQyN2RMV3JWdlZvVU1IQW4vOGE4VmYzcS9vSFVObDIvWnpHZDFUdnlDSC84L0dVY2FpdFdRc1drdFdvWWNVdmYwajJiYnhrN0ZrMWpjakJ3QUFBQUFBbG8yd0gwOUZTbUcrSlBuNyt5ZTVHUENvamgwN3FsR2pSdnJqanorUzlHL1Jvb1VrNmVqUm85cTZkYXQ4Zkh6MHhodHZLRy9ldkdyWHJwMzY5dTJyZHUzYVNVcFlnOTlnTUR6Uk1qYi8vUE5QaWhjTG5KeWN0R0xGQ2tsU2FHaW9mSDE5emE4VEJRUUV5TXZMUzRzWEx6WS92WkRZTnJYdlNYYXl0N2RYKy9idHRXM2JOZ1VFQktoNDhlSXM2WU4vbitoSVJlOGNLZHUyczJWMGI1RGJzN0U0Um5jUDJiYjlYTkUvREZXZXQzOWdTUjhBQUFBQUFKNVRoUDM0MTZwZnY3NmtoT1Y3SGcvR1Q1dzRvZUhEaDZ0WnMyYWFQWHUyamg4L3Jubno1aVVidzluWldhMWJ0NWJCWU5CZmYvMmxvS0NnTkk5NStmSmxiZHk0TVZsWlhGeWN1YnhZc1dMbXBYNGVYMUlvOGZYWXNXTlZ2bng1YzNsYXkvaElVdEdpUldVd0dOS2MyNU5vMmJLbEZpNWNxS0NnSURWdDJqVEhqZ05rUmN5UmIyUlZxZ2xCL3hNd3VudklxbFFUeFJ6NVJqYU5CdWYyZEFBQUFBQUFRQzRnN0lmRitmUFBQelZzMkRCVnFGQkIvZnIxMDhLRkMzWDE2bFhGeGNWSmtqbFVsNlRxMWF1cmV2WHFraEtXL1VucGdzRGpZLy81NTU4cDFpWDJiZHEwcVRuc1g3WnNtU1RwNnRXckdqbHlwUG0xazVPVE9uWHFaTzZiMWpJK2tyUnAwNlluV21vb1BmYjI5aXBTcElndVhMaEEySTkvbmZqek8yWGpQVFczcDJIeHJLcDNVY3pPVVJKaFB3QUFBQUFBenlYQ2Zqd1ZhVzJxbTFtVktsWFNuRGx6OU9XWFgyclFvRUY2OTkxMzlkcHJyNW52bUU5Y3IvOXh6Wm8xVTdObXpkS2NvN2UzdDRZTkc1WnFtNDRkTzhyR3hrYVNGQkVSa1dxN3lNaklwN0pNVDJhNHVycnF5cFVydVQwTklKbjQ4Q3NKbS9IaWlSZ0xWVkI4T0gvSEFRQUFBQUI0WGhIMkkwY1ZLbFJJdFd2WGxxK3Zyejc4OEVQMTY5ZFA1Y3FWMDVBaFF6UjA2RkJWcVZJbFUrT1pUQ2JGeE1Tb1RKa3ltamx6cGpadjNxenExYXNyT2pwYVlXRmhrcVM4ZWZNcU9qbzZTVCtqMFpoc2c5MnNpSTJObGEydHJTUnA2ZEtsOHZmM1QxTC82TjM2aWV2MXArZHBYUlJJbkRmd3J4TnpYN0p4ek8xWldENGJSeW5tWG03UEFnQUFBQUFBNUJMQ2Z1UW9EdzhQZVhoNEtEZzRXSkpVdTNadE9Ub21oSHF1cnE1eWQzZVh5V1RTd0lFRE5XSENoSFRIKyt1dnYrVHI2NXRtbTNIanhpVXJlK21sbC9USko1OWs0UXoreDJReTZlSERoN0t6czVNa0RSdzRVQU1IRGxSc2JLemVmLzk5aFlTRWFPN2N1U3Bmdm55UzlmZW5UNSt1WXNXS0pSdnY3Ny8vMXZEaHc1OW9UZ0FBQUFBQUFBQWdFZmJqS1RDWlROcTBhWk9LRlN1bVVxVks2ZWJObTBucTc5Ky9yei8rK0VNeE1USHBqdVhpNHFLeFk4ZW1XRGRuemh3NU9EaW9WNjlleWVwY1hWMnpOdmxIWExwMFNTYVRTZm56NTA5U3ZtTEZDdk1TUXVQR2pWUDU4dVUxWnN3WTgwVUJHeHNiODlJL2owcXBEQUFBQUFBQUFBQ3lnckFmT1NveU1sSno1c3pSd1lNSE5XblNKQmtNQnZPYStxZE9uWktycTZ1Q2dvTGs0T0FnRnhlWE5NZUtpNHZUNXMyYjVlN3VydWJObTV2TFRTYVQ1czJicC9Ed2NFVkZSZW5jdVhQcTJyWHJFMjE0ZS8vK2ZYMzg4Y2R5YzNPVG82T2pEQWFERGh3NElJUEJvUHIxNjV2YkhUNThXS3RXclZLdlhyMjBjT0ZDZmZMSkp4bzJiSmlHRHgrdXFWTVROaHdkTkdoUWx1Y0JBQUFBQUFBQUFCbEIySThjRVJzYnEyWExsc25mMzE4bWswbGp4b3hSZ3dZTkpFbE9UazVxMWFxVlZxNWNxZVhMbDh2SnlVbTlldldTMFdpVXlXUktOdGFEQnc4a1NTTkdqTkRseTVmMThjY2ZtK3ZDd3NJMFo4NGNIVHQyVE43ZTNySzF0ZFc2ZGV2azcrK3ZybDI3cW1QSGp1WTc3RFBEd2NGQkR4NDgwT0hEaC9YdzRVT1pUQ2E1dWJscDZOQ2hLbGV1bktTRWl4V2ZmdnFwR2pac3FJWU5HMnJod29WNjRZVVhOSExrU0IwK2ZGaDU4dVNSSkMxZXZGanU3dTdKamhFYUdwcnVra1FBQUFBQUFBQUFrQkdFL2NnUjF0Yldzck96VS92MjdkV3BVeWZseTVjdlNmM1FvVU0xWk1nUS9mUFBQN0szdDVlMXRiVnUzNzZ0bzBlUEpyc2ovNWRmZnBHVUVQcjcrZm1wV3JWcUNnNE8xdmZmZjYrOWUvZkthRFNxVjY5ZTZ0cTFxd3dHZzE1OTlWVjkvZlhYV3JSb2tiWnUzYXAzM25sSFhsNWVTZGJSejRpNWMrZW1XZi9UVHovSnljbEpnd2NQVmtSRWhMbThVYU5HYXRTb2tmbjF6WnMzVTl3YzkvSGxqQUFBQUFBQUFBQWdxd2o3a1dPNmQrK2VvVFpSVVZGSnlucjA2SkhrdGJ1N3V3b1VLS0RCZ3dmcjFxMWI2dHExcSs3Y3VTTWJHeHUxYk5sU2I3NzVwb29XTFdwdVg2cFVLVTJlUEZrSER4N1V2SG56TkdQR0RPWE5tMWVlbnA3WmMyTC8zMy8rOHgvNStQakkyZGs1U2RqL09EYmhCUUFBQUFBQUFKRFRDUHVSclpvMWEyWmU1aVk5Qm9OQnc0WU5VM2g0dUV3bWs2eXNyRlMrZkhsVnFsUXBTYnYrL2Z2TDJqcmhSOVhCd1VFdFdyUlEwYUpGMWJScFV6azdPNmM2dnFlbnArcldyYXREaHc1bGU5QXZTY1dMRnpmLzNzWEZSU05Iamt6V1p0S2tTYXBWcTVaNVNaOUhQWGp3UU1IQndkaytMd0FBQUFBQUFBRFBIOEorWkN0M2QvY1UxNmRQelVzdnZaUnVtOFNnUDlGNzc3Mlg0ZkZ0YlczVnBFbVRETFVOQ0FqSThMaVBTN3dJOFRnUEQ0OVUrK1RKa3lmTmVnQUFBQUFBQUFESUtHTnVUd0FBQUFBQUFBQUFBRHdad240QUFBQUFBQUFBQUN3Y1lUOEFBQUFBQUFBQUFCYU9zQjhBQUFBQUFBQUFBQXRIMkE4QUFBQUFBQUFBZ0lVajdBY0FBQUFBQUFBQXdNSVI5Z01BQUFBQUFBQUFZT0VJK3dFQUFBQUFBQUFBc0hDRS9RQUFBQUFBQUFBQVdEakNmZ0RBYytYNDhlTjYrUEJodG94bE1wbFNMQThKQ2RHR0RSdlM3UjhaR1prdDh3QUFBQUFBQUNEc0J3QThOMGFOR3FYaHc0ZHJ4WW9WVHp6V0w3LzhvbDY5ZXVtLy8vMXZrdkxvNkdpTkdERkM4K2ZQMTc1OSsxTHRmL0RnUWZYbzBVTkhqaHg1NHJrQUFBQUFBQUFROWdNQW5odU5HemVXSksxZnYxNWhZV0ZQTk5heFk4Y1VHaHFxTVdQRzZONjllK1p5VzF0YjllM2JWNUwwMldlZjZlYk5tOG42WHIxNlZkT25UMWRrWktRT0hEandSUE1BQUFBQUFBQ1FDUHNCQU04Ukh4OGZsUzVkV3JHeHNabzNiOTRUalRWZ3dBQlZybHhaVjY1YzBiUnAwNUlzNmRPc1dUTjVlSGdvTWpKU3MyZlBUdEl2TWpKU1k4YU1VV1JrcEdyWHJxMysvZnMvMFR3QUFBQUFBQUFrd240QXdIUEVhRFNxVjY5ZUtsR2loSm8yYmZwRVkxbGJXMnZNbURGeWRIVFV3WU1IZGZEZ3dTVDEvZnIxazQyTmphNWN1YUxidDIrYnkyZk9uS25RMEZDVkxGbFNuM3p5aWF5c3JKNW9IZ0FBQUFBQUFKSmtuZHNUQUFEZ1NadytmVm9EQmd6SWRMOXAwNlpwMnJScEdXcTdlUEZpdWJ1N0p5c3ZYTGl3Qmc4ZXJKaVlHRFZzMkRCSlhkR2lSVFZqeGd4VnFsUkoxdGIvKysrMlQ1OCtDZzhQMTZoUm8rVGs1SlRwZVFNQUFBQUFBS1NFc0I4QVlORnNiR3hVcUZDaEpHVVBIanhRWkdTazdPenNsRGR2M2d5TkV4RVJvWmlZR0RrNk9zcmUzajVKM2FOMzMvdjYrcWJZZitYS2xabWE5NmhSbzVLVkxWeTRVRVlqRDkwQkFBQUFBSURNSSt3SEFGaTA4dVhMYS9YcTFVbktqaHc1b3RHalI2dFNwVXJ5OC9QTDBEanZ2UE9Pd3NMQ05IejQ4R1IzNlQ4cU5EVDBpZWFibGtmWC9RY0FBQUFBQU1nTXduNEFRSXBTV29jK0ovVExnVEdyVjY4dWEydHJuVDU5V2c4ZlBwU2RuVjJhN1cvZnZxMndzREFaREFiVnFGRWpROGNJQ0FqSWpxbEtrcnk4dkxKdExBQUFBQUFBOEh3aTdBY0FwS3BFaVJJNWY1QWN1RkUrVDU0OHFsU3BrazZkT3FWVHAwNnBUcDA2YWJiLzdiZmZKRW5seXBWakhYMEFBQUFBQUdDUkNQc0JBQ255OVBSTWN6bWI3QkkxYzBTT2pOdTRjV09kT25WS3UzYnRTamZzMzd0M3J5U3BmdjM2bVQ3TzIyKy9uYVg1RlN4WVVMTm16Y3BTWHdBQUFDUUlEQXpVaVJNbjFLOWZUand2K21RdVhyeW9Bd2NPcUh2Mzd0a3kzdSsvLzY0TEZ5N29sVmRleVpieEFBRFBIc0orQU1BenFYWHIxbHE2ZEtsKy92bG45ZW5UUi9uejUwK3gzZTNidDNYZ3dBRVpEQWExYWRNbTNYRW5UNTZjNVBYZmYvK2RwZmxGUjBjbkd6TTdOdWR0MXF5Wjl1L2ZMeHNibTFTL0hCd2NsRDkvZnZOWHZuejVrcnpPbnorL2loUXBvdUxGaTZ0SWtTS3l0dWJ0QWdBQXlMajkrL2ZyNHNXTFR6U0dwNmVuS2xTb2tHNjdFeWRPYU5PbVRSa0sreDg4ZUtEQXdNQlU2MnZVcUtGOSsvWmxhSDd0MnJXVHJhMXRtbTJPSERtaVpjdVdxVktsU25yeHhSY3pORzVhOXU3ZHEwMmJOcVVaOXNmRXhNakd4dWFKandVQXNFeDhlZ2NBUEpPY25KelV2SGx6N2RpeFExdTJiRW4xRHZ6dDI3Y3JMaTVPOWV2WFYrSENoZE1kOS9FUGFobGR1Ly9reVpPYVAzKyt6cDQ5S3pzN08zWG8wQ0hWTVo5RWp4NDk1T25wcVppWW1GUy83dDI3cDRpSUNKMDdkMDdoNGVFS0R3OVhaR1JraXVNWmpVWVZMbHhZeFlzWFQvSlZ1blJwVmF4WVVSVXFWRkMrZlBteWJmNEFBTUR5N2QrL1g3dDM3MzZpTVZ4ZFhUTVU5bWRHUkVTRXBrNmRtbXI5dEduVE5HL2V2QXlOMWFKRkM5bmEyaW8wTlBVMUtldlZxNmZWcTFkcno1NDlLbEtrU0tydDh1Yk5tK3pHbExpNHVGVGJQMTVuTUJoa05CcDEvUGh4VFowNlZhTkhqMWJObWpVemRCNEFnR2NMWVQ4QTRKblZwVXNYQlFRRWFOMjZkV3Jac3FXS0Z5K2VwUDdHalJ2NjdydnZKRW1kT25YS2tUbjg5ZGRmV3JCZ2dmbnBBVzl2Yi9uNitzckZ4U1ZIanVmcjY1dWxmckd4c1lxSWlGQjRlTGh1Mzc2dHExZXY2dSsvLzFaWVdKajUxd3NYTG1qZnZuMjZmZnQya3I1dWJtN200TDlpeFlxcVdMR2lxbFNwb2dvVktzakt5aW83VGdzQUFGaWdIMzc0SWRsN2daaVlHTVhHeHNyZTNqN0Q0eXhjdUZCcjE2NU5zNDJYbDFlSzVZNk9qdHE4ZWJNa3FYRGh3dVliTlJZc1dLQk5telpwOCtiTlNlN1FEd2dJMEpZdFcvVGxsMTlxdzRZTmNuWjJsaVF0WDc1YzMzNzdiYkliUFRMeTNtdm56cDNhdVhObnF2VWRPM1pNOW1SQzY5YXRVMjMvZUYzcDBxVTFmUGh3VFp3NFVVNU9UaXBWcWxTNmN3SUFQSnNJK3dFQXo2d1NKVXFvYytmT1dyTm1qV2JObXFVWk0yYklZRENZNjcvNjZpdEZSVVdwY2VQRzZhN3JuMWx4Y1hHYU4yK2UvUDM5RlJjWHA1bzFhNnB2Mzc0cVg3NTh0aDRudTFoYlc4dkZ4VVV1TGk0cVY2NWNtbTJqb3FKMDZkSWxuVDE3TnNuWGpoMDd0R2tMVmtVQUFDQUFTVVJCVkdUSkVuTTdSMGRIMWF4WlUzWHExRkh0MnJWVnAwNGRWYWxTSmQxSDNnRUF3TFBycTYrKzB2YnQyK1h2N3k4N083dE05UjA0Y0dDeXNsOSsrVVhCd2NFcDF2MzAwMCtwTGlkMDZ0UXBWYTVjT2NYM0pTYVRLVlB6OHZUMHpOQnlrQ2taTzNac2l1WExsaTFMVnJaeTVVcnQzTGt6V2QzWnMyYzFmUGh3MmR2YmE4YU1HYWt1WHdrQWVQWVI5Z01Bbm1uZHUzZlg3dDI3ZGVMRUNTMVpzc1I4OTlXMmJkc1VHQmdvT3pzN3ZmLysrOWwrM0tpb0tHM1pza1dTTkg3OGVEVnExQ2piajVGYjdPM3RWYVZLRlZXcFVpVlozZDI3ZDNYMjdGbWRQSGxTeDQ4ZjE2Ky8vcW9sUzVib3l5Ky9sQ1RaMk5pb1dyVnE4dkR3VUpNbVRmVFNTeThsZStJQ0FBQTh1eEtEOUt3OC9kZXVYYnRrWlZldVhGRndjSENLZFJjdVhFZ3g3TDkzNzU3Ky9QTlB2Zm5tbTVtZVEwcUtGQ2tpRHc4UFNRbExCVTJaTWtYTm1qVlRxMWF0ekcxV3IxNnR2Lzc2UzcxNzkxYUJBZ1hTSGJOWXNXTEp5aHdkSFpQVjdkbXpSek5tekpDYm01dW1UcDJhb1dVcEFRRFBMc0orQU1BenpjN09UbVBHak5IUW9VTzFldlZxdWJpNHFGQ2hRcG96WjQ0a3FYLy8vbkp6Yzh2UVdKbFpJaWMrUHQ3OCswV0xGbW5Sb2tYcDlrbjhrR2JKbkoyZFZhOWVQZFdyVjA4OWUvYVVsUEM5T0gvK3ZINzk5VmNkUDM1Y3g0NGQwL0xseTgxcjRwWXBVMFl2dmZTUythdGl4WXBKbnNBQUFBRFo3Lzc5K3dvS0N0TDU4K2NWRVJHUmJ2c2hRNFpreTNGalkyTmxNQmhrYloxN2NjU0JBd2NVR3h1ckprMmFwTmt1SSs5SDZ0V3JwNUlsUzBxU2poMDdKajgvUDkyL2YxOCtQajVKMmprN095c3dNRkNCZ1lGNisrMjM5Y29ycjhob05DYnBMeW5OUFFBUzkxaEtiTE41ODJadDNicFZ4WXNYMTlDaFF4VWRIVzJ1TXhxTjNGQUJBTThod240QXdET3ZhdFdxR2pCZ2dENzc3RE45OWRWWHNyYTJsc2xrMGh0dnZKSG1lcWlQUyt2RFYzYjBTMnNqTmt0bU5Cck5hL20vL3ZycmtoSSs2QWNIQjJ2djNyM2F0MitmdG0vZnJ1WExsMHRLV0UrM1ZhdFdhdE9tamJ5OXZUTjA5eHNBQU1pNGMrZk9LU0FnUUhGeGNTcGF0S2pLbHkrZlk4dnMvZnp6ejBuZUM1MC9mMTRHZzhIOC8zNUsyclp0bTJQN0cwblM3dDI3bFRkdlhsMjRjRUVYTGx5UUpMMzQ0b3R5Y25KSzBpNGpZZitVS1ZNVUVSR2htVE5uYXVmT25hcFpzNmFHRGgycW1KZ1loWWVIbTVmVWFkdTJyVHc4UERSbnpoek5uVHRYUC83NG93WVBIcXdwVTZZa0dTOGpONWM4M2lZc0xFd2ZmZlJSa3JKSDl5b0FBRHcvQ1BzQkFNOEZMeTh2YmRteVJSY3VYRkJNVEl3S0Z5NnNidDI2WldxTXh6ZGtTMHRrWktRNmR1eVk2WDdQQzJ0cmEvTVRBSU1IRDFaOGZMek9uRG1qZmZ2MmFmZnUzZHF5Wll1V0wxOHVvOUVvVDA5UCtmajR5TWZIUjdWcTFaTFJhTXp0NlFNQVlMSE9uVHVuclZ1M3FtTEZpbXJac21XbU5zck5MS1BScUQxNzl1akFnUVBKNnI3OTl0dFUrelZwMGlUSHd2NUxseTdwMkxGamtxVEpreWVieTcvNjZpdnpCWStiTjI5S1NsZ2l5TUhCUVpJVUhoNHVTUW9KQ1pFazJkcmF5c1hGUlJzM2J0UzZkZXNrU1FNR0RGRGJ0bTBsU2Q3ZTNucnR0ZGZVcDA4Zjh6RmNYRncwZnZ4NDdkMjdWN05uejFiLy92MzE2cXV2cW1mUG51WS9oN1RlTi83KysrLzY1cHR2ZFByMGFUVnQybFI5Ky9iTjBZc2lBQURMUTlnUEFIam1uVHg1VXA5Ly9ybXVYTGxpTHJ0MjdacDY5KzZ0RHo3NFFKNmVucms0TzBnSllVRGlQZ0R2dmZlZVltTmpkZWpRSVgzLy9mZmFzV09IUHY3NFkzMzg4Y2NxVXFTSVhuMzFWWFhwMGtWTm1qVEowbnEvQUFBOHIrN2Z2NitBZ0FCVnJGaFI3ZHUzejdIanhNZkh5MkF3eUdBd2FNS0VDVW5xUm80Y3FTdFhybWpWcWxYSitxMWJ0MDRMRml4STlRS0VsNWRYcXNkTXJTNXhuZnRFcTFldmxpUU5HelpNM3Q3ZUNna0owYnZ2dml0SjVsOFRwYlRwYjJLYjBxVkxhK2JNbWRxd1lZTWFOMjZzWHIxNm1lL2lUMXh1Si9GQ3dlT2FOR21pYXRXcXljL1BUN3QyN1ZLblRwM1N2T2h5NnRRcHJWcTFTa0ZCUWFwY3ViSSsrK3d6VmE5ZVBkWDJBSURuRjJFL0FPQ1pkZnIwYVgzNzdiYzZjdVNJSk1uSnlVa0RCZ3lRbFpXVlpzK2VyV3ZYcnVtVFR6NVIyYkpsMWJWclZ6VnAwaVJYMTQvRi8xaGJXNnR4NDhacTNMaXhKaytlckwvLy9scy8vUENEL1AzOXRYVHBVczJmUDE5dWJtN3ExS21UdW5UcG9wZGVlb25nSHdDQWRBUUZCU2t1TGs0dFc3Yk0wZVBFeHNhbXVpelFuVHQzNU96c25HTGRnd2NQSkNVUHlSczNicXdpUllvb01qSXkyVkk3TzNiczBPWExsOVczYjk5azQvMzAwMDlKTnVnOWRlcVVmdjc1NTFUblBXM2FORW5TRHovOG9KOS8vbGxUcDA0MUwrVVRFQkNnWGJ0Mm1kdlkyOXNyWDc1OEdqVnFsSzVldmFyOSsvZWJ4L25ubjM4a0pUeEY0Ty92bit3NDdkcTFVOEdDQmZYcHA1L3EyclZyS1c2cUd4c2JxLzM3OTJ2TGxpMzYvZmZmemVXblQ1L1c0TUdEVXowSG5pZ0ZnT2NiaVFZQTRKa1NIUjJ0ZmZ2MnlkL2YzL3pCeUdBd3lNdkxTNzE3OXphdi8xNnRXalV0WExoUXUzYnQwc1dMRnpWbHloVE5uVHRYelpvMVU4dVdMVldwVXFVbm1vZkpaSHJpYzhIL0ZDdFdUTDYrdnZMMTlWVmtaS1Q4L2YyMWR1MWFMVjY4V1BQbXpWUGh3b1hWcVZNbmRlL2VYUjRlSG16d0N3QkFDczZmUDYraVJZdm02Tkk5a2hRVkZaWGlYZTBtazBsaFlXR3FWNjllcXYwa0padmZDeSs4b01PSEQrdm5uMy9XL1BuemxTZFBIbk5kUUVDQWloUXBvbmJ0MmlVYno4SEJRV2ZQbmpXL3ZubnpwcXBWcTVZa1BIOVVuVHAxSkVuNzkrK1huWjJkNnRhdGE2NUw3SlBZSnRIeDQ4ZTFkdTNhRk1mYnUzZXY5dTdkbTZ6ODBiaytIdlJmdkhoUnUzYnQwcTVkdTNUbnpoMUowdHk1YzVPY2MwbzJidHlZNG9VRkFNRHpoYkFmQUdEeDR1UGo5ZHR2djJudjNyM2FzMmVQK1c0cWc4R2doZzBiNnEyMzNsTFpzbVdUOUNsWXNLQ0dEeCt1enAwN2E4bVNKVHA4K0xBaUlpSzBlZk5tYmQ2OFdhNnVybXJRb0lFYU5HaWdPblhxcExscFhXeHNyRzdldktsOCtmS1pQNXdlUFhwVWtsSzljdzFaNStUa3BOZGZmMTJ2di82Njd0NjlxMjNidG1uZHVuVmF1SENoNXM2ZHF5cFZxcWhYcjE3cTBhT0hYRjFkYzN1NkFBRDhhMFJFUktoOCtmSTVmcHk3ZCs4cVg3NTh5Y3JQbmoycmh3OGZxbFNwVWluMmk0cUtrbzJOVFlwUFdsYXVYRmtyVnF6UTFLbFROVzdjT0JrTUJqMTgrRkRuenAxVDA2Wk5VeHl2ZWZQbWF0Njh1Zm4xeXkrL3JOcTFhNnRUcDA1cHpqODBORFRGdSsxVDBydDNiL1h1M1R0Sm1iKy92MmJQbnEyRkN4Y21PZGZaczJlbkdjZ0hCd2RyMkxCaGtoSnVUS2xTcFlvQ0F3TlZvVUtGZE9mQmUwNEFnRVRZRHdDd2NCY3ZYdFR3NGNNVkVSRmhMck96czFQejVzM1ZxVk9uVkQ5TUppcGJ0cXdtVFpxazBOQlFiZHk0VVFFQkFYcjQ4S0Z1M0xnaGYzOS9uVHg1VXJObnowNHo3SStPamxhUEhqMGtKVnhnc0xhMlZreE1qQ1NwVnExYTJYQ1dTSTJ6czdQZWZQTk52Zm5tbTdwejU0NVdyMTZ0UllzV2FjaVFJUm81Y3FRNmRPaWczcjE3eTh2TGkyVitBQUNRMG54UGsxMnVYYnVXNGxPU2lVdm9wUGIrS0RJeU10VjE3dXZYcjYvdTNidWJBLzlodzRicGwxOStVVXhNakJvMGFKRGh1YVVYaWtkSFIrdjA2ZE5xM0xoeGhzZDhYRkJRa0p5ZG5WV3laTWwwMjVwTUp2TVRpYlZxMVZMcjFxM1ZxRkVqZVhoNGFNbVNKUW9NREZSb2FHaTY0OXk5ZXpmTDh3VUFQRHNJK3dFQUZxMXMyYkx5OFBEUWp6LytxRktsU3NuSHgwZmUzdDdLbXpkdnBzWnhkM2ZYd0lFRDllNjc3MnJQbmozYXVYT25Ra0pDTkhIaXhHUWJ1ejNPd2NGQmhRb1YwcTFidDJReW1SUVRFeU1IQndmVnFsVkxIM3p3d1pPY0hqS2hRSUVDNnRldm4vcjE2NmZnNEdBdFdyUklLMWV1MUlZTkcrVHU3cTYrZmZ1cVQ1OCtLbFNvVUc1UEZRQ0FaOWFOR3pjVUVSR1JMT2krZnYyNnRtL2ZMbGRYVjlXc1dUUEZ2cEdSa1dtKzczcjc3YmQxNzk0OWJkcTBTZGV1WGRQdDI3Zmw0dUtpaGcwYlp0djg5Ky9mcjRjUEg2YTYxRkI2TGw2OHFNT0hENnQ5Ky9ZWldsWXdKQ1JFMDZkUDErREJnMVdoUWdVTkdUSWtXUnRmWDk4c3pRVUE4UHdoN0FjQVdMd1BQL3hRSFRwMFVNV0tGWjk0TEFjSEI3VnAwMFp0MnJSUlZGUlVodGUwWGIxNnRhU0V1N05NSnBPTVJ1TVR6d1ZaVjZ0V0xjMlpNMGN6WnN6UTVzMmI5YzAzMzJqTW1ER2FOR21TZXZUb29ZRURCNnBxMWFxNVBVMEFBSjQ1aHc4ZmxxUWtnZjc5Ky9jMVljSUVQWGp3UUI5KytHR3E3NVB1M0xtVGJBUGV4L1hyMTA5dWJtNzYrdXV2SlNYOG4zLzc5dTBNTDd1VGFNYU1HWm94WTBhU3N2ajRlSzFldlZxT2pvNXExS2hScHNhVEVpNVdmUHJwcDdLMXRkVWJiN3lSb1Q0UkVSRTZmLzY4ZVgzK2xHUmswOTBsUzVabzFhcFZHWjRyQU9EWlJOZ1BBTEI0ZG5aMjJSTDBQeTRybTljWkRBWTJoLzBYeVpNbmozbDkvNU1uVCtyenp6L1g4dVhMdFdEQkFyVnMyVklmZmZTUmZIeDh1RGdEQUVBMjhmZjNsNk9qbzJyWHJpMUp1blhybHNhT0hhdHo1ODZwUllzVzh2YjJUckhmdFd2WGRQbnk1WFR2MGo5MzdweCsrZVVYU1FsUFpnWUhCNnRIang2cVdiT21HalpzcU5xMWE2dFVxVkxwdmg5cjE2NmRhdFNvWVg1ZHJGZ3hyVjY5V2lFaEllclJvMGVtM3dlR2hJU1lsNFljUFhxMFhGeGNrclZKZkwveDhPRkQyZG5abWM5YlNyNVJMd0FBV1VIWUR3QUFuZ3ZWcTFmWG9rV0xOR1hLRkgzOTlkZjY2cXV2MUs1ZE8xV3FWRW1qUjQ5V3QyN2RVdHdRRUFBQVpNeWVQWHQwNGNJRmRlN2NXWFoyZGpwMDZKRDgvUHdVSGg2dWwxNTZTVU9IRHBVazNiNTlXNTkrK3FueTU4K3ZQSG55U0pLT0hEbWl1TGk0RkRmYnZYbnpwbzRkTzZhZmZ2cEp4NDhmbDUyZG5mcjM3NjlYWG5sRjU4NmRrNysvdi9idjM2L2c0R0JKQ1U5cWxpbFRSaVZLbEpDYm01c0tGaXdvZDNmM0pFOGJWSzVjV2MyYU5UTy9EZ3dNMUxKbHkxUzhlSEYxN2RvMXcrZjg5OTkvYThPR0RmcisrKzlsTkJvMVlzU0lWRGNNTGw2OHVDUnB5cFFwZXVHRkZ4UWZINjhmZi94UkRnNE9LbEdpUktySDhQTHl5dkI4QUFEUE56N1JBZ0NBNTRxYm01dkdqaDJyNGNPSGErM2F0Wm8rZmJyZWZ2dHRUWmd3UWFOSGoxYVBIajJleXVhRkFBQThhdzRkT2lRSEJ3ZDE3ZHBWSjA2YzBOaXhZMlV3R05TOWUzZTk5ZFpiNXJ2dEN4UW9vUFBueit2Ky9mdm12czdPenZMMTlWV1RKazNNWlpjdVhkTG8wYU4xOCtaTlNWSytmUG5VdVhObmRlN2NXUVVMRnBRa1ZhaFFRWU1HRGRLQUFRTjA1c3daL2ZiYmIvcnp6ejkxNmRJbG5UNTlXdkh4OFpLazk5OS8zeHoycjFxMUtzbEd2WkdSa2ZMejg1Tzl2YjNHalJ0bnZ1cytQUnMzYnRTOGVmTWtTUysrK0tMZWYvOTl1YnU3cDlxK2RldldPbkxraUE0ZE9xVEF3RUJKVXY3OCtUVmd3QUJaV1ZtbDJtL3g0c1VabW91L3YzK0c1ZzBBZUhZUjlnTUFnT2VTbloyZDNucnJMWFh2M2wyYk5tM1NwRW1UMUx0M2IwMmFORW1qUm8zU08rKzhrK0VQK3dBQVFCbzBhSkNhTm0ycS9QbnpLMy8rL0JvNGNLREtsU3VueXBVckoybG5NQmkwWmNzV21Vd21SVWRIUzFLSy8rZVdLVk5HTFZ1MmxJT0RnMnJVcUtIS2xTdW51dlNlbFpXVnFsYXRtbVJQbnRqWVdOMjhlVk8zYnQxUzJiSmx6ZVd1cnE1SitqbzVPV255NU1tS2k0dFRtVEpsVWh5L1JvMGE2dGF0VzVLeVZxMWE2ZmJ0MjJyV3JKbktsU3VYeG5jbWdZT0RnNlpNbVpKdXUwVGUzdDZxVnExYW1oY1FFblh1M0RsYk55b0dBRmdtZzhsa011WDJKQURrdkFNSER1amd3WU1hTW1SSWJrOEZGc0RQejArZW5wNVA1UU5EMU16U3NoOGFrdVBIZVI3d3ZYd3lKcE5KMjdadDA4U0pFM1hzMkRHVktGRkNuM3p5aVhyMjdNbnlQZ0NBWjhMVGZJOEhBQUN5bHlFREd3U3lHeDBBQUlBUzdqTHMwS0dEamh3NW91M2J0NnRvMGFMcTA2ZVBhdFNvb1czYnRvbjdJd0FBQUFBQS8yYUUvUUFBQUk4d0dBeHEwNmFORGg4K3JIWHIxaWs2T2xvZE9uUlEwNlpOZGZqdzRkeWVIZ0FBQUFBQUtTTHNCd0FBU0lIQllOQnJyNzJtUC83NFExOTg4WVZPblRvbER3OFBkZW5TUlJjdVhNanQ2UUVBQUFBQWtBUmhQd0FBUUJwc2JXMzE0WWNmNnNLRkN4bzFhcFMyYmR1bXFsV3Jhdno0OFlxS2lzcnQ2UUVBQUFBQUlJbXdId0R3R05ZbEIxS1dMMTgrVFo0OFdYLysrYWZhdDIrdkNSTW1xRnExYXRxK2ZYdHVUdzBBQUFBQUFNSis1QXlUeWFSNzkrNGxLYnQrL2JxV0xGbWkrUGo0RlB0Y3VYSWwxZkYrL3ZsbnJWaXg0b2xEeUR0MzdtanYzcjFQTkVaR1hieDRVYXRYcjM0cXgzcFdyRnk1VWxldlhuMHF4d29LQ2tyejUvRlJaOCtlMVhmZmZaZHR4NzU2OWFyT25qMmI2WDYvLy82N3JsMjdsbTN6U0UxRVJJU2toTHVaQVNSWHNtUkpmZmZkZC9yeHh4OWxaV1dsZHUzYTZkVlhYMVZJU0VodVR3MEFBQUFBOEJ5enp1MEo0TmswYWRJa1hiMTZWWjk5OXBuczdlMGxTV2ZPbk5HcVZhdGtaV1dsdDk1NkswbjdJMGVPYU15WU1YcmxsVmYwd1FjZkpCdnZwNTkrMHRtelo5VzllM2R6V1hoNHVNNmRPNWVoK2RTdFcxZEdvMUZmZlBHRkFnTUQ5ZEZISDZsTm16YVNKQzh2cjB5ZFc5T21UVFZtekpoMDIyM1lzRUU3ZCs2VXU3dTdHamR1bktsalBJLzgvZjIxZE9sUy9mSEhIL3IwMDA4VkV4T2pTNWN1WmFodnhZb1ZNMzI4bzBlUGF0T21UZXJSbzRlTXhyU3ZlNTQ0Y1VMZmZQT05YbnZ0TlhQWjVjdVg5Y2NmZjZSN0hHOXZiMWxaV1NVcFc3Tm1qWDc2NlNkdDI3Wk5PM2JzME1tVEo5V3JWeSs1dUxpa09kYWdRWVBVdVhObnZmZmVlK2tlOTBra1hsQW9WcXhZamg0SHNIVGUzdDQ2ZWZLay9Qejg5SC8vOTMrcVhMbXl4bzBicDZGRGg4cmFtcmRZQUFBQUFJQ25pMCtpeUJGdDJyVFJtREZqTkhYcVZJMGZQMTRHZzBGTm1qUlJreVpOdEdyVktubDZlcXBDaFFxU3BORFFVRTJlUEZuMjl2WnEyYkpsaXVPRmhZV3BWS2xTU2NwT25UcWw4ZVBIWjJnK1c3ZHVsYjI5dlQ3NDRBT2RQbjFhbjMvK3VRd0dnM3g4ZkRSeTVFaHp1NWlZR1BuNSthbDE2OWFxVmF0V2ltTVZMbHc0UThmczFhdVg5dTdkcS9uejUrdkZGMStVbloxZGh2bzlqODZjT2FONTgrYXBRSUVDR2pwMHFDVHB4bzBiS1Y3NFNVbEFRSUFreWRmWFY2R2hvZW0yay82M1ZNM2pRWHhHQlFjSDY4c3Z2MHkzWGRPbVRjMFh2QkxaMmRrcE5qWldrbFNuVGgzNSsvdkwxOWRYSDM3NFlaSy9BNTA2ZFZLWExsM1V0V3ZYTE0weEsrTGk0blQ0OEdHNXVycXFhTkdpVCsyNGdLV3lzN1BUNk5HajFhMWJOdzBjT0ZDalJvM1NoZzBidEdUSkVsV3JWaTIzcHdjQUFBQUFlSTRROWlOSDFLdFhUMisrK2FhKy9mWmJIVHAwU0o2ZW5wS2tmdjM2NmRpeFl3b0tDbEtGQ2hVVUh4K3ZjZVBHS1NZbVJsT21URkdsU3BXU2pSVVhGNmVyVjYvcXhSZGZURkpldDI1ZExWdTJMTlU1ckZ5NVVqdDM3bFRkdW5YTlFYdWhRb1UwY2VKRURSdzRVTE5telZLK2ZQblVva1VMYzUrd3NEQkpVc09HRGMxelRzMkZDeGNVR1JtWjd2ZkJhRFRxOTk5L1QvTXV6NW8xYTZZNXpyTXNMQ3hNNDhhTms4RmcwTVNKRTFXZ1FBRkprb3VMaTZaTm01YXBzYnAyN2FxN2QrOW1xRzE4Zkx3TUJvTU1Ca09xOVlsUEZ0eTZkVXRTd3AvNTQzNzQ0WWNVTHhqNCsvdHI5dXpaS1k1dGIyK3YyTmhZbVV3bUZTNWNXSjk5OXBsbXo1NnRraVZMSm1sMzkrNWRQWHo0TUVQbmt4M2k0dUwwODg4LzY5YXRXK3Jldlh1cTN4c0F5WlV1WFZxYk4yL1d1blhyOU1FSEg2aE9uVG9hTzNhc1JvNGNLUnNibTl5ZUhnQUFBQURnT1VEWWoyeDEvZnAxY3pCYXQyNWRtVXdtNWMrZlg2ZFBuemEzR1QxNnRQTG16V3N1OC9IeFVXeHNyS3l0cmMxbGhRb1Ywbi8vKzErZE9uVks5KzdkVTJ4c3JLNWV2YW8xYTlhWXgzbjk5ZGRUWEdZa05qWldzMmJOMHM2ZE8rWGo0Nk9CQXdjbVdhYWxZc1dLNnRPbmowNmVQS25hdFdzck5qWldEeDQ4a0NUemVzdE9UazRwQnZtT2pvN21BSFR1M0xuNjdiZmZNdlI5U1crZmdFZnZPSCtlaElhR2F0aXdZYnA3OTY3R2pSdW5GMTU0d1Z4bloyZW5PblhxWkdxOFZxMWFwVmwvL1BoeDg5STdmLzc1cDZTRWkwS1A4L0h4a2EydHJmcjI3WnVrL05IWC9mdjNUMUwzM1hmZjZadHZ2c25RbjJXZVBIa2tTZEhSMGJLenM1T2RuWjE2OXV5cHk1Y3ZhLzM2OVhKMGRKU1BqMCs2NDJRSGs4bWtpSWdJWGJ0MlRZY1BIOWF0VzdmVW9rVUx1YnE2UHBYalM1SnNIS1NZZTVLTjQ5TTc1ck9JNzJHdU14Z002dHExcTVvMmJhb1BQdmhBbjN6eWlUWnUzS2dsUzVhaytyUVlBQUFBQUFEWmhiQWYyV3JUcGsxYXYzNTlrcklWSzFaa2VweXVYYnZLeXNwS3ExYXRNcGNkUEhoUUJ3OGVOTDkrL2ZYWGsvV0xqSXpVaEFrVGRPTEVDZlhzMlZQZHVuVkxjZnlPSFR1cVk4ZU9rcVF0VzdZa1c0NWw4T0RCS2ZaYnNHQ0JTcGN1TFVrYU1tU0lvcUtpSkNYY0JUNXc0RUI1ZW5xbWVrd3BZVlBZeFlzWHExKy9mcXBSbzBhcTdWTGo1K2VYNlQ0NU1VWjZoZ3daa202YjRPQmdUWmd3UVE4ZVBOQzRjZVBrNGVHaGdJQUFuVDkvWHQyN2QxZmV2SG16ZlY1QlFVSEpmajZYTGwyYXJKMm5wNmZLbENsamZuTGsrKysvMTlxMWE1TThTWExreUpFc3pTRWlJc0w4OU1Ibm4zK3VxMWV2S2lRa3hMeWh0YjI5dlpvMWE1WXRZWDltLzZ4ZFhWM1Z2WHYzcHh2MFN6TG1MNm40bStka0xFb1kraVRpYjU2VE1YL0o5QnNpeHhVdVhGanIxNi9YZDk5OXAzNzkrdW5GRjEvVStQSGpOWExreUN3dkhRWUFBQUFBUUhvSSs1RWp2dnJxcXl6M1RWeW52V2ZQbnVyWnM2ZVdMVnVtTld2V2FPdldyYkt4c2RHR0RSdFN2WUN3WnMwYUJRY0hhL1RvMFdyV3JGbUdqdWZwNldsK1F1RDc3NzgzOTMvVXVYUG50R1RKa2lSbGp6OVY4TUlMTCtqcTFhc3FWNjVjcXNmYXRXdVhKT25sbDE5V3dZSUZNelMveCtlYVZlZlBuOWVOR3pmazdPeWM1VEd5MDcxNzkyUmxaYVhwMDZlcmV2WHF1bnYzcnI3KyttdVpUS1ljVzZQK3ZmZmVNMjl1TzNQbVRPM2J0MDlidG13eDErL1lzVU9mZmZhWmJHeHNaREFZekgvR3pzN09TVjVueFk4Ly9xaEZpeGJwenAwNzVyTHo1OCtyYk5teWF0Q2dnY3FVS2FQU3BVdXJjT0hDMmJaOFRrWi9YbXh0YlZXc1dERVZMVm8wVjVidU1aYjNWdHpKZFlUOVR5anU1RG9aeTJkdXczSGtyTmRlZTAxTm16WlYzNzU5OWZISEh5c2dJRUFyVnF4UWlSSWxjbnRxQUFBQUFJQm5FR0UvY2tURmloV3piYXh6NTg2cFRKa3k1aldQYjkyNnBVS0ZDcVhZTmk0dVRwSlNEUHBIalJxbG8wZVBtbDhuTHJmaTV1WW1OemMzU1FsaGYvSGl4WlB0RDVBUjlldlgxK0xGaTNYanhvMVU3NHdPQ2dwU3VYTGxzaFQwU3dsN0NUeUpHemR1Nk4xMzMzMmlNYkpMdzRZTlZiRmlSZlAzYXM2Y09ZcUlpTkM0Y2VNVUZ4ZW53TURBVEkxWHVIRGhEQzJyOUovLy9FZFN3bkpQajYrakhSTVRJMG5KOWxjd21VeEpsb0pLU2VJZUFLa3BVYUtFMnJScG96Smx5aWc4UEZ4ZmZ2bWxSbzRjbWVUaVVIaDR1Q0lqSTdQdHFZWW4vWGw1V214ZTdLTUh5MXJMS3ZTUWpPNGV1VDBkaXhRZmVraHhsL2NwejlzLzVQWlU4QmhYVjFldFg3OWVpeFl0MG9BQkExU2pSZzB0V3JUSS9IUVpBQUFBQUFEWmhiQWYyYXBFaVJLcVhidTJKR25qeG8yYU4yOWVodnR1Mzc1ZHRyYTJxbDI3dG9vWEwyNHVQM1BtakY1KytXWHo2N0N3TUJVdFdqVFRjK3ZZc2FNYU5XcWtnd2NQS2lnb0tNVTJZV0ZoS2xXcVZLYkhscVRtelp0cjhlTEYrdkhISDlXOWUvZGs5ZWYvSDN0M0dsN2p1ZjU5L0xzeUowUkNpREhFRUdPUmJtb3EwV2lrMVFSVmlxTFVzRXR0UXlscUtLS0lxUVB0YmhVdFdzT09iaXFJNmk1QzI0UW9yYmxJQkJGaWlDa2FRNUtWck9lRkordmZOS054aGZ3K3g1R0RYTk45cmdpeXp2dTZ6K3Y0Y1U2ZlBrMy8vdjN2YWYwbmpjRmdNQ2Y2TjIzYXhQYnQyM24xMVZkcDJiSWxXN2R1WmViTW1YZTEzbHR2dlZXZzc3Zk1aUCtOR3pmTXRmTXpHWTFHZ0d3M0FZeEdZNzQ3M2xOVFUvTThoTGxldlhyVXExY1B3SHcyeGJWcjE3S01tVE5uRHNlUEgyZnAwcVU0T2pybSsxcWVHSGJGc2ZPZlNlckd0N0VMbUt1RS8xM0tpSSs2ODdWNzZVT3dVODMrd3NoZ01EQmd3QUNlZmZaWnVuZnZ6aXV2dk1MQWdRUDU2S09QY0hKeXNuUjRJaUlpSWlJaThvUlFzbDhlcUlDQUFBSUNBZ0R3OXZiT2RvanBYNlducHhNV0ZrWjhmRHlsU3BVeTc1eWVQWHUyZWN6cDA2ZEpTa3JpcWFlZU1yZkZ4c2JTcGswYjJyYk52VnpGMy92S2xpMXJMdjJUbUppWUpkbi85N0VuVDU1aysvYnRPYTZidVN2ZXdjR0JEUnMyWk9semQzZW5SWXNXaElhRzBybHo1MnpKMmpWcjFtQmpZNE8vdjMrdWNSZEZodzhmTnArWk1HREFBT0JPK1puRml4Zm5PSDc4K1BHY1AzOCtXNytIaDRjNWtmL2xsMSt5WnMwYVZxeFlrZXRURk5ldVhjdTJnejV6WjcrdHJTMXo1c3poeHg5L3pOTC8xKytWdjM5di8vbm5ud1ZPMEx1NXVRRjNEclRPRkJvYXlxKy8va3EvZnYyS1ZxTC8vN09xMGhLN2RoK1Erc01vckt2NFlGMi9LMWFsdlhUZ2JHN1NicEJ4S1liMGc5K1NIdmN6ZGk5OWlGWGxaeTBkbGVTalRwMDY3TnExaTNmZmZaZFBQdm1FbjMvK21lKysreTdMNGVRaUlpSWlJaUlpOTBySmZubG9xbFdyUnJWcTFYTHMrKzIzMy9qODg4OUpTRWlnYytmTzlPN2RPOGRkMGZ2MjdjTmdNT0R0ZmFlVzkvbno1N2x3NFFLMWF0WEs4VVpDWkdRa2UvZnV6ZGFYMTg3SnNXUEgzczNMQXNqMWdNWGV2WHN6YU5BZ1ZxeFlZVTVjdzUxU1JGdTNiaVV3TVBDZVMvZzhpVTZjT01GNzc3MUhhbW9xZ1BtR2o1T1RVNjUvWnBtNzdqMDhQSExzTjVsTWJOKytuVmF0V3VYNXRUNXo1b3o1S1pSTW1Udjc3ZXpzNk4rL3Yva1E2S1ZMbDNMa3lCRm16WnBsSHZ2Nzc3OW5tWHZ4NGtWY1hGeHl2ZDVmbFM1ZEdoc2JHeElTRWdBNGVQQWdDeFlzb0ZHalJqa2VQRjFVV0ZWcGlVT2ZIMGpidlpDMEg4ZVJjZTAwcE4yd2RGaUZrMjB4ckZ3clkxV2o3WjNTUFhiRkxSMlJGSkNEZ3dQejVzMmpiZHUyOU9uVGh5Wk5tckIwNlZMenpVb1JFUkVSRVJHUmU2Vmt2enh5UVVGQlJFWkc0dTN0emNTSkUvSDA5TXgxYkh4OFBOYlcxaHc0Y0lEV3JWc1RHUm1KbFpVVkRSbzB5TEd1K2ZuejU5bTdkeThkTzNZc2NEelBQLy84dmJ5TUhGV3JWbzMyN2R2ejMvLytseVpObXRDZ1FRTlNVbEtZUFhzMnpzN085TzdkKzRGZDYzRjM4T0JCSmsyYWhMMjlQZFdxVlN0UXZmMkNybnZod2dYR2pSdEhXbG9hUzVjdXBVYU5HbG5PY1VoSVNDQTVPVG5iOTE1S1NncHdKOW52Nk9ob3ZsbVFlVFBDM2QwZGUzdDdJSHV5LytUSms1UW9VWUxZMk5nOEQybUdPemMxS2xldXpJa1RKNGlMaXlNb0tBaDNkM2ZHang5dmtRTnlDeFc3NHRnK094S2VIV25wU0VRZXFzREFRUGJzMlVQbnpwM3AzTGt6Nzc3N0x0T21UY3V6SEppSWlJaUlpSWhJWHZTT1VoNlkxTlJVY3kzeXZFUkdSbEsvZm4xNjllcEZVbElTKy9mdnozRmN3NFlOR1Rod0JSZXFqZ0FBSUFCSlJFRlVJTW5KeVV5Yk5vMmpSNDhTRlJWRnc0WU5IOWdCcHBsT25UcEZiR3hzZ2NibWQzTmd3SUFCN04yN2wvZmZmNS9aczJmenpUZmZjT3JVS1NaT25JaXJxK3VEQ1BlSnNHZlBIdXp0N1prelp3NGhJU0VQTE5tL2NlTkdhdGV1YmE2UHYyZlBIaUlpSW1qZHVyWDV5WUhNUkgzOSt2V3p6TDExNnhiVzF0YlpudHlJalkwbE1UR1J5Wk1uTTNYcTFHdzEvYytmUDA5Q1FnS1hMbDFpMEtCQjVzT2Y4MUszYmwzQ3c4TVpNMllNVmxaV3pKZ3hneElsU3R6ejZ4YVJ4MC9WcWxXSmpJeGs4T0RCekpvMWl6MTc5aEFTRXBMcklmUWlJaUlpSWlJaWVWR3lYeDZZcTFldk1tclVxQUtOUFhqd1lMNWpOMi9lakkyTkRlKysreTdseXBVejE5elA2ZkRiK3hVVkZjVlhYMzFWb0xINUpmc2RIUjBKQ2dwaStQRGh2UFhXVzJSa1pOQ3paMDk4Zkh3ZVJLaFBqSTRkTy9MU1N5OVJ0bXpaQjdibWxTdFgrUG5ubnhrL2ZyeTVyVXVYTHN5ZVBadXRXN2VhYSs2SGg0Zmo3T3ljTGRsLzgrWk44ODc5VFBIeDhTUW1KbEsvZm4zelRaeWdvQ0E4UFQwSkRBekV5c3FLalJzM0F0QzRjV04yN05nQndEUFBQRU5RVUZDMjlUSlZyMTZkc0xBdzdPenNtRE5uRGhVcVZBQWdPVGtaZzhGQXNXS3FWUzlTRkRnNk9ySjQ4V0thTm0zS3NHSERhTlNvRWFHaG9kbktqSW1JaUlpSWlJamtSOGwrZVdEYzNOeFl0R2hSdnVQKytjOS80dXZyUzQ4ZVBRcThkcWRPblZpL2ZqM1hyMTlueFlvVjFLbFR4NXdjdlY4bWs4bjgrN3gyWkllRWhCVDRoa0J5Y2pMRml4YzNKMjZMRnk5T2VucDZyclgraTZLSGNYYkJWMTk5UmNXS0ZXblpzcVc1clhYcjFueisrZWVzV3JVS1B6OC9vcU9qT1hqd0lCMDZkTWhXTHVQMjdkczRPRGhrYWN2OG5oZzhlREFKQ1FrRUJ3Znp3UWNmTUdiTUdCbzJiTWpGaXhjSkRRMmxXclZxUFAzMDArWmtmOW15WlNsYnRpd2JOMjZrYWRPbVdYYnE3dDI3MS94M3BYYnQybG5LQ2YzKysrL01uajJiNE9EZ0FqMGhJQ0tQUDRQQndLQkJnL0QyOXFaejU4NzQrUGl3WnMwYUhlZ3VJaUlpSWlJaWQwWEpmbmxnYkd4czhxeS8vMWZPenM0RkhwdWVuczdNbVRPNWZmczJBd2NPWk1tU0pRd2JOb3pwMDZkVHExYXRlNDdYWkRJUkZoYkdsU3RYY3QxOWZiZmk0K05adm53NTI3WnR3OEhCZ1FFREJ2Qy8vLzJQQlFzV0VCWVd4bXV2dlVhYk5tMnlsWUdSK3hjZUhzNlBQLzVJdFdyVm1EUnBFdGV1WGVQcTFhdGN1M2FObEpRVWtwT1QyYmx6SjZ0WHI4YmEycHBYWDMwMTJ4bzNiOTdNY2pEd2pSczNDQXNMbzNMbHl0U29VWU1hTldxUW5wN09qQmt6cUZPbkRpKzk5QkxCd2NHa3BLUXdaTWdRVHB3NGtXM05oUXNYY3V6WU1VYU92Rk9EUGpRMGxDKysrQUlYRnhkcTE2N05ybDI3T0hUb0VFODk5UlFBWjgrZUpTVWxSU1Y5UklxZ1pzMmFzV3ZYTHRxMWEwZEFRQUNMRmkzaWpUZmVzSFJZSWlJaUlpSWk4cGhRc2w4S3RmVDBkT2JNbWNQdTNic1pQWG8wL3Y3KzFLaFJnK25UcCtkNGtHbEdSa2ErYTJZZXR2ck9PKzl3OE9EQit5NExsSkdSd1o0OWU5aXdZUU83ZHUwQ3dNZkhoNEVEQjFLbVRCazZkZXBFU0VnSTMzNzdMUjk4OEFFTEZ5NmtUWnMyUFBmY2M5U3RXMWNIc3Q0Rms4bkVuMy8rbWVQWHpNdkxDeGNYRi9QVEV6VnExTUROelEwM056Y0ExcTlmejMvKzh4K09IajFLMTY1ZEtWZXVYTGExNCtQanplTUJ2djc2YS83ODgwLzY5ZXRuYnZQMTljWGEycHFubjM2YTRPQmdEaDgrVEo4K2ZhaGZ2ejRuVDU0MHIyVXdHRWhOVGVYbXpadTR1N3R6NWNvVjVzNmR5ODZkTy9IdzhHREdqQm5jdW5XTE45OThrK0RnWUQ3KytHUEtsaTFMYkd3c05qWTJWS3BVS1Z0OEl2TGtxMVNwRWhFUkVYVHExSW0rZmZzU0h4L1BlKys5cC84clJFUkVSRVJFSkY5SzlzdERsNUNRZ0l1TEN3NE9EdVpEY08zczdQS2RsNXljVEhCd01MdDM3NlovLy83bWNnYmUzdDRzVzdZTUJ3Y0h6cDQ5UzJ4c0xNN096cVNscFJFVkZVWEpraVZ6WFRNdExjMmNrRDl4NGdSanhveWhiZHUyaElTRUFKaHJ1aGZFd1lNSCtmbm5uL241NTUrNWN1VUtCb09CbGkxYjh0cHJyK0hsNVdVZVoyZG5SKy9ldlduZnZqMnJWNjhtTEN5TTBOQlFRa05ES1ZXcUZDMWF0R0RJa0NFcThaT0xqei8rbUZ1M2JtRm5aOGZaczJlNWR1MWFqblgrUFR3OFdMMTZkYTdyMk5uWk1XdldMRHc5UGVuZHV6ZHc1d2JBa1NOSGNISnk0dVRKazF5NGNJRTJiZG9Bc0cvZlBrSkRRL0h3OE9ERkYxL01zbGFUSmsyWVBuMDZVVkZSQkFZR21tOFlaVDRWc0c3ZE9tclZxc1crZmZzQThQVDBaT1hLbGV6Y3VSTWZIeDlHamh4cHJzbmZvVU1IMXExYng2QkJnM2p1dWVmWXVYTW5OV3JVd01iR2hvc1hMMUtzV0RFY0hSM1p1M2N2Z0o0S0VTa0NYRnhjMkxScEUvMzY5V1BTcEVtY1BuMmF6ei8vWEgvL1JVUkVSRVJFSkU5SzlzdEROM0xrU0M1ZnZweWxyWEhqeHZuT3UzVHBFb2NPSFdMSWtDRjA3Tmd4UzE5bVhmWEV4RVNtVHAxcWJyZTJ0bWJJa0NHNXJtbHRiWTJ0clMxZVhsNU1talFwMis3dXNXUEg1am8zS2lxSzdkdTNtei8vNDQ4L0NBME54Y1hGaGE1ZHU5SytmZnRzNi8xVnlaSWwrZWMvLzBtdlhyMElEdy9uaHg5KzRPalJvOVNwVTBlSi9qeGN1WEtGcUtnbzgrZWxTNWZPODg4NEo3ZHUzV0xod29XNHVyb3laY3FVTEdXYnRtN2RhdDZKMzZSSkU3cDM3dzVBZEhRMEJvT0JFU05HWkt2dFAzUG1US0tpb3VqZXZYdVdYZi9ObWpYRHc4T0R6ejc3ek56bTdlMU4wNlpOYWRxMEtmWHExY1BYMXpmTFd2Lzg1ejg1ZnZ3NGh3OGZKaXdzRFBpL3Z4OXo1ODVsOSs3ZFdjWm5sdnNSa1NlYnZiMDl5NVl0dzhQRGcxbXpabkgyN0ZtKy9mWmJpaGN2YnVuUVJFUkVSRVJFcEpBeW1GUWJRaDZ5VFpzMmNlSENCZExUMDdHeHNhRmh3NFo0ZTNzWGFPN1ZxMWZ6M2FsLyt2UnBqRVlqQU9YS2xjUEZ4U1hQTmMrZE8wZnAwcVd6N0pEY3NtVUw2OWF0NDlOUFA4MTEzdC9IbUV3bTl1M2JSLzM2OWJNbGd3c3FNVEdSTW1YSzNOUGN1N1ZqeHc1Mjd0ekpPKys4ODBpdWR6ZWlvNk01Zi80OFBqNCtPZmFiVENaelF2NWVTMW5FeE1SZ1oyZEhsU3BWc3ZVWmpVYXNyS3l3c3JMSzBuN2d3QUVhTkdpUWJYeHNiQ3luVDUvT2xyalBqUFhpeFl1a3A2Zmo0T0JRb0lPSVUxSlMrTTkvL3NPdnYvNUsrZkxsZWVlZGQzQnljbUxUcGszczNyMGJrOG1FcmEwdGpSbzE0b1VYWHJpTFZ5MGlUNExQUHZ1TW9VT0g4dlRUVDdOeDQ4WThieXlMaUlqazVjTVBQNlI1OCthMGFOSEMwcUdJaUlqSVhUSVVJQ21tWkw5SUVWR1lrLzBpSXBLM3RXdlgwcU5IRDhxVks4Y1BQL3h3WHdmVWk0aEkwYVZrdjRpSXlPT3JJTWwrcS93R2lJaUlpSWhsZGVyVWlhMWJ0M0w5K25WYXRHaEJaR1NrcFVNU0VSRVJFUkdSUWtiSmZoRVJFWkhIUUlzV0xkaXhZd2N1TGk0OC8venpyRnUzenRJaGlZaUlpSWlJU0NHaVpMK0lpSWpJWTZKV3JWcnMzTG1UZXZYcThlcXJyN0pod3daTGh5UWlJaUlpSWlLRmhKTDlJaUlpSW8rUnNtWExzblhyVnVyWHIwK1hMbDNZdEdtVHBVTVNFUkVSRVJHUlFrREpmaEVSRVpISGpLdXJLNXMzYjZaT25UcDA2dFNKelpzM1d6b2tFUkVSRVJFUnNUQWwrMFZFUkVRZVE2VktsV0xMbGkxNGVYblJvVU1IdG0zYlp1bVFSRVJFUkVSRXhJS1U3QmNSRVJGNVRKVXVYWm90VzdiZzZlbEpZR0Fndi96eWk2VkRFaEVSRVJFUkVRdFJzbDlFUkVUa01WYTJiRm5DdzhPcFdMRWlMNzMwRWp0MjdMQjBTQ0lpSWlJaUltSUJTdmFMaUlpSVBPYktseTlQZUhnNDd1N3V0R3ZYamw5Ly9kWFNJWW1JaUlpSWlNZ2pwbVMvaUlpSXlCT2dVcVZLYk51MmpWS2xTdkhDQ3kvdysrKy9Xem9rRVJFUkVSRVJlWVNVN0JjUkVSRjVRbFN1WEpudzhIQ2NuWjN4OC9Oai8vNzlsZzVKUkVSRVJFUkVIaEVsKzBWRVJFU2VJRldyVmlVOFBCeEhSMGY4L1B5SWpZMjFkRWdpSWlJaUlpTHlDQ2paTHlJaUl2S0VxVkdqQnVIaDRXUmtaQkFRRU1EVnExY3RIWktJaUlpSWlJZzhaRXIyaTRpSWlEeUJhdFdxeGRxMWF6bHg0Z1N2dlBJS3FhbXBsZzVKUkVSRVJFUkVIaUlsKzBWRVJFU2VVRDQrUG56MTFWZHMzNzZkZ1FNSFlqS1pMQjJTaUlpSWlJaUlQQ1EybGc1QVJFUkVSQjZlMTE5L25aaVlHS1pPbllxWGx4Zmp4NCszZEVnaUlpSWlJaUx5RUNqWkx5SWlJdktFbXpKbENqRXhNVXlZTUlIcTFhdlRyVnMzUzRja0lpSWlJaUlpRDVqSytJaUlpSWc4NFF3R0EwdVdMS0Y1OCtiMDZkT0huVHQzV2pva0VSRVJFUkVSZWNDVTdCY1JFUkVwQWh3Y0hBZ05EYVY4K2ZKMDdOaVJFeWRPV0Rva0VSRVJFUkVSZVlDVTdCY1JFUkVwSXR6ZDNkbTRjU01wS1NrRUJBUnc3ZG8xUzRja0lpSWlnc2xrNHNhTkcxbmFMbDY4eUpJbFM4akl5TWh4enVuVHAzTmRiOXUyYlN4ZnZoeVR5ZlJBNDN6WUlpTWorZnp6enkwZGhvZzh4bFN6WDBSRVJLUUlxVnUzTHF0WHI2WmR1M1owNmRLRlRaczJZV3RyYSttd1JFUkVwQWliT25VcTU4NmQ0Nk9QUHNMUjBSR0FvMGVQc25MbFNxeXRyZW5kdTNlVzhidDM3MmJDaEFsMDdOaVJmLzNyWDluV0N3OFBKem82bWw2OWVwbmJybDI3Umt4TVRJSGlhZFNvRVZaV2QvYkhSa1JFM1BjVGtjMmJOOGZMeXl2ZmNmdjM3MmZ0MnJVTUhqejR2cTRuSWtXWGt2MGlJaUlpUlV6YnRtMzUvUFBQR1Rod0lFT0hEdVdMTDc2d2RFZ2lJaUpTaEwzMDBrdE1tRENCbVRObkVoUVVoTUZnd01mSEJ4OGZIMWF1WEprbFdSNGZIMDl3Y0RDT2pvNzQrZm5sdU43WnMyZXBVcVZLbHJiRGh3OFRGQlJVb0hqV3IxOXZ2dWtRRVJIQjFxMWI3LzNGQVdYS2xDbFFzbDlFNUg0cDJTOGlJaUpTQkwzNTVwc2NQWHFVanovK21GYXRXdEd6WjA5TGh5UWlJaUpGVk9QR2plblpzeWZMbGkwaktpcUs1czJiQXpCNDhHQisrKzAzZnYzMVY3eTh2TWpJeUdEeTVNbWtwYVV4WThZTWF0V3FsVzJ0OVBSMHpwMDd4elBQUEpPbHZWR2pSbno5OWRlNXhyQml4UXArL1BGSEdqVnFoTDI5ZmJiK0gzNzRBV3RyNnl4dGFXbHBHSTFHODQyQmd2anl5eTladFdwVm5tUGF0bTJiWTN1eFlzVUlEUTB0OExWRXBPaFJzbDlFUkVTa2lKbzFheFpSVVZFTUhEaVF4bzBiNS9pR1dVUkVST1JodVhqeElwY3ZYd2J1Sk9OTkpoT3VycTRjT1hMRVBHYjgrUEU0T3p1YjI5cTFhNGZSYU1UR3hzYmNWcnAwYWM2ZlA4L2h3NGU1Y2VNR1JxT1JjK2ZPRVJJU1lsNm5lL2Z1VktoUUlWc01ScU9SanovK21COS8vSkYyN2RveGZQaHdjd21mL0h6MjJXZHMzTGlSc0xDd0hHOFE1R1g0OE9IWjJuNzY2U2YyN2R1WFkxOTRlUGg5bHhNU2tTZWZrdjBpSWlJaVJaU3RyUzJyVnEzQzI5dWJWMTk5bFYyN2R0M1Z6alFSRVJHUis3RjI3VnBXcjE2ZHBXMzU4dVYzdlU2M2J0Mnd0clptNWNxVjVyYWRPM2V5YytkTzgrZmR1M2ZQTmk4NU9aa3BVNmF3Zi85Kyt2YnRTNDhlUGU3cXVwa0hBUDk5eDM5QkJBWUdabXM3ZmZvMCsvYnR5N0V2TmpaV3lYNFJ5WmVTL1NJaUlpSkZtSWVIQjk5ODh3MkJnWUVNSHo2Y2hRc1hXam9rRVhtY3BDYVR0bnNoR2NkL0pPUGFhVWk3YWVtSUNpZGJKNnhjSzJOVnd4L2JaOTRFdStLV2pramtyc1RFeExCLy8zNFNFaEpJUzB2TGQvdzc3N3h6Vit0Lzl0bG45eHFhK1lEZXZuMzcwcmR2WDc3KyttdENRa0pZdjM0OXRyYTJyRm16SnRjYkNDRWhJZXpidDQveDQ4Zmo2K3Q3MTljMkdvMFlEQVpzYkpSZUU1SENRZjhhaVlpSWlCUnhBUUVCakJremh0bXpaOU82ZFd2Vjd4ZVJBc21JaXlEMXg3RllWL0hCMW44bVZxVzl3TGFZcGNNcW5OSnVrSEVwaHZTRDMzTDc2eGV4ODUrSlZaV1dsbzVLSkYrM2J0MWk2OWF0SER0MkREYzNOMnJVcUlHTGl3c0dnK0dCWHFkbXpab1BiSzJZbUJpcVZxMktyYTB0QUpjdlg2WjA2ZEk1amsxUFR3Y29jS0ovMjdadHhNZkhtejgvZnZ3NEJvT0JiNzc1SnRjNUFRRUJ1TG01RlRSOEVaSDdvbVMvaUlpSWlEQnQyalFpSXlNWk9IQWdqUm8xb25idDJwWU9TVVFLc1l5NENGSTNqY0l1WUM1V0hzMHNIVTdoWjFzTXEvTGVXSlgzeGpvK2l0U05iMlAzMG9kWVZYN1cwcEdKNUNvakk0TTFhOVp3L2ZwMTJyZHYvMEFUOHBrcVZhckUwMDgvRGNCMzMzM0gvUG56Q3p4MzQ4YU4yTm5aOGZUVFQxT3hZa1Z6KzlHalIybmR1clg1ODdObnoxSytmUG43anRYS3lvcnQyN2V6WThlT2JIM0xsaTNMZFo2UGo0K1MvU0x5eUNqWkx5SWlJaUxZMnRvU0VoS1NwWDYvazVPVHBjTVNrY0lvTlpuVUg4ZGlGekFQSzQrbWxvN21zV1BsMFF5N2dMbWsvakFLaHo0L3FLU1BGRnBSVVZFa0ppYlNzMmRQM04zZEg4bzFBZ0lDQ0FnSUFNRGIyNXNoUTRia09qWTlQWjJ3c0REaTQrTXBWYXFVK1JEZDJiTm5tOGVjUG4yYXBLUWtubnJxS1hOYmJHd3NiZHEwb1czYnRybXUvZmUrc21YTG1rdi9aR1JrWURBWU1CZ01USmt5SmN1NHNXUEhjdnIwNlN4bkJXVDY5dHR2V2JSb1VhN25JZDFOUEptS0ZkUFRVeUtTTnlYN1JVUkVSQVM0czd0dTJiSmx2UFRTU3d3ZlBweEZpeFpaT2lRUktZVFNkaS9FdW9xUEV2MzN3Y3FqR2RaVmZFamJ2UkRiWjBkYU9oeVJiRzdkdXNXdVhidDQ1cGxuSGxxaS8rK3FWYXRHdFdyVmN1ejc3YmZmK1B6enowbElTS0J6NTg3MDd0MDd4enI1Ky9idHcyQXc0TzN0RGNENTgrZTVjT0VDdFdyVnl2RkdRbVJrSkh2MzdzM1c5OWNORDBhakVUczd1eHpqdW5yMUtpVktsTWl4Ny9idDI5bldBbWpac2lYbHlwVWpPVG1aNHNXejN1emJ0R2tUY1hGeERCbzBLTnQ2NGVIaE9xQlhSUEtsWkwrSWlJaUltTFZyMTQ2eFk4Y3ljK1pNV3JkdVRhOWV2U3dka29nVU1obkhmOFRXZjZhbHczanNXZGZ2U3RxUDQwREpmaW1FVHA0OFNVWkdCbFdyVnJWMEtBUUZCUkVaR1ltM3R6Y1RKMDdFMDlNejE3SHg4ZkZZVzF0ejRNQUJXcmR1VFdSa0pGWldWalJvMEFCblorZHM0OCtmUDgvZXZYdnAyTEZqcm12ZXVuVXJ4NmNkVFNZVFo4K2VwWEhqeHJuT0E3THQ3SzlkdXphN2R1MWkyN1p0ZlBIRkZ6ZzRPSmo3Tm0vZVRMbHk1UWdNRE15Mm5wT1RFOUhSMGJuR0tTSUNTdmFMaUlpSXlOOU1uVHFWaUlnSUJnMGFST1BHalZXL1gwU3l5TGgyK3M1aHZISmZyRXA3a1hIdHRLWERFTWxSVWxJU0FHWEtsSGxvMTBoTlRlWElrU1A1am91TWpLUisvZnIwNnRXTHBLUWs5dS9mbitPNGhnMGJNbkRnUUpLVGs1azJiUnBIang0bEtpcUtoZzBiNXBqb0w2anIxNi9qNHVLU3JUMDZPcHFVbEJTcVZLbVM0N3hidDI1aGEydWI0eE1JZGVyVVlmbnk1Y3ljT1pQSmt5ZGpNQmhJU1VraEppYUc1NTU3THNmMTJyUnBRNXMyYmU3NWRZaEkwYUJrdjRpSWlJaGtZV05qdzMvKzh4K2VmdnBwZXZUb3dhNWR1N0MxdGJWMFdDSlNXS1RkQkZ2VmpiNXZ0c1VnN1lhbG94REprY2xrQXNpMWZNMkRjUFhxVlVhTkdsV2dzUWNQSHN4MzdPYk5tN0d4c2VIZGQ5K2xYTGx5NXByNzkvdVVZbVlab0wvYnRtMGJnTGxrME44bEp5Zm5ldjVSa3laTjZOV3Jsem5oUDNyMGFINzY2U2ZTMHRKbzJsUWwwa1RrM2luWkx5SWlJaUxaVktwVWlhKysrb3FPSFRzeWMrWk1KazZjYU9tUVJFUkU1QW5pNXVaV29QT0Ivdm5QZitMcjYwdVBIajBLdkhhblRwMVl2MzQ5MTY5Zlo4V0tGZFNwVTRjS0ZTcmNkWXlKaVlra0pTVlJ1WExsTE8wWEwxNWs0OGFObENsVGhvWU5HK1k0TnprNU9jOERkZnYwNmNPTkd6ZFl1M1l0Rnk1YzRNcVZLN2k1dWRHaVJZdTdqbE5FSkpPUy9TSWlJaUtTb3c0ZE90Q3paMCttVHAxS3g0NGRhZENnZ2FWREVoRVJrU2VFalkxTm52WDMvOHJaMmJuQVk5UFQwNWs1Y3lhM2I5OW00TUNCTEZteWhHSERoakY5K3ZRY2Qram5aZGV1WFFCWkV2bzNiOTVreXBRcDNMNTltNkZEaDJKbFpaWGozS3RYcjJZN2dQZnZCZzhlakx1N093c1dMQUR1UENWdzVjb1Z5cFl0ZTFkeGlvaGt5dmxmSkJFUkVSRVJZTjY4ZVpRcVZZbzMzbmlEdExRMFM0Y2pJaUlpa3F2MDlIVG16Sm5EN3QyN0dUNThPRjI2ZEdINjlPa1lEQVlNQmtPMjhSa1pHWG11RnhZV1JyRml4WGo2NmFjQnVIejVNcU5HalNJNk9wcm5uMzhlZjMvL0hPZGR1SENCdUxpNGZKUDJNVEV4L1BUVFR3QjRlSGl3Yjk4K1huLzlkVWFQSHMzYXRXczVkZXFVdWFTU2lFaEJhR2UvaUlpSWlPVEt6YzJOTDc3NGdrNmRPcW1jajRpSWlEeDBDUWtKdUxpNDRPRGdRR3hzTEZDd3N3T1NrNU1KRGc1bTkrN2Q5Ty9mMzV5STkvYjJadG15WlRnNE9IRDI3RmxpWTJOeGRuWW1MUzJOcUtnb1NwWXNtZU42Mjdkdkp6WTJsaTVkdW1CdmIwOVVWQlFmZnZnaDE2NWRvMVdyVnVZekJLNWN1Y0wwNmROeGRYWEZ3Y0VCZ04yN2Q1T2VucDdqWWJ1WExsM2l0OTkrSXp3OG5MMTc5Mkp2YjgrUUlVUG8yTEVqTVRFeGhJV0ZFUkVSd2I1OSt3QndjbktpYXRXcVZLcFVDWGQzZDBxVktvV0hoMGV1NVlORXBHaFRzbDlFUkVSRTh2VHl5eS9UbzBjUGxmTVJFUkdSaDI3a3lKRmN2bnc1UzF2anhvM3puWGZwMGlVT0hUcGtUcHovVldZU1BqRXhrYWxUcDVyYnJhMnRHVEprU0k3clJVVkY0ZVRrUkxkdTNkaS9mejhUSjA3RVlERFFxMWN2ZXZmdWJYNVNvR1RKa2h3L2ZweWJOMithNTVZb1VZSisvZnJoNCtOamJqdDU4aVRqeDQvbjBxVkxBTGk0dU5DbFN4ZTZkT2xDcVZLbEFQRHk4bUxFaUJFTUd6YU1vMGVQY3VEQUFZNGRPOGJKa3ljNWN1U0krVW1FdDk1NlM4bCtFY21Sa3YwaUlpSWlrcTlQUHZtRUxWdTI4TVliYjdCcjF5NXNiVzB0SFpLSWlJZzhnZnIwNmNPRkN4ZElUMC9IeHNhR2hnMGI0dTN0bmU4OFQwOVB2djc2NjF4MzZnUFVxMWVQTDc3NEFxUFJDRUM1Y3VWd2NYSEpjZXlJRVNONDdybm5jSFYxeGRYVmxlSERoMU85ZW5YcTFLbVRaWnpCWUdEZHVuV1lUQ1pTVTFNQnNMZTN6N1plMWFwVjhmUHp3OG5KaVFZTkdsQ25UcDFjNi8xYlcxdFRyMTQ5NnRXcloyNHpHbzFjdW5TSnk1Y3ZVNjFhdGJ5L0dDSlNaQ25aTHlJaUlpTDV5aXpuODhvcnJ6QnIxaXplZSs4OVM0Y2tJaUlpVDZCMjdkcmQ4OXk4RXYwQXRyYTJWSzlldlVCcjJkdmIwNnhaTS9QbmdZR0JlWTQzR0F3NUp2bi9xbi8vL2dXNmRrNXNiR3dvVjY0YzVjcVZ1K2MxUk9USnB3TjZSVVJFUktSQU9uWHFSUGZ1M1huLy9mYzVjT0NBcGNNUkVSRVJFUkdSdjFDeVgwUkVSRVFLN05OUFA2Vmt5WkwwN2R1WHRMUTBTNGNqSWlJaUlpSWkvNStTL1NJaUlpSlNZS1ZMbDJiKy9QbjgvdnZ2ekpvMXk5TGhpSWlJaUlpSXlQK25aTCtJaUlpSTNKVlhYbm1GYnQyNjhmNzc3eE1kSFczcGNFUkVSRVJFUkFRbCswV0tESlBKWk9rUVJFVGtDZkxKSjUvZzZPakk4T0hEOVgrTWlJaUlpSWhJSWFCa3YrUXFKaWFHSDMvOGtWT25UdDMxWEpQSnhJNGRPekFhalRuMkp5UWtFQlVWeGExYnQrNHp5c0pqLy83OUhENThPRXZDNDZlZmZ1TEhIMyswWUZUL0p5a3BDVnRiVzB1SElTSWlUd2gzZDNmZWYvOTlmdmpoQnpaczJHRHBjRVJFUkVSRVJJbzhHMHNISUlWVFpHUWswNmRQcDNidDJyUnUzZnF1NS8veXl5OU1uVHFWS1ZPbTBLSkZpMno5WVdGaHJGbXpocENRRUJ3ZEhSOUV5QVd5Wjg4ZWpoOC9mdC9yZE8vZVBWdmJnZ1VMT0gvK1BOOSsreTAyTmphWVRDYm16NTlQbVRKbDhQZjN2KzlyM3E4TEZ5NVFzV0pGUzRjaElpSlBrTUdEQjdObzBTTGVmdnR0L1AzOWNYQndzSFJJSWlJaUlpSWlSWmFTL1pLRnlXUWlKQ1NFSlV1V1VMeDRjZno4L0lpSWlNaDF2TE96TTAyYU5NbldIaElTUXAwNmRjeUovdmo0K0N6OWtaR1JWSzllbmVUa1pKS1RrN1AwMmRyYVVxNWNPUURXclZ2SHYvLzk3M3QrUFc1dWJvU0VoR1M1YmxoWTJEMnZsK252eWY2TEZ5OFNFeFBEU3krOWhJM05uYjlXUjQ0YzRmTGx5M1RyMXUyK3IzZS9qaDA3eHBVclYyalpzcVdsUXhFUmtTZUlyYTB0bjM3NktXM2F0R0hPbkRsTW5EalIwaUdKaUlpSWlJZ1VXVXIyaTluVnExZjU4TU1QMmJWckZ3Qi8vdmtuSDMvOGNaNXpxbGV2bmkzWkh4a1pTVXhNREhQbnpqVzM5ZXZYTDhmNU9iVjdlbnF5YU5FaUFLcFVxVUs3ZHUzdTZuVmsrdVdYWDh5Sjk3L2J2SGt6VjY1Y1lldldyZFN2WDUvYXRXc1hhTTJQUHZxSVRaczJaV3Zmdm4wN0FINStmdWEyalJzM0FuZHVvR3pkdWpYUGRjdVZLMGU5ZXZVS0ZNUGR1bmp4SWx1M2JxVjI3ZHA0ZVhrOWxHdUlpRWpSNWV2clM5ZXVYUWtPRHViMTExL0gwOVBUMGlHSmlJaUlpSWdVU1VyMkN3QmJ0Mjdsczg4KzQvYnQyd3dkT3BRT0hUcmtPbmJidG0xOCt1bW5PRGs1TVh6NDhDeDk2ZW5wTEY2OEdGOWZYK3JWcTBkaVlpSXJWNjVrMWFwVmxDcFZDb0F2dnZpQzc3Ly9udFdyVjJOblo1ZG5YTjdlM25oN2U5L1RhenAwNkJBWkdSbTU5dS9ldlp1RkN4Y3laY3FVZTFyL3J6WnQyb1NIaHdmMTY5Y0g0UHIxNitZYkFQUG56ODkzL3ZQUFAvOUFrLzJwcWFra0ppWnk0c1FKOXV6WlE1a3laV2pUcHMwRFcxOUVST1N2UHZqZ0E4TEN3bmpublhkWXMyYU5wY01SRVJFUkVSRXBrcFRzTCtLT0hqM0tGMTk4d2VIRGg2bFpzeWFqUjQvR2FEUnkrUERoYk1ubnVMZzQ1cytmejIrLy9ZYS92ejl2dmZVV3hZc1h6ekptN2RxMUpDWW1NbXZXTEFDV0xGbkM1czJiYWRteXBUblp2M1BuVHA1NTVwbDhFLzEvbFpHUndXZWZmVWJUcGsxNTVwbG5NQmdNK2M1SlQwL1BkbzNYWG52Ti9LVEFrU05IQUNoWnNpUVhMbHdvVUJ6dDI3Y25NREF3Uzl2Ky9mczVjK1lNWGJwME1iZXRXcldLdExRMEZpMWFoS2VuSjIzYnRxVmJ0MjRNR0RDZ1FOZkp6WTRkTzlpNWMyZUJ4MXRaV2RHc1dUT2FObTJLbFpYTzR4WVJrWWZEdzhPRENSTW1NR0hDQkRadjNremJ0bTB0SFpLSXlGMzcrZWVmQVdqVnFsV0IzbStJaUlpSUZEWks5aGR4NTg2ZDQ4eVpNd3daTW9RT0hUcGdNQmlZT25VcXUzYnRZc3FVS1RScTFJaXpaOCt5Y3VWS3RtelpRdm55NVpreFl3YU5HemZPdHRhWk0yZFl1blFwL2Z2M3g4M05qY09IRDdObHl4YjgvUHlvVWFNRzhmSHhuRDkvbm9TRUJGNTY2YVVzZGZ3OVBEenlqUFBreVpORVJFU3dmdjE2S2xldVRKY3VYZkR6ODhQVzFqYlhPZW5wNmRuSytMaTd1K1B1N2c3OFg3Si8yTEJoQmY1NkJRWUdabnVhSWZOTUFHdHJhd0F1WGJyRXVuWHJhTldxMVFNdlpaRGYxeW1Ud1dEQTFkVVZUMC9QUjNvQXNvaUlGRjN2dlBNT2l4Y3ZadGl3WWV6ZnYvK3VidXFMaUJRR1U2ZE9CZTZVNDlTL1lTSWlJdkk0VXJLL2lQUDE5YVZWcTFaWmt1TGp4bzFqK3ZUcFRKbzBDVzl2YjNidjNvMnpzek1EQmd5Z1U2ZE91ZGJCMzc1OU95a3BLU3hZc0lEUFAvOGNBQmNYRjk1NjZ5MUNRME5adG15WmVleVhYMzdKbDE5K2FmNTg4K2JOZWNaWnZYcDFsaTlmenYvKzl6OUNRa0w0NktPUCtQcnJyK25TcFF2dDI3ZkgzdDQrMjV5MHRMUmNid2Jjdm4yYlU2ZE84ZFJUVDlHcFU2YzhyLzFYRlNwVXlQTDUwYU5IMmJOblQ1YTJUei85bExTME5GNS8vZlVDcjF0UUhoNGVCVTc0aTRpSVBFcjI5dmJNbXplUHdNQkFQdm5rRTBhTkdtWHBrRVRrTWRDK2ZmdUhzdTdDaFFzcFg3NzhRMW00MUJ6NUFBQWdBRWxFUVZSYlJFUkVwTEJTc2wreUpPK3ZYYnRHZUhnNHAwK2ZKalUxbGVqb2FMcDI3Y3E1YytmWXZYczN6WnMzcDFLbFNqbXUwNjVkTzJyV3JFbkpraVhadUhFakd6ZHVaUERnd1pRb1VZTGV2WHZUdVhOblhudnROUUlEQTNuenpUY0IrTzkvLzh2Q2hRc0xGS2V0clMyQmdZRzgrT0tMYk5xMGlaVXJWN0pnd1FMV3JWdkhraVZMc3QyRU1CcU51U2I3bzZPanljaklvRm16WnZqNCtCVG8ram41NnF1dnNMVzFKUzB0RFlBVEowNndZOGNPT25YcWxHMVhmMXhjWEk0SDlUbzZPdEtpUll0N2prRkVSS1N3Q0FnSUlDQWdnQ2xUcHRDalI0OXNOOGxGUlA3dTl1M2JEMlZkazhuMFVOWVZFUkVSS2N5VTdCZXVYTGxDVkZRVUVSRVIvUDc3NzZTbnArUGw1Y1dJRVNPb1hiczJ3Y0hCbkQ5L25sR2pSdUhrNU1TVksxZXl6TGV4c2FGRWlSSzR1Ym5oNXViR21UTm4yTHg1TXo0K1Bsa09oZDIwYVJPM2I5Kys3OTA3TmpZMnRHL2ZIbjkvZjBKRFEzRndjTWp4YVlPOGt2MUhqeDQxLzM3Ly92MTNkZjE2OWVwaFkyUEQ5dTNiMmJkdkgzMzc5bVhKa2lVQVZLdFdqZkhqeDlPMGFkTnM4Nktpb29pS2lzcldYcUZDQlNYN1JVVGtpVEYzN2x6cTFhdkgrUEhqV2JwMHFhWERFWkhIUk9aWlZ6bVpQMzgrUnFPUm5qMTdtczhCdTF0M2M1WklRRUJBbnYyMnRyWjgvLzMzOXhTSGlJaUl5TU9rWkg4UmR1SENCWUtDZ29pTmpjVmtNbEdtVEJsZWZ2bGwvUHo4cUY2OU9oczJiT0R0dDkvbTFxMWJBRXlmUGozSGRhcFZxOGFDQlF1QU93ZnB6cGt6aHhJbFNqQml4QWp6R0tQUnlIZmZmVWZ0MnJVeEdvM21ldjFKU1VrQVdlcjNROEZxMDl2YjI5T3RXemZnenM2ZFE0Y09FUjRlanBXVkZVT0hEaVVsSlNYWFpQLzE2OWNCc3BRU0txaDE2OVpoWTJQREw3LzhncGVYRjEyN2RqVW4rK0ZPYWFTY1BJZ0Rla1ZFUkFxN0dqVnFNSHo0Y0Q3NDRBTkdqUnJGVTA4OVplbVFST1F4dDM3OWVveEdJeSsvL1BJOUovdmh6cmxXdVQybERQLzNucVJTcFVxNUh0RDc5L2N0SWlJaUlvV0prdjFGV05teVpmSDI5cVpaczJZMGJkcVVXclZxWVRBWWlJdUxZOVNvVVJ3NGNJQVhYbmdoeSs3OHYvcm1tMjg0ZlBod2xqZnhTNVlzNGNpUkkweWJObzJrcENUKytPTVB6cDA3UjZ0V3JVaE1UQ1F4TVpGKy9mcGxXK3Z2YmZuVjhJYzdDZjZqUjQveTAwOC84ZlBQUDVPWW1JakJZS0I3OSs2WVRDYlMwOU56ck9VUDhQTExMOTkxK1o2Wk0yZHk1c3daODRHM3I3MzJHazVPVHJtZVlTQWlJbEpValIwN2xvVUxGL0xlZSs4UkdocHE2WEJFNURHWFdaTG5mbi91dHJHeFlmSGl4Ym4yWis3K1g3QmdRYTRIOU43TkV3SWlJaUlpajVxeWxFWGN3SUVEemIrL2N1VUszM3p6RFpzMmJjTFYxWlhKa3lmVHNtWExiSE9NUmlQejVzM2o4T0hEdlBEQ0N3d1pNZ1NBaElRRVFrSkNNQmdNVEp3NGtZeU1ET0RPVFlXT0hUdm1tTURQck5sZmtPUSsvTjhPL2w5KytZV0lpQWh6Z3I5Ky9mcDA3OTZkVnExYVViSmtTZlBUQ0xrbCswdVhMazNwMHFVTGRNMi9jbkp5TXUveXFWR2p4bDNQRnhFUktRcEtsU3JGNk5HamVlKzk5NGlLaXFKWnMyYVdEa2xFSG1QcDZlbkEvU2Y3UlVSRVJKNTArbWxKaUkrUFo4MmFOV3pac2dXajBVaGdZQ0I5Ky9ibDRzV0xiTjI2bGVlZmY5NDg5dno1OHdRSEIzUGt5QkY2OWVwRjc5Njl6Y2x2ZDNkM25ucnFLU3BXcklpSGh3ZVZLMWVtVXFWS2xDOWYzancvSVNHQnFWT25NbkxrU0x5OHZMTEVzWGp4WXBLU2tyS1Uvd0ZJVFUxbDc5NjlSRVpHc25QblRxNWR1NGJCWUtCdTNicDA3ZG9WSHgrZmJJL3pwcVNrQU9EZzRKRGwyc2VPSGJ1bnI1R3ZyeTgzYnR5Z2VQSGk5elFmWU5XcVZheGF0U3JIdnBVclYxS21USmw3WGx0RVJLU3dHVDU4T0o5ODhnbmp4bzBqUER3ODE1SVlJaUo1TVJxTjV0OC9xY24rRHovODhKRmVUNldJUkVSRW5seFA1azlMVW1DcHFhbE1tRENCOCtmUDQrUGp3eHR2dkdHdVk3bDQ4V0xDd3NLd3Q3ZW5XYk5tYk5pd2djV0xGMk5yYTh1a1NaTm8xYXBWbHJWc2JHejQrT09QODd6ZTBxVkxTVWhJeURHeGJXOXZ6L2ZmZjgrenp6NUxreVpOZ0RzMTlkZXRXOGZ0MjdjQnFGbXpKbDI3ZHVXNTU1N0xNemwrOCtaTkFIUEpIWURmZi8rZGVmUG1GZUNya3AydnJ5L1hyMStuYXRXcTl6UWZvRm16Wmp6MzNITTU5cFVvVWVLZTF4VVJFU21NaWhjdnpudnZ2Y2V3WWNQWXZIa3ovdjcrbGc1SlJBcTVWYXRXc1h6NThsejdlL2Z1bmU4YVU2ZE94ZHZiKzBHRzlkRGxkWTdBZzNibXpCbGNYRndlMmZWRVJFVGswVkt5djRpenM3TWpLQ2dJZTN0N0tsYXNtS1Z2eUpBaFhMaHdnWmt6WjFLNmRHbk9uajFMczJiTmVQdnR0M0Z6Yzh0elhhUFJ5UEhqeHpsNjlDaEhqeDVsN05peEhENThtTzNidC9QNjY2L2o2dXFhYlU2M2J0MElEdzluN3R5NWZQbmxsemc1T2VIczdFelpzbVh4OWZYRjE5ZVhDaFVxRk9oMW5UeDVFaUJMcVo2MmJkdlNva1dMQXMzL3UrVGtaSXhHSXlWTGxyeW4rUUJWcWxUSjhwU0VpSWpJays3Tk45L2t3dzgvWk55NGNmajUrV0ZsWldYcGtFU0tyTFMwTks1ZnYwNXljakszYjkvbTFxMWJPWDZrcEtSZ05Cb3hHbzJrcDZkbit6QWFqWXdwOW5CaU5CcU41azArT2Ntckw1T3RyZTJERE9tUjZOYXQyeU83MW9jZmZxaU5SaUlpSWs4d0pmdUZhdFdxWld1TGk0dGo4K2JOeE1URWtKS1NncjI5UFRObnpxUlJvMGE1cnJOdjN6NjJiZHRHVEV3TUowK2V4R2cwWWpBWXFGNjlPa2Fqa2JsejUxSzZkR2xlZmZWVjg1ek11djV3NThtQXQ5NTZpM0hqeHJGMDZWSUdEeDdNcTYrK2V0Yy8vQ1lsSmJGeTVVb0FHalJvWUc2M3Q3ZlB0WVovZm5iczJBSGNLVlVrSWlJaUJXTnZiOCtVS1ZONDQ0MDNXTE5tVFphZkFVVGszcVNscFhIcDBpVXVYcnhvL2toTVREVC9ldTNhTlpLU2tySjlaSjVwOVNDTW1WUGxnYXlUZWZBdTNIa3YwTE5uVDNyMjdKbGx6TGx6NStqZHV6YzJOalpzMnJRcDE3VjY5dXpKeFlzWHN6elpLeUlpSWxMVUtOa3Z3SjNEZWYvNDR3OE9IRGpBcjcvK3l0bXpaekVZREhoN2V6TnExQ2h6V1oyOG5EdDNqc2pJU09yV3JZdXZyeSsxYTllbVJvMGFPRG82c21USkVrNmRPc1hFaVJPNWZQa3k2ZW5wR0F3R2R1L2VqWk9UazNtTnhvMGIwN2h4WXhJU0Vzakl5TWgzQitDRUNSTklTRWpBMGRFUk96czdVbEpTaUl1TEl5MHREVjlmM3h4dlpPVGwyclZyekpzM0R4Y1hGeHdkSGJHMXRlWDY5ZXRzMjdZTklNY0RpMFZFUkNSM3ZYcjFZdmJzMmJ6MzNudDA2dFRwaWEyNUxmSWdtRXdtcmx5NVFseGNISEZ4Y1p3NmRTckxyNmRQbitiS2xTczV6clcydHFaMDZkS1VMRmtTVjFkWFNwWXNTZFdxVlhGeGNjSEZ4UVZYVjFkY1hGd29Ycnc0am82T09YNDRPRGpnNE9DQWpZME4xdGJXV0ZsWllXMXRiZjdJL0R6bG83djdHVHMzQmFuSG41U1VCT1JmOWpMenpLNjhrdjFwYVdtMGJkczIzN2dDQWdMeUhTTWlJaUpTR09uZFZoRzNZc1VLMXE1ZGEvNGgyc3JLaWxxMWF2SGlpeS9TcGsyYnU5cko3dS92VDd0MjdYTHM2OXk1TXlWS2xNREh4NGNWSzFhd2RPbFNjMStYTGwyeWpKMDhlWEtXZzNYelVycDBhZmJzMldOK1FzQmdNRkN1WERuYXRtM0xhNis5VnVEWU03bTR1TEIvLzM2U2s1T3o3RFFxVTZZTS9mdjN6L1BKQmhFUkVjbk8ydHFhYWRPbThjb3JyN0IwNlZJR0RCaGc2WkJFTE1aa01uSHg0c1ZzU2Z6TVgrUGk0a2hPVHM0eXg5blptU3BWcWxDbFNoVmF0R2hCdVhMbEtGT21ER1hLbE1IZDNkMzhxNnVyNjJOWEt1dXZ5WDQ3TzdzY3h5UW1KZ0xrVzA0enM4UlBic2wrRHcrUFBPZG5aR1J3OXV6WmZNZnFjRnNSRVJFcHpKVHNMK0o4ZlgwNWR1d1lOV3JVb0diTm10U3ZYNTlpeGU2dENLZTF0WFd1ZlNWS2xLQno1ODRBdEd2WGp0cTFhMk15bVNoVnFsUzIzZmNGVGZRRGpCZ3hnaEVqUnBDUmtVRkdSZ2JXMXRZWURJWjdpaC91M0N6NDdydnZBTXgxU2cwR1E2NXZQakw1Ky90VHMyYk5lKzRYRVJGNWtyMzg4c3MwYWRLRW9LQWdldmJzcVRJYlVpUWtKU1Z4OE9CQjg4ZUJBd2M0ZE9pUWVaTk5KamMzTjZwVXFVTE5talh4OS9jM0ovYXJWS21DcDZjbnJxNnU5L1h6YldGMjgrWk44KytkbloxekhCTVhGd2VRN1h5eHZ6S1pUS1NtcGdLNUovc1hMMTVNZkh3OEVSRVJPVzRLT24zNk5QMzc5OGZGeFlYRml4Zm5lcTJDUEJrZ0lpSWlZaWxLOWhkeEZTcFU0UDMzMzMrazF5eFZxaFNsU3BWNm9HdGFXVms5OEoxTU5qWTJCUzQxTUhyMDZQdnFGeEVSZVpJWkRBYUNnNFB4OC9QanM4OCtZOVNvVVpZT1NlU0JTVXRMNDlpeFkrYUVmbVp5Ly9UcDArWXhKVXVXcEg3OSt2VHExWXU2ZGV2aTZlbHBUdWdYTDE3Y2d0RmJWdVpURFBiMjlya2VySHZnd0FFQXFsVEovWnlBVzdkdVlUS1pzTEt5eXZXTXJveU1ETWFQSDgvNTgrZXBXTEVpUGo0K1dmcFBuVG9GM0hsL2xKY3Z2dmppaWIzNUlpSWlJbzgvSmZ0RlJFUkU1S0Y3L3ZubmFkT21EWFBtek9GZi8vcVhkdmZMWXlrbEpZWGZmdnVOeU1oSTl1L2Z6OEdEQnpseTVBaHBhV25BblZJMGRldldwWFhyMXRTdlg5LzhVYUZDQlNXSWMzRHAwaVhnVHNuTW5QejU1NThjUEhnUWdJWU5HK2E2VHVZVEFuODlDK3p2ckt5c0dEeDRNSk1tVFdMMjdObTR1N3RUdTNadGMvKytmZnNBcUZ1M2JwNHhWNjllUGM5K0VSRVJFVXRTc2w5RVJFUkVIb21KRXlmaTYrdkxraVZMR0R4NHNLWERFY25YMWF0WDJiRmpCeEVSRVVSR1J2THJyNythRDRLdFZxMGE5ZXZYcDBPSER1YWt2cGVYbHc2aHZndVpOZkxMbHkrZlkvKzZkZXN3R28yVUtGR0NldlhxNWJyT2pSczNBUEl0UjlxOGVYTzZkdTNLdDk5K3k3aHg0d2dPRHFaT25UcWtwYVh4MDA4L0FmRE1NOC9jeTBzUkVSRVJLUlQwazZpSWlJaUlQQkt0VzdlbVdiTm16Smt6aHpmZmZGTkpVU2xVVENZVGNYRng1c1IrUkVRRWh3NGRBdTZVbVhubW1XY1lNV0lFTFZ1MnBIbno1Zys4TEdWUmRPellNU0RuM2ZJSkNRbUVoSVFBZDg3OHl1dmZpei8vL0JQSVA5a1BNR0RBQUJJVEU5bTJiUnVqUjQ5bTJMQmgzTGh4Zyt2WHIxTzJiRm4rOFk5LzNNdExFUkVSRVNrVTlBNUxSRVJFUkI0Smc4SEF1SEhqNk5peEl5RWhJZlRxMWN2U0lVa1JaaktaT0hMa0NPSGg0VVJFUkJBUkVXSGVhZTdtNXNhenp6N0w2NisvVHN1V0xXblVxRkd1dGVEbDNtUmtaUERycjc4Q1VMOSsvU3g5eWNuSlRKa3loWlNVRkVxWExrMlBIajN5WE92NjlldEF3Wkw5Qm9PQnNXUEhZbTl2enc4Ly9NQ2NPWE93dHJZRzRQWFhYMWU1SlJFUkVYbXNLZGt2SWlJaUlvOU1ZR0FnVHozMUZETm56cVJIang1WVdWbFpPaVFwUW03ZnZzMVBQLzFFV0ZnWUd6ZHU1T1RKa3dEVXFGRURQejgvV3Jac1NjdVdMYWxWcTVhU3ZnL1pqaDA3dUhidEdrNU9Ubmg3ZTV2Yms1S1NtRGh4SWlkT25NREt5b3AzM25rbnoxcjhBSWNQSHdiQTNkMjlRTmZPWE5mVjFaV1FrQkRTMDlNQk9IandJRldyVnFWbXpacjMrS3BFUkVSRUxFdkpmaEVSRVJGNVpLeXNyQmc3ZGl5OWV2Vml3NFlOZE96WTBkSWh5UlB1N05temZQLzk5NFNGaGJGbHl4WnUzcnlKczdNei92NytUSnc0a1JkZmZESFhtdkh5Y0poTUpwWXZYdzdjT2J6YnpzNE9nSk1uVHpKcDBpVE9uejhQd050dnYwM2p4bzBCTUJxTkhEOStuSklsUzFLOGVISHM3ZTNKeU1oZ3o1NDlyRnUzRG9Dbm5ucXF3TmZmdkhrejY5ZXZCKzRjN0h2ejVrMys5Ny8vOGIvLy9ROHZMeTlhdEdoQm8wYU5xRldybG01S2lvaUl5R05EeVg0UkVSRVJlYVM2ZGV2R3hJa1RtVEZqQmgwNmROQU9hbm1nMHRQVDJiMTdOeHMzYmlRc0xJeDkrL1lCVUxObVRRWU9IRWhBUUFDdFdyVXlKNWpsMGR1NGNTT3hzYkZZVzF2VHBVc1hUQ1lUYTlhc1ljbVNKYVNtcG1Kalk4T0lFU1B3OS9jM3p6RVlESXdjT1pLMHRMUWMxeXhidGl4K2ZuNTVYdmZQUC8va2wxOStZZlhxMWNUSHh3UHc5Tk5QTTJIQ0JCSVRFMW16WmczYnQyOG5KaWFHbUpnWXZ2NzZhNG9YTDQ2WGx4ZWVucDU0ZW5wU3VYSmxTcFVxaGF1cmE3NVBISWlJaUlnOGFrcjJpNGlJaU1nalpXTmp3NWd4WTNqcnJiZll2bjA3dnI2K2xnNUpIbk5HbzVITm16Y1RFaExDOTk5L3o2VkxsN0MxdGFWMTY5Yk1uVHVYZ0lBQWF0U29ZZWt3NWY4N2Z2dzRBQUVCQVZTb1VJR29xQ2dXTEZnQVFKa3laUmczYmx5Mk92N1cxdFpVckZpUlU2ZE9aV3R2MEtBQnc0WU53OEhCSVV0ZlVsSVNodzRkNHZqeDR4dzhlSkNEQncrU2taRUJRS2xTcGVqWnN5ZUJnWUZZV1ZuaDR1TEN1KysreStEQmc5bTFheGRSVVZIczJiT0g1T1JrOXU3ZHk5NjllN085RGpzN096NzU1Sk1jRHhnV0VSRVJzUVFsKzBWRVJFVGtrWHZqalRlWU1tVUtNMmJNVUxKZjdvbkpaR0xQbmowc1g3NmNrSkFRTGw2OGlMdTdPeDA3ZGlRZ0lBQS9QeitjblowdEhhYmtZT2pRb2FTbXB0S3ZYejhBbWpWclJvOGVQYmg2OVNvREJ3N005YURkK2ZQbmMvdjJiVkpTVWpBYWpaaE1KdHpjM0xDMXRjMXgvSjkvL3NtMGFkTXdHbzNBbmFjREdqWnNpSyt2TDM1K2Zqa2V1dXpzN0l5Zm54OStmbjZrcDZjVEZ4Zkg4ZVBIaVltSjRlVEprMXk0Y0lGTGx5NWhOQnFwVXFXS0V2MGlJaUpTcUNqWkx5SWlJaUtQbklPREF5TkhqbVRNbURIODl0dHZOR3JVeU5JaHlXTWlOamFXRlN0V3NIejVjbUppWW5CeWN1S1ZWMTZoWjgrZStQbjVZV09qdHppRm5iVzFOV1BHak1uUzFyZHYzM3puMmRqWVVMeDRjWW9YTDE2ZzYxU3FWSW4rL2Z0ejdkbzFhdGV1VGIxNjlTaFpzdVJkeFZtdFdqV3FWYXVXcGFTUXlXVGkyclZybUV5bUFxOGxJaUlpOGlqb0oyRVJFUkVSc1loQmd3WVJIQnpNakJreldMMTZ0YVhEa1VMczBxVkxmUHZ0dHl4ZnZweWRPM2RpYlcyTnY3OC9reWRQcG1QSGpnVk8va3JSMDZWTGx3ZStwc0ZndUt1YkJpSWlJaUtQaXBMOUlpSWlJbUlSenM3T0RCa3loT25UcHhNVEU0T1hsNWVsUTVKQ0pDMHRqZERRVUpZdFc4YW1UWnN3R28wMGFkS0VUejc1aEc3ZHV1SHU3bTdwRUVWRVJFUkVDaFVyU3djZ0lpSWlJa1hYMEtGRHNiVzE1YlBQUHJOMEtGSklYTHg0a1duVHB1SHA2VW5YcmwzNTQ0OC9tREJoQXRIUjBlemF0WXVoUTRjcTBTOGlJaUlpa2dNbCswVkVSRVRFWXR6ZDNlbmV2VHRMbGl3aE9UblowdUdJQmYzMjIyLzA2ZE1IRHc4UEprK2VUSk1tVFFnUER5Y21Kb2Fnb0NBOStTRWlJaUlpa2c4bCswVkVSRVRFb29ZT0hjcjE2OWY1NXB0dkxCMktQR0pwYVdtRWhJVFFva1VMR2pkdXpJWU5HM2o3N2JlSmpZMWw3ZHExK1ByNllqQVlMQjJtaUlpSWlNaGpRY2wrRVJFUkViR294bzBiMDdScFUvNzk3MzlqTXBrc0hZNDhBaGN1WEdEcTFLbDRlbnJ5Mm11dmNlUEdEUll0V3NTWk0yZVlOV3NXbnA2ZWxnNVJSRVJFUk9TeG8yUy9pSWlJaUZqYzBLRkRPWExrQ09IaDRaWU9SUjZpNk9obzNuampEU3BYcmt4UVVCRE5temRuKy9idDdOdTNqd0VEQnVEazVHVHBFRVZFUkVSRUhsdEs5b3VJaUlpSXhiMzY2cXVVTFZ1V1R6LzkxTktoeUVNUUhSMU43OTY5cVZPbkRxR2hvWXdjT1pLVEowK3lldlZxV3JkdXJWSTlJaUlpSWlJUGdKTDlJaUlpSW1KeGRuWjJ2UG5tbTJ6WXNJRlRwMDVaT2h4NVFHSmlZdWpUcHc5MTZ0UmgzYnAxVEp3NGtWT25UakZqeGd3cVY2NXM2ZkJFUkVSRVJKNG9TdmFMaUlpSVNLRXdhTkFnckt5c21EOS92cVZEa2Z0MC9QaHgzbmpqRGZOTy9zd2tmMUJRRUs2dXJwWU9UNlJJZTlSbm82eFlzWUp6NTg0OWttdjkrdXV2TEZteWhJeU1qSHpIUmtkSDg5Ly8vdmVCWGZ2Y3VYTkVSMGZmOWJ4RGh3NXg0Y0tGQnhiSDQ4aGtNckZwMHladTM3NzlRTllyeUo5L1hGd2M4K2JONCtMRml3L2ttZzlLWkdRa24zLysrUU5aNjlhdFc2U2xwZDNUM01URVJPYk5tOGZSbzBkejdMOTA2Ukx6NXMxajNicDE5eE9paUR3RU5wWU9RRVJFUkVRRW9FS0ZDblR1M0prdnYveVNvS0FnSEIwZExSMlMzS1hqeDQ4emJkbzBsaTlmVHJGaXhYanZ2ZmNZUG53NEpVdVd0SFJvSWdMWTJ0cVNsSlQweUs0WEZoYkcwcVZMK2VPUFA1ZytmVHBwYVdtY1BIbXlRSE5yMXF4NTE5ZmJzMmNQYTlldTVmWFhYOGZLS3UrOWpmdjM3MmZod29XOCt1cXI1cmE0dURqKytPT1BmSy9qNysrUHRiVjFscmFRa0JEQ3c4UFpzR0VEbXpadDR1REJnL1R2M3g4M043YzgxeG94WWdSZHVuUmg0TUNCK1Y3M1NSVWRIYzBubjN6Q3hvMGJDUTRPcGtTSkVzVEh4M1BreUpFQ3IrSHY3dy9Bd1lNSG1UVnJGdVBIajZkdTNicTVqcjk0OFNKaFlXRzBhOWNPZDNmM1BOZU9pSWpneElrVEJZNGxKODJiTjhmTHl5dmZjZnYzNzJmdDJyVU1Iano0dnE0SDBLRkRCL3o5L1JrOWVuU1c5aVZMbG5EMDZGRUdEUnBFMWFwVnM4MHptVXg4L1BISEhEbHloUGJ0MjVPUWtKQ2x2M3o1OG9TRWhCQVdGc2FZTVdPeTlRTzR1N3RqWTZPVW80Z2w2RytlaUlpSWlCUWFRNFlNWWRXcVZheGN1WkwrL2Z0Yk9od3BvRE5uempCcDBpUysrZVliaWhVcnhvUUpFM2o3N2JlVjVCY3BaQ3BVcVBESWRqSWZQWHFVK2ZQblU3SmtTVWFOR2dYYzJTMzhyMy85cTBEek4yL2VERUMvZnYySWo0L1BkeHo4MzFNTGYwL0VGOVMrZmZ2NDk3Ly9uZSs0NTU1N0x0c05hWHQ3ZTR4R0l3RC8rTWMvQ0FzTG8xKy9mZ3dkT2hRL1B6L3p1TTZkTzlPMWExZTZkZXQyVHpFK2lXclZxc1hVcVZNSkNncGk5T2pSZlBEQkIveisrKzhGK3JQSWxKbnNkM1YxNWViTm00d2RPNVlaTTJaUXIxNDlybHk1a3UzR3dmSGp4d0U0Y09BQWlZbUoyZFo3OXRsbnpiK1BpSWhnNjlhdDkvTFN6TXFVS1ZPZ1pQK2o4T3l6ejdKbnp4NEdEUnBFUUVBQS9mcjFvM2p4NHViK3BVdVhzbnYzYm9BY2IwSjkvUEhIaElXRkFUQjc5dXdjcjdGbzBTSThQVDBmZlBBaWtpOGwrMFZFUkVTazBIajIyV2Z4OXZibTAwOC9wVisvZmpxNHRaQzdkZXNXSDM3NElUTm16TURLeWtwSmZwRkNybUhEaHF4ZnY1N282T2g3MmpsZlVHZlBubVh5NU1rWURBYmVmLzk5ODc4SmJtNXV6Sm8xNjY3VzZ0YXRHOWV2WHkvUTJJeU1EQXdHUTY3L2QyUmtaSmlmTExoOCtUSUFzYkd4MmNiOThNTVBPZDR3Q0FzTFk5NjhlVG11N2Vqb2lORm94R1F5VWJac1dUNzY2Q1Btelp1WDdYeVM2OWV2azVLU1VxRFhVNVEwYnR5WWFkT21zWFhyVmpJeU1xaGN1VEliTjI3TU11YlVxVk00T2pwU3RteFpjOXVLRlN0WXVYS2wrWE1QRHcrbVRwM0txRkdqR0Q5K1BMTm16ZUx5NWNzRUJRWGxlTjBGQ3hiazJQN1htMGlaY3ZxK1NFdEx3MmcwM3RYVGlGOSsrU1dyVnEzS2MwemJ0bTF6YkM5V3JCaWhvYUhtejFOU1V2SzhnWGZqeG8xc044c2NIUjBaUFhvME8zYnNZTVdLRmRqWTJKaWZKRmkrZkRrclY2NmtZOGVPREJreWhCa3pabEN4WWtWNjkrNE5RRkpTRWtPSERxVkJnd1lFQndkalpXWEZ1KysraTRPREF5TkdqS0JVcVZJRitocUl5TU9qWkwrSWlJaUlGQm9HZzRFaFE0WXdZTUFBZHUvZVRaTW1UU3dka3VUQVpETHgzWGZmTVdyVUtFNmRPa1dmUG4yWU1XTUc1Y3VYdDNSbzhpallPa0hhRGJBdFp1bElIbThXK0JwNmVYbFJxMVl0dG16WmdxdXJhNzdsUys1RmZIdzhvMGVQNXZyMTYweWVQSm5hdFd1YisrenQ3Zm5IUC81eFYrdTk4TUlMZWZidjNidlhYSHJuMkxGandKMEU4TisxYTljT096czdCZzBhbEtYOXI1OFBHVElrUzk5Ly8vdGZGaTVjbUdQaTkrOGNIQndBU0UxTnhkN2VIbnQ3ZS9yMjdVdGNYQnlyVjYrbVdMRml0R3ZYTHQ5MWlwcHZ2dm1HWmN1V3NYbnpacnk5dmZIMjlpWXlNcEwzMzMrZjRPQmdHalZxQk56NWYyZnUzTG5jdW5XTHI3NzZ5bHltS2FlYk12WHExZVB0dDk5bTJiSmxtRXdtbWpadHl0cTFhLzhmZTNjZVYyUGUvdy84ZFU2YkZwV2xyS2xVdHBHZEVySkVEZU8yM0JqdXNlL0QxekxXTVJteUYySVl5MWlUdGNrKzdxeHBzVlpFa1d5RmlMS1VpdmJPNmZ6KzZOZDFPMDZyNG5SNFBSOFBqK242WEovbGZackc4TDQrMS9zajF5Y3NMQXhMbGl5QnU3czdMQ3dzUGpuK1RaczI0ZVRKay9EeDhZR1dsbGFweGs2ZlBsMmg3Y0tGQ3dnUER5L3ducisvdjBJNW9mdjM3d3R2emhUa3lwVXJ1SExsU29IM1BEMDkwYmx6WjlTc1dSTUFzSExsU3B3L2Z4NzI5dllZUDM0OEhqMTZoRDU5K3VEWFgzOUZzMmJOMEtKRkM3eC8veDVXVmxhWU5XdVdVS1puOXV6WmNIRnhRWEJ3TUhyMTZsWGl6MDlFbndlVC9VUkVSRVJVb1F3ZVBCalRwMCtIaDRjSGsvMFYwTzNidC9ITEw3OGdJQ0FBTmpZMjhQYjI1cituYjR6WXNCNXlFNklncnRWQzJhR290TnlFS0lnTjZ4WGZzWnc1T0RqZ3lKRWoyTDkvUDlxMGFZUDY5ZXZEeU1nSW1wcWFaWjQ3UER3Y2l4Y3ZSbVptSmx4Y1hHQnJhd3RmWDE5RVIwZGoyTEJocUZ5NWNqbDhBbm5YcmwzRDRjT0g1ZG84UFQwVityVnYzeDdtNXViWXZYczNBT0RVcVZQdzl2WVdyZ0VJcFV0S0t5VWxSWGo3WU4yNmRZaVBqMGRNVEF6UzB0SUE1TzJrN3RxMUs1UDlKZFNoUXdlMGJ0MGFLMWFzd0pZdFcyQmtaSVRUcDA4ak9qcGFlSk9zT0U1T1R1amF0YXZ3Yy8xaG1ScmdmdzludExXMUZlNlZSbGxLUi9YdTNWdWg3ZG16WndnUER5L3czcU5IanhTUy9lYm01bGk2ZEdtQjh5OVlzQUF0VzdiRXYvLzliN24yd01CQStQbjVRVTlQRHdZR0JrSjcwNlpOb2EydGpTbFRwdURGaXhmNCtlZWY0ZXZyaS8zNzl3djk2dGF0aTRzWEwyTFVxRkhRMGRFQmtQZUE2OUdqUjB6MEUxVVFUUFlURVJFUlVZV2lwNmVId1lNSHc4dkxDMnZYcmhYK01rbktsWmlZaUlVTEYyTExsaTJvVWFNRzl1elpnNkZEaDVZbzZVSmZGN0dsSTZRUkI1bnNMeU5weEVHSUxRc3UxZkU1YVd0cjQ2ZWZma0pJU0FpQ2c0Tng3ZHExRW8yYk5XdFdzWDNTMHRLZ3BxYUdWYXRXd2RyYUd1L2V2Y1BXclZzaGs4aytXNDM2aVJNbkNuWEYzZDNkY2VuU0pmenp6ei9DL2RPblQyUHQyclhRME5DQVNDUkM3ZHExQVFENit2cHkxNS9pN05tejJMbHpKNUtTa29TMjZPaG8xSzlmSHpZMk5qQTNONGVabVJscTFLaFJibVhwMXF4WlV5N3pmTzcxU3ZMelVwRFUxRlFrSlNXaFg3OStXTE5tRFdKaVlwQ1VsSVR0MjdmRDF0WVd4c2JHaUkyTmhZbUpTYkZ6NVNmNkN5dUpBNkRRTXlUMjdkc25WeTZvTUJLSkJDS1JTR21IMGVycjY4UFcxcmJRKzBaR1JncjNiOTI2QlNDdkpOQ0huSnljRUJrWmlZaUlDS0UwVUg1ZklLOE1XUDVodks5ZnZ4WWVjT1QzemI4bkZvdUZ0d1dJNk10anNwK0lpSWlJS3B3eFk4YkF3OE1EUjQ4ZXhiQmh3NVFkempkTklwRmd5NVl0V0xod0lkTFMwdkRycjcvaXQ5OSsreXc3ZEVrMWFMU2RnTXpkMzBNdE5oaGlrOEtUVEZTNDNOaGdTSjllUXFXUlo1U3l2bGdzUnZ2MjdkR2lSUXM4ZWZJRUtTa3B3Zzdsc3JDenMwT0RCZzFnWkdRRUFOaXdZUU5TVWxMZzR1SUNxVlJhYURtUnd0U29VUU8zYjk4dXRsLyt6bVdKUkFJTkRRMjVlems1T1FDZ2tJeVZ5V1RGUHF6TVB3T2dNSFhyMWtXdlhyMWdibTZPNU9Sa2JOeTRFZlBtelpNckM1T2NuSXpVMU5SeSt6MVRYMSsvWE9ZcFR2NmJDdTNidC84aTYrVUxEQXlVT3hmQjJTRFA3MlFBQUNBQVNVUkJWTmxaK0Rvb0tBaEJRVUVBQ3E2cC85dHZ2eUUwTkZTNFBuejRNQXdNRERCdjNqd0FRRlJVRktwV3JZcHExYW9CeVBzWlNFaElnSjZlbmxCei8vbno1OWkzYjEraHUvMERBZ0xrYXVCSFIwZERKQkpoejU0OWhYNm1IMzc0UVZpeklraE5UWVdXbHBiQ2Z4T1ptWmxZdlhvMUFBaUhUZWRmQTNrUFFFYU9IQWtBd3ZmMFEvbjNQajVYZ0lpK0xDYjdpWWlJaUtqQ3lVOFllWGg0TU5tdlJMZHUzY0xvMGFNUkZoYUdmdjM2bGJtMk1YMGxOUFdnNmVpRzdKTy9RUE9IZFV6NGwxSnViSERlOTY3WEdrQlR1ZWNlYUd0cm8wbVRKdVUybjBna0VoTDlwMCtmUm1CZ0lBWU5Hb1NPSFR2Q3o4OFBibTV1cFpwdjBxUkorT3V2djRydGw1L3NUMHRMRThxejVNdFBXbjc4RUNCL1IzWlJzck96aTl5eC9kMTMzK0c3Nzc0REFOeTdkdzlBWG5ML1E2dFhyMFowZERROFBUMUxkWWhyWWNhUEgxL21PVXJpNnRXckNBb0tncDJkM1JkWjcyT0ZuWk5RMUNISi9mdjNSNGNPSFhEMzdsMjU4UTRPRGdDQTBOQlFuRGh4QWoxNzlzUi8vdk1mVks1Y0diMTc5OGJQUC84c2xNMjVjdVVLUkNKUmdXOFZpc1ZpQkFZRzR1clZxd3IzOXU3ZFcraG5zYmUzcjFESi92ZnYzeGY0TUVOUFR3Lzc5dTBEa0hmMnhwZ3hZNFRyZkw2K3Z1alJvd2M4UER5RXR5dnkrNWJrYkFzaSt2eVk3Q2NpSWlLaUNrY2tFbUgwNk5INDdiZmY4T2pSSXlhWXY3RHM3R3k0dXJwaTJiSmxxRm16Sms2ZE9zVmEweVJIYk5vUm1qM2RrWDFtTnRSTTdhRm0vU1BFMWExNGFHOWhjdEtRbXhBRmFjUkJTSjllaEdhdk5SRFg2NkRzcUQ2YnlNaEliTnk0RVFBd2J0dzRBSGs3eEQwOFBBcnM3K3pzakpjdlh5cmNOekV4RVJMNU8zYnNFTTRhcUZxMWFvSHpKQ2NuSyt5Z3o5L1pyNkdoZ2RXclYrUGN1WE55OXo4czhmTHhBYjN2Mzc4dmNZSStQNW1iWDlJRUFJNGZQNDVyMTY1aHpKZ3g1WkxvcDZMbG54K2pxYW1wa0hpK2Rlc1c1czZkaTY1ZHUyTDkrdlVJQ3dzcjhFR1N2cjQrdnYvK2U3a0hRZmx2ZUloRUlpeGV2Rml1Lzd4NTgvRHMyVE1jT0hCQVlhNkRCdzlpKy9idGhmNjdMNnE4VUdIM1BpeTk4L3o1ODJMTGNEMTkraFJIang1VmFKTktwVUo3N2RxMWhWSS9INitiZjcxZ3dRSllXbG9LN1VXVjhRR0FXclZxbFZ2cEtpSXFIU2I3aVlpSWlLaENHakZpQk9iUG53OVBUODlDRDUrajhoY1dGb2JSbzBmajFxMWJtREJoQWxhdlh2M0Z5a2FRYWhHYmRrU2xrV2VRYzMwYmNzNzlodHprWjBCT21yTERxcGcwZENFMnJBZXhaWSs4MGoyYW4zNGdhRVgzK1BGai9QNzc3OGpPemdZQW9WU09qbzVPb1dldzVPKzZMNndPdTB3bVEyQmdJRHAxNmxSb29oL0lTMzYyYk5sU3JpMS9aNyttcGliR2poMkxJVU9HQU1nN3hQZmV2WHRZdVhLbDBQZm16WnR5WTErL2ZpMTNnR2xScWxldkRuVjFkU0hoR1JFUmdhMWJ0NkoxNjliQ21xUWNEeDQ4d0p3NWMyQmxaWVhKa3lkang0NGRpSStQaDFRcUJTQi91SzYxdFRXc3JhM2x4a3Nra2tJUHNFNUtTaXIwLzVHWm1aa0FvUEJ6MzdGalI5U3NXUk9wcWFrS08reFBuejZOcDArZjR1ZWZmMWFZejkvZlgrNkEzcWlvcUdMZmZIbnc0QUVlUEhoUTRMMzhzVjI2ZEJHUy9ma0hWc2ZIeDJQZXZIbkN0WjZlSGdZTUdDQ01MYXFNRHdBY08zYXNUQWNmRTlHblk3S2ZpSWlJaUNxazJyVnJvMmZQbnZEMDlNU2lSWXZrL2pKTzVTODdPeHZMbGkyRHE2c3I2dFNwQTE5ZlgzVHYzbDNaWVZGRnA2a0hqUTR6Z1E0emxSMEpWUUFSRVJGWXVIQWh0TFMwVUw5Ky9STFYyeS9wdks5ZXZjSnZ2LzJHbkp3Y2VIcDZ3dExTRWwyN2RoWDZ4TVhGSVRVMUZXWm1abkpqczdLeUFPUWwrN1cxdFlXSEJma1BJNHlOamFHbHBRVkFNZG4vNU1rVDZPdnJsK2dOTTdGWWpIcjE2dUh4NDhkNCt2UXBGaTFhQkdOall6ZzdPM09IOHljb2F0ZDdhVFZzMkJBYk5tekF4bzBiTVdQR0RJd2ZQeDZEQmcwU2RxUVg5OVpGUmtaR2dRK3FaRElaWHJ4NGdUWnQyaFE2cnFENUd6VnFoSkNRRUFRRUJHRExsaTF5cGFkOGZYMVJzMlpOb2F6UWgzUjBkUER3NFVQaHVtdlhybkwvRFh5c1I0OGVjSFIweEp3NWN3cnQwNzkvZitGaFcwcEtTcUg5VWxOVFdhYUhTRVV3MlU5RVJFUkVGZGFZTVdNd1lNQUFuRDkvSGs1T1Rzb081NnQxNDhZTmpCNDlHaEVSRVpnMGFSSldybHpKQTNpSnFOUkNRME9ocGFXRjFhdFg0KysvL3k2M1pQL0preWZScUZFam9UNSthR2dvTGwrK2pNNmRPd3R2RHVRbjZqL2VsWjJSa1FFMU5UV0ZCOGFQSGozQ216ZHY0T0xpZ3FWTGx5clU5SC81OGlYaTR1S1FrSkNBbjMvK3VVU0p6aVpObXNEZjN4OXo1ODZGV0N5R3E2c3IzNHdxcGVyVnE2Tmx5NVlZTTJZTXBrNmRpc21USjhQQ3dnS3paczNDN05telMzM0doRXdtUTA1T0Rzek56ZUh1N283ang0L0QydG9hMmRuWmVQSGlCUUNnY3VYS3dzT2ZmR0t4V0RpdjRkMjdkd1crNGZIdzRVTmtaV1hCMU5TMHdMVXpNaktnb2FGUjRMa1BqUnMzeHI1OSsrRG01Z1lYRnhlSVJDSmtaV1VoS2lvS1hicDBLWEMrYnQyNm9WdTNicVg1K01YNjhLMEZUMDlQK1BqNHlOMy9jTGQrZnIzKzR2Q2hBSkZ5TWRsUFJFUkVSQlZXNzk2OVViMTZkWGg0ZUREWi94bGtaMmRqeVpJbGNITnpRNzE2OWVEdjcxL2tMa0Vpb3FMMDdkc1h2WHIxUW8wYU5jcHR6cmR2MytMaXhZdHdkbllXMmdZT0hJaFZxMWJCejg5UFNENzYrL3VqY3VYS0Nzbis5UFIwWWVkK3Z0allXTHg1OHdiVzF0WUlDd3ZEa2lWTHNHalJJcGlabWFGMzc5NFFpOFU0ZWZJa0FLQk5temJDZ2F4dDI3YkZva1dMRk9iTFoyRmhBUjhmSDJocWFtTDE2dFdvWGJzMmdMeGQwU0tSU0s3ZU9oWE0xdFlXdHJhMkNBOFBCd0MwYk5sUytMNFpHUm5CeE1RRU1wa00wNmRQVjZpZlg1RG56NTlqekpneFJmWnhjWEZSYU92VXFSTVdMbHdJQUhqMTZoVWFObXlvMENjZ0lBQUEwS0pGaXdMblRVMU5MYlIwVmJ0MjdUQnMyREFoNFQ5bnpoeGN1SEFCT1RrNXNMR3hLVExlOGlLVHlaQ1ZsU1g4UEUrZlBoM1RwMCtIUkNMQnBFbVRFQk1UZzgyYk44UFMwbEx1N1pSVnExWUpQOXNmaW91THc5eTVjNzlJN0VSVU9DYjdpWWlJaUtqQzB0VFV4UERodzdGcDB5WWtKaVlLQnlCUzJjWEV4R0R3NE1HNGR1MGFwa3laQWxkWFY5YlhKYUl5S2FxZS9xZmF1WE1uNnRTcGc0NGRPd3B0blR0M3h1Yk5tK0h0N1kzdTNidmo0Y09IaUlpSVFKOCtmUlIyVVdkbVpzcVZTUUgrdC9ONDh1VEppSXVMdzRvVksrRHU3bzY1YytlaWVmUG1lUDM2Tlk0ZlA0NzY5ZXVqWmN1V1FySy9SbzBhcUZHakJrNmVQQWtiR3h0VXIxNWRtRE1zTEF6YnQyOEhrRmVtNWNOeVFqZHYzc1NxVmF1d1lzVUs3bm91QVpsTWhtUEhqcUYyN2Rvd05UVkZRa0tDM1AzMDlIVGN2WHRYT0h5NUtOV3FWY09DQlFzS3ZMZGh3d2JvNk9oZzdOaXhDdmVNakl3QUFHL2V2RUZLU2dycTFhc25kLy8xNjljNGVmSWtqSXlNMEx4NTh3TG5UMDFOTGZJQno4aVJJNUdXbG9aang0N2gxYXRYZVB2MkxhcFZxd1k3Tzd0aVAxZDVlUExrQ1dReUdRd05EZVhhOSszYko1UTRjbkZ4Z2FXbEplYlBueTg4Rk5EUTBGQjRFeWEvbllpVWo4bCtJaUlpSXFyUVJvOGVqVC8rK0FOZVhsNllNbVdLc3NQNUtwdzRjUUlqUjQ2RVdDekdxVk9uMExOblQyV0hSRVNrd04vZkgrZk9uVVA5K3ZXeGNPRkNKQ2NuSXlrcENjbkp5Y2pLeWtKcWFpcUNnb0p3K1BCaHFLbXBZZENnUVFwenBLZW55KzJ1VGt0TGc0K1BEK3JWcXdkTFMwdFlXbHBDS3BYQzFkVVZqUnMzUnE5ZXZiQml4UXBrWldWaHlwUXBjZ2VpNXR1MmJSc2VQSGlBbVRQenpxbzRmdnc0dG16WkFnTURBNkVlKzUwN2Q5QzBhVk1Bd0lzWEw1Q1ZsY1dTUGlXUW1wcUtEUnMySUNnb0NFdVhMb1ZJSkJKcTNrZEdSc0xJeUFqWHJsMkRqbzVPc1JzQXBGSXBqaDgvRGhNVEU3bnlOektaREgvOTlSZVNrNU9Sa1pHQnFLZ29EQjQ4dU1BSDNpRWhJUUFnbDlCUFQwL0g0c1dMa1ptWmlhbFRwd3FscEQ2V2xKUlU3RVAweVpNbnc5allHRnUzYmdXUTk1YkEyN2R2eS9YdG1QeVlmLy85ZHhnYkcwTlhWeGNpa1FoWHIxNkZTQ1JDdTNidGhINGhJU0U0Y09BQXhvNGRpeDA3ZG1EaHdvV1lNMmNPNXM2ZEN6YzNOd0RBakJrenlqVTJJaXBmVFBZVEVSRVJVWVZtYlcyTkZpMWE0TysvLzJheXY0eHljbkxnN093TWQzZDN0Ry9mSHQ3ZTNqQXhNVkYyV0VUMERaUEpaSGovL24yQmg5aGFXVm5Cd01CQXFMZHZhV21KYXRXcUNVbmVFeWRPd012TEMvZnYzOGVQUC82SW1qVnJLc3dkR3hzcmx4VGV2WHMzM3I5L0wxZmFwV3ZYcmxCVFUwUExsaTJ4WXNVS1JFWkdZdVRJa2JDMnRzYVRKMCtFdVVRaUViS3pzNUdlbmc1alkyTzhmZnNXNjlhdFExQlFFRXhNVE9EcTZvcU1qQXhNbURBQksxYXN3QjkvL0lFYU5XcmcwYU5IVUZkWFI5MjZkUlhpb3p3U2lRUzdkKytHajQ4UFpESVo1cytmTDVTejBkUFRnNU9URS9idjM0ODllL1pBVDA4UFk4ZU9oVmdzTHZCN21KbVpDUUQ0OWRkZjhmVHBVL3orKysvQ3ZSY3ZYbUREaGcyNGNlTUdIQjBkb2FtcGlZTUhEOExIeHdlREJ3OUcvLzc5NWNvMCtmajRRRmRYRnkxYnRnUUFKQ1ltWXNHQ0JZaUtpb0tEZ3dNY0hSMEwvRHl2WHIzQzA2ZFBpOTJsSHhVVmhRc1hMZ0FBVEV4TUVCNGVqdUhEaDZONTgrYXdzN05EeTVZdFlXcHFXdVpEbm5WMGRKQ1ptWW1Ra0JCa1pXVkJKcFBCMk5nWXMyZlBGZzZmam95TXhQTGx5MkZuWndjN096dnMyTEVEalJvMXdyeDU4eEFTRWlLOEllUGg0VkhnbngxaVkyT0xMWmxFUko4ZmsvMUVSRVJFVk9FTkhqd1l2LzMyRzU0OWU2YndLajJWVEd4c0xJWU1HWUtyVjY5aTFxeFpjSFYxNVN2M1JLUVVmL3p4QnpJeU1xQ3BxWWtYTDE0Z09UbTV3SjNNSmlZbU9IejRjS0h6YUdwcVl1WEtsVEF6TThPSUVTTUE1RDBBdUhmdkhuUjBkUERreVJPOGV2VksyTlVkSGg0dTdQVCsvdnZ2NWVacTE2NGRsaTlmanVEZ1lQVHUzUnZEaGcwREFPR3RnSC8rK1FjTkd6WVVhc21ibVpuaHdJRURDQW9LZ3IyOVBXYk9uQ21VYk9uVHB3LysrZWNmL1B6enoralNwUXVDZ29KZ2FXa0pkWFYxdkg3OUdycTZ1dERXMWtaWVdCZ0FsajhCQUhWMWRXaHBhZUZmLy9vWEJnd1lvSEFnN3V6WnN6RnIxaXk4Zi84ZTJ0cmFVRmRYeDl1M2J4RWFHcXF3ZXo0L2VaNlptWWsxYTlhZ2FkT21DQThQeDZsVHAzRHg0a1dJeFdLTUhUc1dnd2NQaGtna1FyOSsvYkIxNjFiczNMa1RKMDZjd0toUm85Q2pSdzljdUhBQmp4NDl3c0NCQTZHbHBZWGc0R0NzV2JNR3ljbko2TlNwRTJiUG5nMGc3MXlKNWN1WHc5RFFVRWlJWDc5K0hWS3B0TUREZGhNU0VuRGp4ZzM0Ky9zakxDd01XbHBhbURKbEN2cjI3WXVvcUNqNCtQamc4dVhMd3MrYWpvNE96TTNOVWJkdVhSZ2JHNk5xMWFvd01URXB0SHhRWVRadjNsemtmWDkvZitqcDZXSG16SmxJU1VrUjJqdDA2SUFPSFRySXhaOS9xTy9IbjR1SWxJL0pmaUlpSWlLcThQS1QvUWNQSGhUK2NrMGxkL3IwYVF3ZlBsd29hZEMzYjE5bGgwUkUzN0MzYjk4aU9EaFl1SzVldlhxcDM5ekt5TWpBdG0zYllHaG9pTVdMRjh2dHh2Yno4eE4yNHJkcjF3NURoZ3dCQUR4OCtCQWlrUWd6WnN4UXFPM3Y1dWFHNE9CZ0RCa3lSRzUzc3EydExVeE1UTEJwMHlhaHJVV0xGckN4c1lHTmpRMisrKzQ3aFlQTng0OGZqK2pvYUVSR1JzTEh4d2RBM2tHL0FMQnUzVHBjdjM1ZHJuOSt1Wjl2WGY0RGx1TDZaR1JreUxVTkh6NWM3dHJFeEFSVnFsVEJ6Smt6a1ppWWlNR0RCeU1wS1FrYUdocm8zcjA3aGc0ZGlscTFhZ245VFUxTnNXTEZDZ1FGQmVHdnYvN0M2dFdyVWJseVpRUUhCME5IUndlREJ3L0dyVnUzc0dEQkFvaEVJZ3diTmd3alJvd1FkdHRYcVZJRjBkSFJTRTlQRitiVTE5ZkhtREZqWUc5dkw3UTllZklFenM3T1FsTGN3TUFBQXdjT3hNQ0JBNFh6THF5c3JEQmp4Z3hNbXpZTjkrL2Z4KzNidC9IZ3dRTThlZklFOSs3ZFEyNXVMZ0JnMHFSSnBVNzJGK2ZmLy80M2V2YnNDWDE5ZmJsay84ZDRDQzlSeFNhUzhiMHhJaUlpSWxJQnRyYTJrRWdrQ0EwTlZYWW9La01pa1dEaHdvVndkWFZGMjdadDRlM3REWE56YzJXSFJVVGZnSWNQSCtMbHk1ZHl5YzRQeVdReUlTSC9xU1ZLb3FLaW9LbXBDVk5UVTRWN0Vva0VZckZZb1o3NjdkdTMwYXhaTTRYK2p4NDl3ck5uenhRUzkvbXh2bjc5R2xLcEZKVXFWU3JSUWNSWldWbnc4dkxDdFd2WFVLdFdMY3lhTlFzNk9qbzRmZm8wcmwrL0RwbE1CZzBORGJSdTNScE9UazZsK05SZnh0V3JWeEVVRklSWnMyWjkxblZpWTJQeDdOa3p1WjNqUmJsMDZSS1NrNU1oazhtZ3BxWUdTMHRMTkd6WVVLNlBSQ0tSZTVpemRldFcxS3BWQzEyNmRDbjIzSVRzN0d3RUJ3ZkQzdDRlV1ZsWkNBc0xnNjJ0TFlDOGtqNFdGaFpvM0xoeGdXTmxNaG15czdNQlFPN2gwNGQyN3R3SkhSMGROR3ZXREkwYk55NjAzbjlCSkJJSkVoSVNrSmlZaVByMTZ3dG5HUlNtUjQ4ZWNIUjB4Snc1YzBxOFJyNzA5SFFFQlFYQndjRkJyajA0T0JndFdyUlFPUFFheUh1VElqdzhYUGgrRVZINUU1WGdmNWhNOWhNUkVSR1JTbGkzYmgxbXpKaUJodzhmd3NyS1N0bmhWSGp2MzcvSGtDRkRjT3JVS1V5Wk1nWHU3dTZGSmgrSWlJZys5S1dTL1VSRVZISWxTZmFYL0JFaUVSRVJFWkVTRFJvMENDS1JDTjdlM3NvT3BjTEwzeVhwNitzTER3OFBiTml3Z1lsK0lpSWlJcUt2SEpQOVJFUkVSS1FTNnRTcEEzdDdleWI3aXhFYUdnb2JHeHM4Zi80YzU4NmR3K2pSbzVVZEVoRVJFUkVSZlFGTTloTVJFUkdSeWhnOGVERHUzTG1ETzNmdUtEdVVDdW5Zc1dPd3Q3ZUhycTR1Z29LQzBLVkxGMldIUkVSRVJFUkVYd2lUL1VSRVJFU2tNZ1lNR0FBMU5UWHU3ditJVENiRDZ0V3JNV0RBQUxScDB3YkJ3Y0VLQnhZU0VSRVJFZEhYamNsK0lpSWlJbElaeHNiR2NIQnd3TjkvL3cyWlRLYnNjQ3FFbkp3Y1RKdzRFWFBuenNXd1ljUGc2K3VMNnRXckt6c3NJaUlpSWlMNndwanNKeUlpSWlLVk1tVElFRVJIUitQbXpadktEa1hwTWpJeTBLOWZQMnpmdmgxTGx5N0Y3dDI3ZVJBdkVSRVJFZEUzaXNsK0lpSWlJbElwL2ZyMWc3cTZPbzRkTzZic1VKUXFOVFVWUC96d0E4NmNPWU5kdTNiaDk5OS9oMGdrVW5aWVJFUkVSRVNrSkV6MkV4RVJFWkZLcVZLbEN1enQ3ZkhQUC84b094U2xTVTVPaHFPakl5NWR1Z1F2THkrTUdqVksyU0VSRVJFUkVaR1NNZGxQUkVSRVJDcW5YNzkrdUhQbkRoNDllcVRzVUw2NGhJUUVkT3ZXRFRkdTNNQ1JJMGZ3NDQ4L0tqc2tJaUlpSWlLcUFKanNKeUlpSWlLVjA2ZFBId0Q0NW5iM3g4ZkhvM1BuenJoLy96NysrOS8vQ3Q4SElpSWlJaUlpSnZ1SmlJaUlTT1dZbXBxaVJZc1czMVN5LytuVHAralVxUk9lUFh1RzA2ZFB3OUhSVWRraEVSRVJFUkZSQmNKa1B4RVJFUkdwcEw1OSsrTHk1Y3RJU0VoUWRpaWZYVXhNRE96dDdaR1ltQWhmWDE5MDd0eFoyU0VSRVJFUkVWRUZ3MlEvRVJFUkVhbWtmdjM2SVRjM0Z6NCtQc29PNWJONitmSWx1bmZ2am5mdjNzSGYzeCsydHJiS0RvbUlpSWlJaUNvZ0p2dUppSWlJU0NVMWI5NGNwcWFtWDNVcG42U2tKRGc2T2lJK1BoNm5UcDFDeTVZdGxSMFNFUkVSRVJGVlVFejJFeEVSRVpGS0VvbEU2Tk9uRDg2ZE80ZU1qQXhsaDFQdTB0TFM4TU1QUCtEKy9mczRmdnc0MnJkdnIreVFpSWlJaUlpb0FtT3luNGlJaUloVVZ0KytmWkdlbm83ejU4OHJPNVJ5bFpXVmhmNzkreU1rSkFSZVhsN28wYU9Ic2tNaUlpSWlJcUlLanNsK0lpSWlJbEpaOXZiMk1EUTB4UEhqeDVVZFNybVJTcVVZT25Rb2ZIMTlzWDM3ZGd3WU1FRFpJUkVSRVJFUmtRcGdzcCtJaUlpSVZKYUdoZ2ErLy81N25EbHpCaktaVE5uaGxKbE1Kc1BFaVJOeDVNZ1J1THU3WTh5WU1jb09pWWlJaUlpSVZBU1QvVVJFUkVTazBweWNuQkFYRjRmSXlFaGxoMUptUzVZc3djNmRPekYvL256TW1qVkwyZUVRRVJFUkVaRUtZYktmaUlpSWlGU2FvNk1qQU9ETW1UTktqcVJzdkwyOXNXalJJZ3dmUGh4TGx5NVZkamhFUkVSRVJLUmltT3duSWp4Ky9CaCtmbjRGM2t0UFQ4ZlJvMGZ4OE9IRE1xOXovLzU5WExseTVaUExMRHgvL2h3clY2N0UvZnYzeXh3TEVSRjlQV3JYcm8xbXpacmg3Tm16eWc3bGsxMi9maDJqUm8xQysvYnRzVzNiTm9oRUltV0hSRVJFUkVSRUtrWmQyUUVRVWVuY3VuVUxDUWtKbnpUVzNOd2M5ZXZYVjJpL2ZQa3k5dTdkQ3djSEI0VjdPVGs1K091dnZ6QjY5R2hZV1ZsaHlaSWxxRk9uRG9ZUEh3NHRMYTFTcmUvcDZZbGJ0MjdoOU9uVHBZNWRKcE5oL2ZyMWVQandJVWFQSGwzcThVUkU5SFZ6Y25MQyt2WHJrWmFXQmwxZFhXV0hVeW92WHJ4QTM3NTlZV3hzakdQSGpxRlNwVXJLRG9tSWlJaUlpRlFRay8xRUt1YlFvVU1JQ1FuNXBMSERodzh2TU5sZmxQeUVnMFFpZ1Vna2dwT1RFLzc0NHc5Y3VuUUpzMmZQaHJXMWRZbm5ldmZ1SGZUMTlVdTFmcjYvLy80YjRlSGhBSUNoUTRjVzJtL3MyTEVZTW1USUo2MUJSRVNxeThuSkNhdFhyOGFGQ3hmUXExY3ZaWWRUWXVucDZlalRwdy9ldlh1SEsxZXVvRWFOR3NvT2lZaUlpSWlJVkJTVC9VUXFadG15Wlo4MHJrZVBIcDgwVGt0TEN5S1JDRGs1T1FBQVcxdGJiTnUyRGE2dXJ0aThlVE0yYk5nQWRmV1MvVmFTa0pBQVkyUGpVc2R3NWNvVjdOcTFDejE2OUVEcjFxMFY3dWZtNW1MSGpoMUlUazVHNDhhTlN6MC9FUkdwdm80ZE8wSkhSd2RuejU1Vm1XUi9ibTR1Um80Y2liQ3dNQncvZmh6Tm16ZFhka2hFUkVSRVJLVENtT3duVWpGWldWbUlpb29xOHp4SGp4N0ZYMy85SmRmMjRRT0JFeWRPUUZ0Ykd3Q2dyYTJON094czRaNkJnUUZjWFYyUm5wNE9rVWlFckt5c1lrdjZwS2VuSXlrcENVMmFOQ2xWbktHaG9WaStmRG1hTkdtQ21UTm5GdmhnWWZ2MjdYajc5aTBtVEpqQVJBa1IwVGRLUzBzTFhicDBVYW02L1V1V0xNSGh3NGZoNXVhR1BuMzZLRHNjSWlJaUlpSlNjVXoyRTZtWTE2OWZZOGFNR1dXZXAyM2J0akF3TUFBQVhMcDBDVmV1WE1HOGVmT0UrNXFhbXBESlpFaEtTb0ttcGlZZVAzNk1JMGVPNE0yYk4zSy9FaE1UTVdyVUtQejAwMDlGcnZma3lSTUFRSFIwZElsanZIanhJdHpjM0tDbHBZV3hZOGNpUGo1ZW9jL05temR4OE9CQnRHclZDcmEydG9pTmpSWHVtWmlZbEhndEFGaXpaazJKKzJwb2FLQjI3ZHBvM3J3NXJLeXNTclVPRVJGOUhrNU9UcGcrZlRwaVltSmdabWFtN0hDSzVPdnJpeVZMbG1EbzBLR1lPM2V1c3NNaElpSWlJcUt2QUpQOVJDcW1kdTNhT0hEZ1FLbkhmWnlNTnpFeEVaTGhMMTY4d0pVclY0UURlbGV0V29WZHUzWWhNVEVSRW9rRUFCQWVIbzd3OEhCb2FXbkJ5TWdJeHNiR2FOdTJMWXlOalV1MG0vN2V2WHNBZ0Zldlh1SHAwNmN3TlRVdHNyKzN0emQyN3R3SmtVaUUxTlJVekp3NXM4aitOMi9leEpneFkrVGFmSDE5aTQzclErM2J0eTlSUDVsTWhwU1VGTHgrL1JvblRweEF3NFlONGVEZ0lMd0pRVVJFeXVIazVBUUFPSHYyTENaT25LamthQW9YSHgrUG9VT0hvbUhEaHRpeVpRdEVJcEd5UXlJaUlpSWlvcThBay8xRUtrWk5UUTFHUmthZmRRMGpJeU0wYnR3WVJrWkdNREl5UW1ob0tPN2N1WVBkdTNmRDBOQlE2RmVTOGozNWJ0NjhDYkZZREEwTkRWeTZkS25ZWkwraG9TR3NyYTNSc0dGREhEcDBTQ0Z4bjVLU2dvRURCMkxCZ2dXd3Q3ZVh1N2QvLzM1NGVucVc3TU4rd003T3J0UmpIajU4aVBQbnorUElrU1A0NmFlZklCYUxTejBIRVJHVmp3WU5Hc0RVMUJUbnpwMnJzTWwrcVZTS29VT0hJalUxRmY3Ky90RFQwMU4yU0VSRVJFUkU5SlZnc3A5SXhmVHIxdzlwYVdtZmRZM1JvMGZMWGFlbHBlSDY5ZXZRMTljWDJoSVRFL0YvLy9kL0dEOSt2UEJHUUdIUzB0SVFGaGFHNzc3N0RvYUdoamg3OWl5R0RoMWE1RTVHSnljbk9EbzZmdEpiREY5U2d3WU5ZR2hvaVAzNzl5TWtKS1RFYndjUUVWSDVFNGxFNk5hdEcwNmNPSUhjM053SytRQjI2ZEtsQ0FnSXdNNmRPOUcwYVZObGgwTkVSRVJFUkY4Ukp2dUpWTXpzMmJPUms1TlQ2bkVyVnF3b3RzL1ZxMWZ4Nk5FalBIcjBDRE5tekJCcStsZXRXaFV5bVF4djM3NUY5ZXJWa1oyZGpVV0xGdUg5Ky9jbHFvc2ZFQkFBaVVTQ1RwMDZvVnExYXJoMDZSS3VYYnNHR3h1YklzZDkrRERndzFyOEFKQ2FtZ29nNzZIRHgvZFNVbEtLamFrOEdSc2JvMDJiTmdnT0RrYUxGaTFZem9lSVNJbTZkT21DWGJ0MklUSXlFdGJXMXNvT1I0NmZueCtXTEZtQzRjT0hLenhZSnlJaUlpSWlLaXNtKzRsVVRNZU9IVXZWUHpZMkZtL2V2TUc4ZWZOZ2JtNHV0RisvZmgzWHIxL0g0OGVQRVJVVkJRQndjWEdCbXBvYTZ0YXRpOXpjWEtGdjllclZBUUF2WDc2RW9hRWhsaTFiaGdjUEhzRFoyUmtOR2pRb2NuMlpUSWJqeDQ5RFEwTUREZzRPME5IUlFaVXFWYkIvLy81aWsvMGYrcmdlZjc3Tm16ZVhlSTdQcVg3OStyaDI3UnBpWW1MUXVIRmpaWWREUlBUTjZ0eTVNd0FnTURDd1FpWDdYNzU4S2RUcDM3eDVNK3YwRXhFUkVSRlJ1V095bjBoRlpHVmxmVkw1SGk4dkwvajYrc0xiMnhzQThQYnRXd0I1eWY3ang0K2pYcjE2TURJeXd0T25UN0ZseXhhWW1wcENYVjMrdDRaYXRXb0JBQjQ4ZUFCdmIyK0VoSVJnMnJScDZOS2xTN0hyQndZRzR1blRwM0IwZEJUS0FQM3JYLy9DbmoxN2NQSGlSWVY2KzRYNUVqWDd5eUwvSElYazVPUXZ1aTRSRWNrek5UV0Z1Yms1QWdNRE1YWHFWR1dIQXlEdndmZm8wYVB4N3QwN25EOS9ublg2aVlpSWlJam9zMkN5bjBoRm5EbHpCaHMzYnZ6azhZTUhENWE3OXZMeXdvZ1JJNkNucDRjOWUvWmc3OTY5c0xDd0tIQnNyVnExb0s2dWp1M2J0ME1tazJIR2pCbm8yYk5uc1d1bXA2ZGorL2J0VUZOVHc3Qmh3NFQyZi8vNzN6aDY5Q2cyYmRxRVZxMWFmUlZKRDAxTlRRQjVDUjBpSWxLdUxsMjZWS2k2L1I0ZUhqaHo1Z3cyYk5qQU92MUVSRVJFUlBUWk1ObFBwQ0pzYkd5RWNqb0FJSkZJa0pXVkJWMWQzU0xIK2ZqNElEUTBGSXNXTFpKci8zQ3U0cHc1Y3dZQUlKVktzWFRwVXRqYTJncjNaREpab2FVSU5tellnRGR2M21EUW9FSEMyd0VBb0t1cmkxR2pSbUhqeG8xd2MzUEQwcVZMaXkxblVKRnI5aE1SVWNWU2tlcjJQMzM2RkRObXpFRFhybDB4ZWZKa3BjWkNSRVJFUkVSZk55YjdpVlJFelpvMVViTm1UZUhhMWRVVjBkSFJXTFpzbVZ3aS9XT2hvYUVBZ0E0ZE9wUjZ6Y2VQSDJQanhvMklpSWlBZ1lFQlVsSlNVS2xTSmJrK0d6ZHVSRnBhR3ViTm15Zlhmdmp3WVp3L2Z4NTE2OWJGeUpFakZlYnUwNmNQQWdJQ0VCSVNnazJiTm1IS2xDbEZ4bExSYS9ZVEVWSEZVVkhxOXN0a01vd2RPeFl5bVF3ZUhoNFY0aTBESWlJaUlpTDZlakhaVDZTaWV2WHFoWVVMRjJMcTFLbFl2SGd4dnZ2dXUzS2JPejQrSHZ2MjdZT3ZyeTkwZFhVeFo4NGNORzdjR0dQSGpvVzN0emRhdEdnaDlIMysvRG5ldjM4dk45N0h4d2ZidG0yRHRyWTJGaTFhQkMwdExZVTFSQ0lSNXMrZmo4bVRKK09mZi81QlZsWVdwaytmcm5CZWdJV0ZCUndkSFRGbnpwd1N4eDhXRm9acjE2NlY4bE1UOU9ld2lBQUFJQUJKUkVGVUVkSFhvcUxVN2QreVpRdjgvUHl3ZGV0V21KbVpLUzBPSWlJaUlpTDZObkI3RVpHS2F0NjhPZHpkM1NHVHlUQjM3bHhFUlVVVjJFOHFsWlpxM2hzM2JtRFVxRkh3OWZWRmp4NDlzSFBuVGpnNk9zTEV4QVJkdW5SQmFHZ28vUHo4aFA2eHNiR3d0TFFVMXRxK2ZUdldyMThQRFEwTkxGNjhHS2FtcG9XdVpXUmtoR1hMbGtGWFZ4ZG56cHpCdEduVEVCTVRJOWZIMXRhMlZJbCtBR2pac2lVbVRweFlxakZFUlBSMTZkS2xDeTVjdUlEYzNGeWxyUC80OFdQTW1UTUhUazVPR0Q5K3ZGSmlJQ0lpSWlLaWJ3dDM5aE9wTUNzcks2eFpzd2IvL2U5L1lXbHBDWmxNaHFTa0pPanE2a0pUVXhOSlNVbUlpSWdvY0dkOVZsWVdFaElTb0tPamcyZlBua0ZOVFEwQTBMcDFhd3dmUGh3ZE9uU0F1Ym01M0poSmt5WWhQRHdjYTlhc0FRQ1ltNXZqelpzM2FOS2tDV0ppWXJCMjdWcmN1M2NQZW5wNmNIRnhrWHNEb0RBTkd6YkVxbFdyc0hEaFFrUkZSV0hDaEFtWU5tMGF6cDgvajhqSXlITDRMZ0crdnI3bE1nOFJFYW1PenAwN1k5ZXVYYmg3OSs0WFB4UlhKcE5oekpneFVGZFh4NDRkTzRvOWw0YUlpSWlJaUtnOE1ObFBwT0xNek16a1NoU01IVHRXT0x3Mlg2ZE9uUlRHcGFlblk5U29VY0wxaHpXTmh3MGJWdUJhVmFwVWdhdXJLK2JObXdjM056Y0FnSTZPRHV6czdQRDgrWE5FUjBlalFZTUdjSFoyUnAwNmRVcjhHUm8wYUlETm16ZGp6Wm8xZVAzNk5icDI3WXFxVmF2aTdkdTNKWjZEaUlqb1EvbG4xWVNFaEh6eFpQK2VQWHR3NGNJRjdOaXhBM1hyMXYyaWF4TVJFUkVSMGJkTEpKUEpaTW9PZ29qS3o2RkRoeEFYRjRmYzNGeUlSQ0xVclZzWHZYdjNWamhZRndDT0hUc0dxVlFLTFMwdGRPN2NHZnI2K2lWYTQ5MjdkL0QxOVVWaVlpSzZkdTBLS3lzckFFQlVWQlFzTEN6S2RBQmhlbm82ZEhSMFBubThNcTFac3didDI3ZUhuWjJkc2tNaG9tOUJkaXB5cm05RGJ2UTU1Q1kvQTNMU2xSMFJmV3MwZENBMnJBZXhwU00wMms0QU5QV1VIUkVSRVpXVHExZXZJaWdvQ0xObXpWSjJLRVJFOVArSlN2REtNSGYyRTMxbEJnMGFWT0srL2Z2My82UTE5UFgxTVdEQUFJWDIvS1IvV2FocW9wK0k2RXZLZlhvWjJXZm5Rdll1VHRtaDBMY3NKeDI1Yis0ajk4MTlTQ01QUTlOcEZjU21IWlVkRlJFUkVSSFJONHNIOUJJUkVSR3BrTnlubDVGMWFCZ1QvVlNoeU43RklldlFNT1ErdTZMc1VJaUlpSWlJdmxsTTloTVJFUkdwaXV4VVpKK2RxK3dvaUFxVmZXWU9rSjFhZkVjaUlpSWlJaXAzVFBZVEVSRVJxWWljNjl1NG81OHFOTm03T09SYzM2YnNNSWlJaUlpSXZrbE05aE1SRVJHcGlOem9jOG9PZ2FoWXVkRyt5ZzZCaUlpSWlPaWJ4R1EvRVJFUmtZcklUWDZtN0JDSWlzV2ZVeUtpcjRkTUpsTjJDQUNBUjQ4ZXdjL1ByOFQ5MTY5Zmo5RFEwSEpiWHlLUklDVWxCYm01dWVVMloweE1ERkpUaXk1OTkrN2RPOXkvZi8rVDVzL0l5TURhdFd0eDRzU0pUeHIvb2V2WHIrUHg0OGZGdGhHUjhxa3JPd0FpSWlJaUtxR2NkR1ZIUUZTOG5EUmxSMEJFUkdXa3Fha0pBRWhKU1lHaG9lRm5XK2YwNmRNNGUvWXNWcTFhSmF3SkFGS3BGTnUyYllPdHJTMWF0bXlKZ0lBQWVIdDd3OEhCb1VUeit2ajRvRWFOR21qVHBnMEFJQ0Fnb01ReDJkallRRWRIUjY3dDl1M2IrUFhYWCtIaDRRRVRFeE1BUUZaV0ZsNi9mbDJpT2ZQSDVFdExTOFBzMmJOUnRXcFZ1TG01b1dyVnFnV08yN1JwRS96OS9lSHM3SXl1WGJ1VytETUFlWi81OU9uVG1ETm5UcW5HRmNUWjJSa09EZzZZTjI5ZWtXMUVwSHhNOWhNUkVSRVJFUkVSa2FCMjdkb0FnTmV2WDMvV1pIL3QyclZ4OSs1ZGJObXlCZE9tVFJQYTc5NjlpNk5IajZKT25UcG8yYkpsbWRkWnNXSkZpZnQ2ZUhnb0pQc0xFaGtaaVY5Ly9iVkVjL3I2eXBlNDA5WFZ4Y3laTTdGMDZWTE1tREVEN3U3dU1ESXlrdXNURkJRRWYzOS90R2pSQXZiMjlvWE9MWlZLQzJ3L2Rlb1VkSFIwMExGangwTDdBSUJZTElaSUpDclI1eUNpaW8vSmZpSWlJaUlpSWlJaUV0U3FWUXRHUmtZSUNRbUJoWVVGMU5UVVBzczZ6WnMzeDVBaFErRGw1UVZiVzF1MGE5Y09BSERod2dVQWdMR3hNZTdkdTRmRXhFUUF3TDE3OXhUbXNMS3lncnA2MGVrdFgxOWZ4TWJHWXZ6NDhaZzBhUkw2OXUwcmR6ODdPeHV6WnMyQ1ZDcEZuVHAxU3ZVWi92enpUelJ1M0xqQWUvdjM3NGVucDJlQjkrenM3REIzN2x5NHVyckMwOU5UYmdkK2NuSXkxcTVkaXhvMWF1RDMzMzh2OHZ2Ly9mZmZGeG5meDUvMVkyM2F0SUdycTJ1UmZZaElkVERaVDBSRVJFUkVSRVJFQXBGSWhKNDllMkxmdm4wSUNBaEExNjVkUDF2Q2Y4U0lFUWdKQ2NHcFU2ZlFybDA3Wkdkbkl6QXdFQUN3WU1FQ3ViNGY3djdQZCtEQUFSZ1pHV0hyMXEwNGZQaXcwTDV6NTA3czNMa1RRRjZ5MzhURUJPUEdqY1Btelp1aHBxYUczcjE3QThnclZiUjA2VkxFeDhmanp6Ly9oRmljZDd4bFptWW0zcng1QXdEQ1ArUGo0OHYwV1NVU0NieTl2ZVhhdnZ2dU94Z2JHMlAvL3YxQzI0MGJONUNjbkl3dVhickF4OGRIcm4rL2Z2MmdxNnNyWEk4ZE8xWmhIVDgvUDhURXhPQ25uMzZDdHJaMmtUSFZxbFZMN2pvaUlnSU5HemFVSzZ0VVVrbEpTYWhjdVhLeEQxK0k2UFBoZjMxRVJFUkVSRVJFUkNUSHlNZ0lEZzRPOFBQelExeGNIR3hzYkZDalJnMFlHQmlVYTlrWGRYVjF1TGk0b0ZxMWFnRHlFdk1wS1NtWU4yK2VzR1ArMEtGRDhQSHh3ZTdkdXhYRzU0L3IyclVyek0zTkFRQ3JWNitHdmIwOWJHeHM1UG9PSERnUWFXbHBXTDkrUFVKQ1F0Q3FWU3NjT0hBQTZ1cnFjSGQzRjhvWEFVQjRlTGpDdzRiNTgrY0xYNjljdWJMVW56VW5KNmZBbmY1Mzd0d3BzSC8rUTQ4UGRlL2VYUzdaUDJUSUVMbjc2ZW5wOFBMeVFwTW1UVEI2OU9oU3hYZnQyalhNbno4ZmMrZk9SWThlUFVvMUZnQzJiTm1DR3pkdVlPZk9uVEF3TUNqMWVDSXFPeWI3aVlpSWlJaUlpSWhJUWJObXpWQ3JWaTJjUG4xYVlZZDVVV2JObWxXcWRmS1Q3Tm5aMlRodzRBRHExS21EYnQyNkNROFY4cFBiSHlialA5YWdRUU0wYU5BQVFGNnkzOHJLQ282T2pncjlSb3dZZ2VUa1pQajQrQ0E0T0JqYTJ0cFl2bnc1ek16TTVQcloydG9LdGZhOXZiMnhZOGNPdVFONmI5NjhDU0J2MTM5aGllMzM3OS9MWFd0cmF5dlU3LzlRang0OVlHOXZyL0NRb1RUT256K1A5UFIwOU9uVHA5UmpXN1ZxQlFNREEvajQrSlE2MlorUmtZR3JWNi9Dd3NLQ2lYNGlKV0t5bjRpSWlJaUlpSWlJQ21Sa1pJVGh3NGNqUGo0ZWNYRnh5TTdPTHBkNXo1MDdoNVNVRk9GNjBLQkJTRWxKZ1ptWkdUcDM3bHp1aDhZK2V2UUlGeTllaEorZkgxNjllb1hxMWF2RHlzb0t3Y0hCbURKbENobzNib3cyYmRxZ1NaTW1NRGMzUjlXcVZZV3grV2NJRkdUcDBxWGxFcDlNSml0Vi81aVlHSXdmUDc3USsyNXVibkJ6Y3l2eGZMNit2bEJYVjRlRGd3T09IajJLeDQ4Zm8zNzkraVVlSHhnWWlNek1UUHp3d3c4bEhrTkU1WS9KZmlJaUlpSWlJaUlpS3BSSUpFTHQycldMM0ZsZldvY09IVUpNVEl4d1BXalFJTnkrZlJ2ZHVuVURrRmQzUHQvVHAwOFYyajcwNFZzQUg0dU1qTVR5NWN2eDVzMGJpTVZpTkcvZUhHUEhqa1duVHAyZ3JxNk81OCtmNCtUSmt3Z0lDTUNlUFhzQUFPM2F0Y1B5NWNzQkFBOGZQa1JVVkJTQXZLUi9zMmJOMEt4Wk0ySCtkZXZXb1ZHalJnV3U3ZVhsVldEcG9hTGtueGxRbkNwVnFtRFVxRkZ5YmJHeHNmRHo4MFByMXExaGJXMWRxblh6OWV6WkUwZVBIc1hKa3ljeGRlclVFbzg3ZGVvVURBd00wS1ZMbDA5YWw0aktCNVA5UkVSRVJFUkVSRVQwUlczZnZoMEFzR2ZQSHV6ZHV4Y0FpdDJKWHRqOVRwMDZLUndvbTU2ZWpwQ1FFR1JrWktCSmt5Wm8zYm8xMnJkdkQwTkRRd0RBL3YzNzRlbnBDVjlmWDB5Y09CRVRKa3hBZEhRMElpSWkwTFp0VzJHZXc0Y1B3OURRRU1uSnliaDgrVElPSGp3b0Y0ZFlMQzcwOE9JUEgwQ2twS1RnMHFWTGhYNjIzTnhjQUhtSEFCZFhNc25HeGdaR1JrWVlPblNvWFB1ZmYvNEpBSmd3WVVLcGR1Vi95TXpNREZaV1ZnZ0lDTUNrU1pOS2ROanVnd2NQY1AvK2ZRd1pNZ1FhR2hxZnRDNFJsUThtKzRtSWlJaUlpSWlJU09rK3JtYy9jT0JBZE92V0RaTW5Ud2FRVjlOKytQRGhHREZpaE1MWTU4K2ZJeUlpQXZmdTNRT1F0NnRlTEJianA1OSt3dSsvLzE3czJpS1JDRlpXVnJDeXNoTGFvcUtpRUJnWWlCOS8vQkhlM3Q2WU5Xc1cxcTlmai9uejU1ZjY4TnRYcjE1aC9mcjF4Zlo3OE9BQkhqeDRVR1NmRlN0V3dNaklTSzR0SnljSEFRRUJzTEN3K09SRWY3N09uVHRqeDQ0ZENBb0tRcWRPbllydGYrellNYWlycTMvU09RRkVWTDZZN0NjaUlpSWlJaUlpb2dwRkpwTWhMUzBObFNwVktyUlBibTZ1VVBabTc5Njk4UGYzRjBvTjllelpFeE1tVElDZW5oNzgvUHdLZlN1Z29JTm9mWDE5a1p1Ymk0MGJONkorL2ZwbzFhb1Z2TDI5VWFsU0pTeFpzZ1E3ZCs2RXNiRXhnTHhEZU4rK2ZWdmczQmtaR2NMWEZoWVdPSHo0Y0tHZjVjaVJJL0R5OG9KSUpNSWZmL3lCdW5YckZ0bzMvOERpRDcxOCtSS3BxYWxJVFUwdDFlRzZCUjBZM0tWTEYrellzUVBuenAwck50bi81czBiWExod0FmYjI5Z29QSUlqb3kyT3luNGlJaUlpSWlJaUlLcFNIRHg5Q0lwRVVlVTZBaDRjSDR1TGlzSERoUXZUdjN4L0RoZzJEaVlrSmV2VG9nZHExYTBOUFR3OEEwS2hSSTB5ZlBsMXU3TFZyMXhBVUZLVFFudS84K2ZPNGUvY3VsaTFiSnRkZXRXcFZ6Smt6QnpkdjNnUUF6SjgvdjBTZlIwMU5EUVlHQmdYZXk4bkpFUjVVdkh2M0R2djI3WU9ycTJ1SjVzMW5hR2lJc1dQSGxxaHZhR2dvYnQyNmhabzFheFo0djBhTkdtalVxQkVTRWhLRThrS0ZDUXdNaEVRaXdlREJnMHNWTHhGOUhrejJFeEdwc3V4VTVGemZodHpvYzhoTmZnYmtwQ3M3SXZvU05IUWdOcXdIc2FVak5OcE9BRFQxbEIwUkVSRVJFVkc1eWNyS3d1Yk5tNkdscFlYMjdkc1gyaThoSVFFdlg3NEVnRUlQeVFXQU9uWHFvRTZkT25KdEtTa3BDQW9LUXUvZXZRc2MwN1JwVTlqWjJjSEd4a1pJN0JkazVjcVZhTkNnUVlIM0RoMDZoQU1IRGhRNk50KytmZnZ3NnRVci9QTExMOGpNek1TV0xWdnc5OTkvWThpUUljV096VmU1Y21YMDZ0VUxXbHBhME5MU0tyVGY4ZVBIRVJFUmdjYU5HMlBKa2lXRjlsdThlREdxVnExYTdMcURCZzFDcTFhdHlsdzZpSWpLQjVQOVJFUXFLdmZwWldTZm13YzFVM3RvT0xwQlhOMEswRkI4blpPK1FqbHB5RTJJZ2pUaUlESjNmdzlOUnplSVRUc3FPeW9pSWlJaW9qS0xpb3JDSDMvOGdhaW9LTXljT1ZOdU43eVdsaGJpNHVLRUVqOTM3OTVGOCtiTmk1d3ZQajRlejU4L1YyaC84ZUlGQU9ENjllc0ZqbXZidGkyY25aMkxqVmRiVzF0NGcrQmpIeDhhWEJCL2YzOTRlWG1oU1pNbTZOV3JGd0RnNnRXcjhQRHdnSmFXRnZyMzcxL3NIUGxXcmx5SkJ3OGVvRy9mdnVqVHA0L2M5MDRtaytHdnYvN0NzV1BIMExselo4eWRPN2ZJK0VxUzZNOW5ZV0ZSNHI1RTlIa3gyVTlFcElKeW4xNUc5dW5aMFB4aEhjUW10c29PaDc0MERWMklhN1dBdUZZTHFNVUdJL3ZrTDlEc3RRYmllaDJVSFJrUkVSRVJVWWxKSkJMY3ZYc1hBSkNXbG9ZVEowNWcxNjVkME5iV3h0eTVjeFZxei9mcDB3ZUhEaDJDbjU4ZmdMelNOY1Vsdy8zOS9lSHA2Vm5vL2NJUytyNit2a1h1a0M4UGh3NGR3dmJ0MjJGa1pJUUZDeFpBSkJJQkFGeGNYREJ6NWt4czNyd1pUNTQ4d2FSSms2Q3RyVjNzZkgzNjlJR1hseGYyN05rRGIyOXZPRGs1WWRDZ1FhaFNwUXFXTDErT29LQWcvT2MvLzhIbzBhT0Z0WWpvNjhKa1B4R1Jxc2xPUmZhNWVkRDhZVDNFSmpiS2pvYVVUR3hpQzgwZjFpSDd6R3hVR25tR0pYMklpSWlJU0NWa1oyZGo4ZUxGdUgzN05nd05EYkZvMFNMTW5Ea1RRTjdodW9hR2hncGpKa3lZZ0lFREJ5SXRMUTFxYW1vd05qYUd1bnJScWExKy9mcWhlL2Z1Q3UzSGp4L0g0Y09Ic1cvZnZqSjlqdHpjWEVpbDBnTHZ5V1N5QXR0alkyT3hZY01HaElXRndjek1ETXVXTFVQMTZ0V0YrL3I2K2xpN2RpMWNYRnh3K3ZScFhMOStIU05HakVEMzd0MmhvYUZSYUN3Mk5qYXdzYkZCUkVRRXZMeThjT0xFQ2ZqNCtLQmF0V3BJU2tyQzdObXo0ZVRrVk9EWXJLd3NKQ1ltRmpwM1JrWUc0dUxpaW0zTFY5UlpDMFQwK1REWlQwU2tZbkt1YjRPYXFUMFQvU1FRbTloQ3pkUWVPZGUzUWFQRFRHV0hRMFJFUkVSVUxCY1hGOXk0Y1FNTEZ5NUVsU3BWNE96c2pFbVRKcUY5Ky9ZNGUvWXM5UFQwSUJhTG9hYW1CckZZRENEdlRRQ0pSQUtwVkNyM2RiOSsvZkQrL1h2azVPVGcxYXRYQVA1WFFrZFhWeGU2dW9ybFR2Tkw3OVNvVWFOTW4rT1hYMzRwY2Qrb3FDZ2NPWElFQVFFQmtNbGs2TjI3TnlaT25JaEtsU29wOU5YWDE4ZnExYXV4Yjk4K2VIdDdZKzNhdGZEdzhJQ0Rnd042OWVxRmV2WHFGYnFPdGJVMXJLMnRFUjBkalQxNzlpQW9LQWdBY1BueVpkU3JWdytOR3pkV0dCTVdGb1lGQ3hZVU91ZlZxMWR4OWVyVll0dnkrZnI2RmpvWEVYMCtUUFlURWFtWTNPaHowSEIwVTNZWVZNR29XZitJbkhPL0FVejJFeEVSRVpFS01ESXl3cmh4NDlDeFk5N1pVMXUzYm9XWGx4ZXVYYnVHOCtmUGwzaWUyclZyNDZlZmZzSzVjK2V3YWRNbUFJQzZ1anBhdFdyMVdlTCsySUlGQzJCcGFWbmd2Uk1uVHVESWtTTUE4czRHeUM4WjFLeFpNNHdiTjY3QXBQdUgxTlhWTVdyVUtQVG8wUU83ZCsvR2hRc1hjUG55WlF3YU5LaEVzVmxhV21MSmtpVjQrUEFoZHUvZWplRGdZQVFIQjhQZDNWM2hySU5HalJwaDZkS2xKWnFYaUNvdUp2dUppRlJNYnZLenZNTjRpVDRncm02RjNPUm55ZzZEaUlpSWlLaEVKazZjS0xmanZtYk5tcGd4WXdhQXZCSS9tWm1aa0VxbGtFcWx5TTNOQlFDSXhXSzUzZjVpc1Znb2E5T3hZMGNZR2hwQ0pwT2hRWU1HcUZPblRwSHJtNXVidzhIQm9VU3g1cTlUVUoxN0l5T2pRa3ZXVks1Y1dmaTZiZHUybURadEdpd3NMTkNrU1pNU3JadXZUcDA2Y0haMnh2ang0eUdWU2xHdFdyVlNqVy9Rb0FHV0wxK09lL2Z1SVNRa3BNQkRqUTBORFdGcnkvUGdpRlNkU0ZaWUFURWlJaXFWTld2V29IMzc5ckN6cy91czYyUzRtMEY3ZHN4blhZTlVFMzgydm40WjdtYktEb0dvUlBoN0VSRVJFUkZSK1JLVjRHUnQ4WmNJaElpSWlJaUlpSWlJaUlpSVBoOG0rNG1JaUlpSWlJaUlpSWlJVkJ5VC9VUkVSRVJFUkVSRVJFUkVLbzdKZmlJaUlpSWlJaUlpSWlJaUZjZGtQeEVSRVJFUkVSRVJFUkdSaW1PeW40aUlpSWlJaUlpSWlJaEl4VEhaVDBSRVJFUkVSRVJFUkVTazR0U1ZIUUFSRVJFUnFUNVJKVU5BOUw5OUpMS010MHFNcG96VXRRRFJCMzlNemtuN0xNdUk2OWxCOXZZUlpLbXZQc3Y4UkVSRVJFVDBiV0d5bjRpSWlJaktUR3ZNZVloMHFndlhHZTVtU29sRHZkVm9pR3MxaHlUaUVIS2ZYUVVnSy9VY21yMDNRczJ5aDNEOVdUNkxoalkwKzI2QlNGTVB1Yyt2UVhMM0tLUVJCOHQvSFNJaUlpSWkrbWF3akE4UkVSRVJmVFhVbWc2RVd1TiswUHB4UHlxTnZ3aW9WMUoyU0FWU2E5UUhJaTE5UUNTRzJNUVc0dHF0bEIwU0VSRVJFUkdwT083c0p5SWlJcUt2Z3NqUURHTGo3NFRyM0tRbmdDUlRpUkVWVHIzVnFQOWRTSE1nQ2ZxenlQN2FzMlBLUFlac242bVEzdjl2dWM5TFJFUkVSRVRLd1ozOVJFUkVSUFJWVUd2Y1YrNjZvcGJGRVp2WVFtelVXTGlXM0Q0QTJiczRKVVpFUkVSRVJFUmZBeWI3aVlpSWlPaXJvUDdkdjRXdlpabkprRWFmVTJJMGhWTnZNL1ovRnprWmtBUnZVbDR3UkVSRVJFVDAxV0FaSHlJaUlpSlNlZUs2N1NBeU5CV3VwWGVQQTlKc0pVWlVNRkUxUzZoWmRCZXVKVGM5SVV0N1hhbzVjZ0tYUWZvNDRKUFdyelRHNzVQR0VSRVJFUkZSeGNka1B4RVJFUkdwUEhYcndYTFgwZ2h2SlVWU05JMTJrd0NJQUFDeXpCUklydjJsMEVlOTlSaEk3NTJBTEQyaHdEbGtxYThnZS92b2M0WkpSRVJFUkVRcWlHVjhpSWlJaUVpbGlTb1pRcTFoYitFNjkwVW9jdC9jVTJKRUJSTVpta0d0U1QvaFduTHRMOGl5M3NuMUVkZXpnMGJYaGFnMDRUSTB1aTZBU0tmNmx3NlRpSWlJaUloVUZKUDlSRVJFbjBsdWJxNnlReUQ2SnFnMUhRaW9hd25Ya2pCUDVRVlRCQTI3YVlCSURRQWdleDhQeWMxZGluMXMveS92Qy9WS1VHODlCaUtEdWw4eVJDSWlJaUlpVW1GTTloTVJmYU9LUzBUSHhjVmgxNjVkT0hqd1lKbldrY2xreGZZSkN3c3J0cyt0VzdlUW1abFpwbGdBNE8zYnQzQnpjNE9ibTF1WjU1bzBhUkwrODUvL0ZIZ3ZOallXUC83NEkzYnYzbDNtZFlpVVJWeTlFVVJWek10L1lwRWFSRlV0eW0wdTlaYWpoRXRaNmt0SUg1NVI2S1k5TzBiNHBkbHZlL21zRFVDejl3Wm9UNzhyL0NxTTJLZ3gxQnIvYjFkL3pxWFZnQ1JMdmsrdDVoRFg2eUJjU3lPUElqYyt2TnhpSlNJaUlpS2lyeHVUL1VSRTM2REV4RVNNR3pjT3AwK2ZMclRQN3QyN2NlREFBYVNscFgzeU90bloyWmd4WXdZOFBEd2drVWdLN0xOanh3N01uVHNYKy9mdkwzU2UyTmhZT0RzN1k4eVlNUWdQTDFuaUt6NCtIdW5wNlFydGFXbHA4UFB6ZzU5ZjJRK3BURXhNUkVKQ3dUVzFBd01Ea1pLU2duZnYzaFY0bjBnVnFIZWVoMHBqQTZBMTlCK290eG9OYU9pVWJVS3hPdFNzQjZQU21QUFErdWtJUkZyNlpZNVJyV0ZQdWQzdmt2QjlRRzdCdjk5OEZ1cVY4cjR2K2I4S29kRjFJU0RLKzZOMzd1dElTTzhlVTV6S2Rzci9MckxUa0hPeDdBOGxpWWlJaUlqbzI4RmtQeEhSTnlneU1oSnhjWEZZdTNZdE5tL2VyTEQ3L3Rtelp3Z0lDSUNlbmg0R0RScjB5ZXVFaFlYaDNyMTc4UEx5d3JScDAvRGl4UXVGUGgwN2RvU0doZ1k4UFQzaDcrK3ZjRjhtazJITm1qWEl6czZHdXJvNnpNMUx0c3Q0MGFKRkdEQmdRSkVQTkVxck5HVjVBZ01EQVFCMmRuYmx0ajdSbHlUU3FRNDFzMDRBOG5hY2EzU2NCY2pLVnBwS283TXpOSjFXUWxURkhLSktobEMzbVZUbU9OWGJUcFM3bHQ0K1VPWTV5NXRhb3o0UTEyc3ZYT2NFTEFVZy8vdXV1RVpUcUZuMCtGK2ZvRDhoUzN2enBVSWtJaUlpSXFLdndEZWQ3Tit6WjArSmQ0aVdWRnhjSEY2L2ZsM2kvdms3VEF1eWR1MWFEQjA2RkttcHFhV0tJVFkydHNEMisvZnY0K0xGaXdYZVMweE14TW1USjB0VWJ1TkRFUkVSQ0E0T0x2VTRtVXltc0Z2NDlldlgyTFZyVjZISnRHZlBucFZxRFNJcW5MMjlQUll2WGd3dExTMGNPM1lNQ3hjdWxDdVJzMkhEQnNoa01xU21wcUovLy83bzBhTkhxWDdGeE1RQUFHeHNiTEJ5NVVwVXFWSUZVVkZSbUR4NU1pNWZ2aXdYUzZOR2pUQjE2bFFBZ0x1N081NDhlU0ozMzlQVEU1R1JrZERYMThmeTVjdGhZR0JRN09lN2ZmczJIajkrRElsRWdxWk5tNWJ4dS9VL0Z5NWN3SUFCQTNEbWpHS0prQTg5ZlBnUXo1NDlRK1hLbGRHaVJZdHlXNS9vUzFKcjNGZW9MdzhBMGdjbkFVblpTbWxKYm5ySzdicFhielVhSXIwYW56eWZXdjF1RU5ld2xtdVRwYi85NVBrK0I1Rk9WV2c0TEJLdXBROVBJemMyV0tHZnV0MHZ3dGV5cENlUTNQVDRFdUVSRVJFUkVkRlg1SnRPOXUvZHU3ZllPdEhaMmRtbG1uUGt5SkdZTjI5ZWlmdjcrUGpBemMwTmE5ZXVsU3R4RVJNVGd6Tm56c0RCd1FGNmVub2xudS9PblRzWU4yNGNYRjFkRlpMcE8zZnV4UExseTNIbHloV0ZjVnUyYk1HNmRldEsvZkJqNDhhTldMQmdBYVJTYWFuR0xWMjZGTE5uejBaR1JvYlFkdi8rZlJ3NGNBRDc5dTFUNkgvOStuV01HemNPbXpadEt0VTZSRlE0R3hzYnVMcTZRa2RIQjhIQndkaTJiUnNBNE96WnN3Z1BENGV1cmk1TVRFdys2WmVHaG9hd1Rvc1dMYkI1ODJaWVdsb2lQVDBkUzVZc3dlUEhqK1ZpNmRtekp4d2NIREJnd0FDWW1aa0o3ZGV1WFlPWGx4ZTB0Yld4ZlBseW1KaVlsT2l6SFRwMENBRFF0R25URW84cGlUZHYzdURkdTNjUWk0diszK2VwVTZjQTVPM3FWMU5USzdJdlVVV2xadjJqM0xVazhraVo1NVNsUElQMHczblVLMEc5dzR4UG51L0RCSG5GSklKR3o3VVFhVmZOdTVSa0llZkM4bys2cUVGY3F5WFVMTG9MVFRrQlN3QnB6aGVNazRpSWlJaUl2Z2JxeWc3Z1M0bUxpeXV3UFRVMVZlNmV1cm82akkyTklaUEpzRzdkT3NURXhHRGx5cFdvVktuU1o0bHI4T0RCeU1yS3d0NjlleEVmSHc4WEZ4Zm82dXBpM2JwMWtNbGs4UEx5Z3BlWFY3SHo5T25UQjFPblRrV2pSbzNRdjM5L0hEbHlCUGZ2MzRlTGl3dnExNjhQQUZpNGNDR21UcDJLNWN1WHc5M2RIVTJhTkFFQVhMbHlCWUdCZ2ZqeHh4L1JzbVhMVXNWZjJoMzkrWHIxNm9YNTgrZkR6YzBOaXhZdGdrZ2tncjI5UGV6dDdYSGd3QUcwYjk4ZVZsWldBUExlVkZpeFlnVzB0YlhSdlh2M1ltWW1vdEt3dHJiRzZ0V3JzWGZ2WG96L2YremRkM2hVeGRmQThlL3Vwa0VLSlVCSUlKVFFRZ2VCQU5KQlVJcnhwOUpVbWtpWG9uUlFSQkJDQ1YxRWtHSlVpZ1ZwaGhxYTBrTVZDTDJGUUNCQUlMMXRlLy9JdTljczJVMkJoRkRPNTNsOFpPZk9uVGtiZGQyY08zT21iMTlDUTBOWnVIQWhhcldhYWRPbVVibHk1UnlacDBpUklzeWRPeGMvUHo5S2xDaUJsNWNYclZ1M3R0ajMxMTkvVGRlV21KaW9yUDQzNmRLbEMzMzY5RW5YTnlRa2hNT0hVMWZOL3U5Ly8wdDMvV2xFUkVRQVVLcFVLYXQ5RWhNVDJiTm5ENUQ2NEdUNzl1MVpHdHZhK3hFaUw2amRhNkl1VWtsNWJZeStpZUhXMFJ3WlczdG9BWnFxNzRNNjlXdW9UYlZPNkk0dXhmandhcmJHMFpSdmc3cDRqUnlKS2RlbzFLamQwM3kzMHRqaTBDc290WGEvU2cwYUcwQmxkb3YrMmg3MDEvWmtPS3hkaDIraHc3ZTVFTEFRUWdnaGhCRGlSZmJLSlB0Nzl1eHBzWDNUcGsxczJyUkplZTNoNGNHUFAvN0l6Smt6MmJWckYxMjdkczIxUkw5Smp4NDlLRml3SUt0V3JTSXlNcEpObXpZUkVoSkM5KzdkS1Y2OGVKYkdNQ1dlYkd4c0dEQmdBTjdlM3ZqNyt6Tmp4Z3pHalJ1bmxBTHEzTGt6VzdkdUpTa3BpYk5uejVLU2tzS2NPWE1vWGJvMERSbzA0T3pac3dCWkxudGhTdmFyVktwTWVwcXJXN2N1SDMzMEViLzg4Z3VIRHgrbVljUFVPcmFEQmczaStQSGpCQWNIVTZGQ0JRd0dBeE1uVGtTcjFUSnQyalFxVmFxVXljaENpT3lxV0xFaTMzenpEZEhSMFV5YU5JbWtwQ1M2ZCsrZVk0bCtFd2NIQnlaTm1xUjhibVMwNHQ1VWpzekR3OFBxeXZpQ0JRdGFiRis2ZEtueTV5bFRwakJseWhTcjgxaDc0SkRXNjYrL3pxUkprd0NVRWtQVHBrMURvOUVRSFIwTlFPL2V2UUY0NzczM1NFbEpJU0VoZ2Z6NTgrUHE2a3BVVkJTeHNiRVVLVktFZlBueUVSc2JTMVJVRklVTEY4YlIwWkhJeUVpbHZ4RFBDMDMxTG1hdmRTSHJlTHpHL0pNeXh0eEdkK1ozYkdwK21OcWcwbURiZUFRcG13WmxmUkMxRGJiTnh1VklQTG5LcU1kdzR4ODAzbStudmxhcHdUYWY5ZjU2YmVxcWZpR0VFRUlJSVlSNEFxOU1zdDlTZmVXMzNucUxEejc0d094QlFGSlNFcE1tVGVMZ3dZUDA3dDJiRHo3NDRKbkU1K3ZyUyt2V3JUbHg0Z1FCQVFINCt2clNvMGVQSng2dmVmUG1GQzllSERzN081WXNXY0t4WThmTXJvOFpNOGJzZFV4TURNT0hEMWRlQndVRlpXa2VVL21lckphcHVIZnZIcEdSa1FEVXFWTUhvOUZJd1lJRk9YK0s0OHdVQUFBZ0FFbEVRVlQrdk5Kbi9QanhPRHM3SzIxdDI3WkZwOU5oWTJPanRCVXBVb1NpUll0bWFVNGhSSHEzYnQyaVJJa1N5b082NU9Sa3hvMGJSMWhZR0hYcTFPSEJnd2RaU29RL2J1blNwV1psZUU2ZlBrMjFhdFdVc2pjcWxVcVpjOFVLNi9Xb1RYTXZXTEFnU3pYNlRiWnMyVUpJU0FnQTl2YjJGaDlFR28xR2twT1RBYkwwTU5mZTNsNjV6NVRzZjN5M21PbmhSR1JrcExLU2Yvanc0VFJyMW93NWMrYXdkZXRXdnZycUt5cFhyc3hQUC8zRXlwVXJHVHg0TUUyYU5HSGl4SWtjUEhpUWZQa3lTQUFLOFN6Wk9tTGovVTZhQnFONTZaMGNvRHV5RUp2cW5aWFYvWnFLYlZFWHE0cmhYa2lXN3JlcDFSMVZvYXdkMXAzWDlGZDJvQ25YQ3FOQkQvb1UwQ1ppMUNaQVNoem9rczBPN3RVZFg0N3gwZlVNUmhOQ0NDR0VFRUlJNjE2WlpMKzFaTFJLcFZLdTNibHpoNisrK29xd3NEQkdqQmpCVzIrOWxhc3hHWTFHdG0zYlJzdVdMYkczdHljaElZR3BVNmRTcDA0ZE5CcE5saE50Z1lHQlNqSXFOallXWjJkbklQWFFTNERQUHZ2TXJEYStTZCsrZlduY3VMSFZYUTlaWVRBWXNyV3FmLzM2OWF4ZHU5YXN6VktOL3N4a3RkekY3Tm16c3pTZXJhMHRIaDRlMUt4WlV5a2ZKTVNUT0hUb0VJY09IY3JWT2JLeDl0V2lHemR1TUd6WU1NcVZLOGVZTVdOd2MzUER6czZPVXFWS1lUUWErZXFycjVnNGNTSUF4WXNYTjZ1L2I4MjllL2RJVGs3R3h1YS8vNjM4KysrL2pCbzFpb29WS3pKeTVFaXpod0M1SVNJaWdpVkxsZ0JRcjE0OXBrNmRhdkh6S1N3c1RGbUovOWRmZjJWNS9PdlhyeE1YRjBmanhvMlZuMC9uenAxNTlPaVI4b0IwNjlhdDNMOS9uN0pseTlLMGFWTUFidCsrRFVEcDBxVUJsQWVlcHAxYnBzOW5XZGt2bmhjMlZmNEhkbzdLYTBQb2ZvelJZVGs2aHpFbUhIM0l1alRuQXFpd2FUeVNsSFVmWjNxdnlyRW9ObzJHWjlydmVhRy84QmVKRnl4LzF0ZzBIS29rKzQxUk45QWVtcCtsTVZPMkRFZC9hZk1UeFpQdnM0dFBkSjhRUWdnaGhCRGkrZmZTSi90TmRaT3RDUTBOWmMrZVBjVEh4N05peFFwaVkyTjU4ODAzc2JlM043dTNXTEZpVksxYU5VdHpQbnIwaUVXTEZsbTk3dUxpUXJkdTNiaDQ4U0x6NTg5bjNicDFUSmd3Z1ZLbFNqRjI3RmpsME13S0ZTb3dibHpxRnZWOSsvWlJyMTQ5czFXb1c3ZHU1WTgvL2xBU2NURXhNVW9DdjErL2Zzb0RBRGMzTjZ1eE9EczdaNWlBeStvRGg4ejZWYTFhbFhuejVpbXZuK2FnM1U4Ly9UVExmVTNsZ1RKaU5CcUpqbzdtM3IxN2JOcTBpVXFWS3RHcVZTdFpaU3VlV01tU0pYTjNncWZNdVNVbUp1TGs1TVNaTTJmbzE2OGZuMy8rT2MyYk4yZjQ4T0ZLT1JsVGduclJva1U0T3p0ak5CcFpzbVFKcFV1WHBtM2J0dW5HSERKa0NCY3VYREI3TUJBVkZZVzl2VDBYTDE1azRNQ0JmUExKSjd6Ly92dlpMdnVWRlZxdEZqOC9QeElTRWloY3VEQmp4b3pKOFhsT25EZ0JRSTBhbG11RUp5VWxFUkFRQUtTVzlWR3BWQmlOUnE1ZHUwYng0c1dWWlA2REJ3K0E5TWwrK2N3Unp3dE5yZTVtcjNVbmY4bVZlYlJIRnFHcDlqNm9VaGRkYUx4YW9DNVJGOFB0WXhuZVo5dGlBaXA3WitXMU1mSXlLdGNYNzBHOXFsQlpiT3VidnRNWVNkazJHclRwRjJkWVpOQ0NMam5YWWhOQ0NDR0VFRUs4bUY3NlpMK2ZuMStHMXc4Y09NQ0JBd2ZNMml3ZHFOaWtTWk1zSi92ajR1Sll2MzY5MWV0dWJtNTA2OVlOYjI5dnBrNmR5cVJKa3hnOGVEQmp4b3hSVm9LR2g0ZFR0bXhaUEQwOWlZdUxZOE9HRGV6ZnY1OHBVNlpRdUhCaEFKeWNuRkNwVkVwNURLMVdpNGVIQjVzMmJlTDA2ZE5NbkRqeHFaT09IMzc0WVliWGYvdnROd3dHQTEyN2RzMHdzZmI0QTRlS0ZTcytWVnhaOWZycnIyZXIvNlZMbDlpNWN5ZC8vdmtuSDM3NG9mS3pGU0tyR2pac21PMS83N0lyY2RhWXpEdGxvSExseWl4WnNvUzVjK2Z5enovL01IWHFWQzVldkVqLy92MnhzN01qT1RtWkJ3OGVVS0JBQVdXblVGeGNISmN1WGVMUFAvL2s2TkdqakJneEFrZkgvMWIrcHFTa0FKZ2wrNXMxYTBiNTh1V1pPblVxbHk5ZlpzbVNKUncvZnB3dnZ2Z0NKeWVucDNvUGo1czllemJuenAzRHhzYUdMNzc0SWx1bGY3THE3Ny8vQnFCbXpab1dyMSs0Y0lINCtIZ2FOR2hBZ3dZTmdOUnlTWEZ4Y2ZqNCtDajlidDY4YWZhelRVcEtBbVJsdjNnK3FFdjZvQzdxcmJ3Mnh0NUJmM1ZYcnN4bGpMcUIva0lnbXNyL2xReXliVHlLNU4rNldMMUhVKzROTk42K3ltdkRyV0QwMS9kaTIyUjByc1NZYTFScTdONmFDVGFwQ3pOMEozL0djQ3M0ajRNU1FnZ2hoQkJDdk9oZSttUi9SclhuOSs3ZHk2SkZpM2owNkJFZE8zYWtiOSsrT1pMYzlmVDB6TEFXZFZwMTZ0VEIzOStmOGVQSG01WGFDUThQVjVKRlRrNU96Smt6aDVFalJ6SnUzRGdXTDE2TVNxVkNwOU9abFNkeWRYVmwxcXhaTEZ1MmpMVnIxekowNkZCV3JseEovdno1Q1F3TXREai96WnMzMDExcjJMQWhycTZ1QUh6OHNmWHQ5REV4TWF4ZXZScElUZXFWSzFjdTAvZGJzbVJKYXRldURjQzZkZXY0L3Z2dk03M0haUFBtemRqWjJWRzdkbTFLbENpUjVmdXlvMkxGaXNwaHlVZU9ITW5TemdBaFhrUk9UazVNbURDQnRXdlg4c3N2djFDM2JsM2wydTNidHpFYWpXWVBDNTJkbmZIMzkrZTc3NzdqcjcvK0lqazVtYWxUcHlyWExTWDdBVXFVS01IOCtmT1pQMzgrMjdkdkp5RWh3V3lIVW1hN2dqcDI3R2l4dlUyYk5vd2FOUXBJWFJsLzllcFYxR28xNDhlUHQ3cnkvbW5vOVhvMEdnMXVibTU0ZVhsWjdGT3JWaTJXTFZ0bTl2K1I0T0RVNUowcHB1VGtaTzdkdTBldFdyV1VQZ2tKQ1VET3JleHYzcnk1OG1CQ3ZId1MvRXZuNnZnMmRUNHhlNjA3dlFhTStseWJUM2ZrT3pTVmZZSFVCUU5xei9xb1N6WENjUE5BdXI0cWg0TFl0cG4yWDROQlIwclFGMmpLdjVGcjhlVVdtN3A5VVplb0I0QXgraWJhZjJia2NVUkNDQ0dFRUVLSWw4RkxuK3kzNU5hdFczei8vZmNFQndlalZxdnAxYXNYVFpzMlZjcFdQSzVRb1VJNXZnbzFyVXFWS3ZIamp6L2k0dUlDcE5aelRrNU9wbGl4WWtxZmtpVkw0dS92ejhPSEQ1VVY5Q2twS2VrU2F4cU5odjc5KytQbDVVVmNYSnl5VW5UK2ZNczFZRU5DUXBURExFMDhQVDJWWkg5R0xsKytyUHo1eElrVFdVcjJ0Mi9mbnZidDJ3T3BpYkhCZ3dkYjdhdlg2d2tNRENRc0xJekNoUXNyQ2JTWk0yZG1Pcy9US0Zhc0dIWHIxdVh3NGNQVXFsVkxTbXVJbDFySGpoMXAxNjZkMmFyeVc3ZHVBYVI3cUtiUmFCZzZkQ2plM3Q3VXIxL2Y3SnBXcXdYU0ovdE5iU05IamxUdVMxdlgzOVBUMDJKY3BnTnZQVHc4TEo2NVl0cmhCS2xKOHVuVHAvUHZ2Ly9TcEVtVEROL3ZrOUpvTk15ZE81ZHo1ODVaN1JNUkVjR2pSNCtvWExteTByWnYzejRBNWVkMTZkSWxqRWFqMmVlbEtkbWZkcWZFMCtqVnF4Zk5temZQa2JIRTh5Z2cxMFpXRlNocG5qZzM2TkNmWHBOcjh3RVlIbHhDZnlVSVRmazJTcHZ0NjhOSXRwVHNMMUlSbFdOUjViVXVlQW5HeU12d2dpWDcxVzdWc0cwODR2OWZHVW5aUGdhMENYa2FreEJDQ0NHRUVPTGw4RW9sKzZPam8xbTllaldiTm0xQ3A5TUJxUWZNQmdRRUtIV1dMUmsyYkJnZE9uVEkxZGhjWEZ6TURvMEVsTld3bVRHdGpFMjdpK0h4MWJLV2RqaTBidDJhdG0zYk1uejRreDF5ZCtUSUVRREtsQ25EamgwNzZOU3BVN2J1OS9MeXNycEM5dmp4NHl4YXRJanc4SERlZi85OWV2VG9ZWllnekcxZVhsNEVCd2R6NDhZTnM4U2RFQzhqVTZMLzhjK05IVHQyc0dQSGpteU45ZmJiYndPcHllMHBVNmFZWGJQME9XcHRGNVFwbGdVTEZtU3BKSStycXlzdFc3WWtORFNVZ1FNSFp0alhhRFFxZjI3WHJsMm1ZMi9ac2dWSVBkRGRXam0zMGFOSGMrclVLVnEyYktsOFpseTdkbzJRa0JDcVZxMUtrU0pGQURoOStqUUExYXBWVSs3TjZaWDl2WHIxeXBGeHhQTXBjVlpBcm8xdFU2ZVBVajhmUUg5cEc4YjQrN2sybjRrdWVJbFpzbDlkMHNmaTZuN0RyYU1ZWThKUnVYaGd1SGNPN2FGNWp3LzEzRk01Rk1EdTdlOUFZd2VBN3RRcUREZHo5MUIzSVlRUVFnZ2h4S3ZqbFVqMlIwVkZzWGJ0V2padTNFaHljakxObXplblhMbHlMRnUyaktWTGwyWjRRTzJ6RWhnWVNMMTY5Umc3ZGl3blQ1NWsrL2J0REJvMFNGbnRIeEVSa2E3dS9mYnQyN2w2OVNxREJnMUtOMTVzYkt4UzB6ODNKQ1ltc25QblRpcFdyTWc3Nzd5RHY3OC94NDRkTXlzRjhxUysvdnByRGh3NFFLMWF0Wmd3WVVLZS9QTXBXalIxNVdCVVZOUXpuMXVJWjhsVW5nYitXMlgvNE1FREVoTVRLVktrU0pZVDBLYmRBS2JTUDZiL2h0SXlHbzI1OXBtVWRnN1RMb09zeUU1ZkU3MWV6L0hqeDltMWF4ZlIwZEVBbkR4NUVrZEhSMHFYL3EvRXl2TGx5d0h6aHh6SGpoMURwVktabGZVeEdBeEF6cTNzRitKSnFQSVZ3cWE2ZWExODNiRWZuc25jaHZEakdHNGZRMTNpdis4UWxsZjNHOUdmMzRETmF4K1RFamdFOU5uLzd6ZFBxVzJ3ZS9zN1ZBVlRQeWVNTWJmUi9qMHRrNXVFRUVJSUlZUVFJdXRlNm1SL1JFUUVxMWF0WXRldVhhU2twT0RqNDBPdlhyMm9VS0VDUTRjT3BWS2xTbWcwR3FWY3hPTnl1M3lQeWUzYnQ1ay9mejRkTzNha2YvLytoSWFHb2xhcjhmWDFSYVBSY09iTUdmejkvZW5mdnovdnZ2dXVjdC9Ka3llNWQrOGVyVnExU2pmbTh1WExPWC8rUEpNblQwNzNrQ0FuckZ1M2p0allXQVlNR0VEejVzMVp2bnc1UzVZc29WYXRXbFpYNEtla3BIRCsvUGxNeHo1dzRBRFZxMWVuVzdkdVJFZEg4KysvLzFyc1orMlF6SnhnWjVlNjRpN3RDbUFoWGtZYk4yNWsrL2J0dlAvKys4b3ErMkhEaG5IdTNEa21UcHlJdDNmcVFaMEpDUW1zV0xHQ1RwMDZXZnhNNmRDaEF4cU54dXBLZmExV1MvLysvWG5ycmJkbzE2NWRybjIybGlsVEpzT3pXZ0N6WFZTWjlVM3J3b1VMYk4rK25YMzc5aWxKZnBPeFk4ZlNwRWtUNWJQajc3Ly9Kamc0bUxKbHl5cWYwZmZ2M3lja0pJVHExYXViSFh4c0lnZjBpcnhrVTdzbjJQNzNjTThRZGhqRDNkUFBiSDdkMFNYWXBVbjJXMXZkcnorL0VXTjBHTWFIVjU5WmJEbENiWU5kdTNtb1N6ZFdtbEsyalFhREZsWGhjcWdMbGtKVm9CUXE1ZStlcUYwOFNWeFlFd3k2UEF4Y0NDR0VFRUlJOFNKNXFaUDlUazVPWEx4NGthWk5tOUs1YzJmS2xpMnJYTHQ1OHlieDhmRm1aWE1lTjJiTUdONTRJL2Zyd0pvUzRLYms5ZTNidHlsYXRLaXkyclo2OWVyMDdObVRSWXNXRVJNVFE4K2VQWUhVNUxrcHNaU1cwV2prMEtGREpDVWxVYkJnUWF1SDg0TGxBM29oZFhWdTJnTWswN3B4NHdhclZxMmlkT25TdEd6WkVoc2JHN3AzNzg3OCtmUDUvdnZ2R1RKa2lNWDdIajE2eE1pUkl6UDRTZnpuekprem1mYk5UcEpPQ0dIWm1UTm51SGJ0R2pkdjNsVGFUQTlBMDlic1AzbnlKSnMzYjJiWHJsMk1IRG1TUm8wYW1ZMlRrcEtTWWJtZGt5ZFBFaFlXeHRLbFM2bGJ0KzR6ZVpDYTA5YXRXOGVlUFh1QTFETUQyclJwUTJCZ0lIRnhjV1lQWFcvZHVzWGN1WE5ScVZRTUdUSkUyYzJ3ZWZObWpFYWpXVDM5Mk5oWUFPenQ3WFBrZ0hnaG5vVEszaGxOSGZQdlE3cmd4YzgwQnYyVm5SZ2ZYa1ZWK0wvekxDeXQ3amM4dUlqaHdjVm5HbHRPc091d0FFM0ZOR1hEOUZyczJzNUM1VndjMCtIRWp6TW1SRnBQOUt0dHdjWSs1d01WUWdnaGhCQkN2TkJlNm1TL282TWppeGN2dGxnMllzT0dEVmJ2dTNEaEFrT0dES0Y0OGVLNUdaN2k5T25UcU5WcXBheERlSGg0dXBXekgzendBYzdPemtvZlNDMmxZMitmL2hlOUN4Y3U4UERoUTFxMWFvVzl2WDJHZGY4dEhkQUwwS1pORzR2Si9vY1BIL0xsbDE5aU1CajQvUFBQbFZYODdkdTNaL2Z1M1d6YXRJbkNoUXZ6MFVjZnBidlgxZFdWcFV1WFdvM0ZwRy9mdnJSbzBZSVBQL3d3MDc1Q2lLZHo5dXhaNEwrSGpkSFIwY1RHeHVMczdLeXNQZ2RvMUtnUk0yYk00T3V2djJiU3BFbU1IajFhZVJpYW5KeU0wV2kwK0hsa2N1QkFhc0t1VktsU2VIbDVNV2ZPSEdYdWpBd2RPdFRpQWIwbTFuWVM1SVp5NWNxUmtKQkF1M2J0cUYrL1BocU5odTNidDV2MWVmandJZVBHalNNK1BwNHVYYnBRdlhwMUFHSmlZbGkvZmowRkN4WTBPeHNoUGo0ZWtCSStJbTlwYXZkQ1plK2l2RFk4dUlqKyt0NW5ISVVSN2RFZnNIdHpodEtpTHVtRHVxUVBobHZCenppV1hHRDcySC9qR2x0VXp1NFozbUtNdTJ2MW1sMjdPZEJ1VGs1RUpvUVFRZ2doaEhpSnZOVEpmdUNKNmtQZnVIRURNRi9WbXB2Ky9mZGZ5cGN2cjVSd1NFaEk0TXFWSytrT3k3U21kZXZXakIwN1ZsbFp1bS9mUGdCbDlhaTFGZkRaUGFBM1BEeWNMNy84a29pSUNBWU5HbVIyVUtWS3BXTENoQWtNSGp5WWdJQUE3dCsvejhDQkE4MlNmelkyTmxtdXYrL3M3UHhjbktVZ3hNdnMxcTFiUkVWRm9kRm9sQU5qVGF2NlRiWDMwNnBSb3diejU4OW43ZHExTkduU1JHbFBTa29Dc0pyc04rMDJBbWpSb2dXUVd0TEdXZ20xdE1MRHc3UHhqbkpYbHk1ZDZOS2xpOVhyOSs3ZFkvVG8wZHk5ZTVlNmRldWE3Unhidm53NUNRa0o5T3paRXdjSEI2VTlKaVlHa0dTL3lEc3Fod0xZMU90cjFxWTcrbXhxOVQ5T2YyNDl4aWFqVWVWM1ZkcHNHdzRoK1kvdWVSSlBUakxjT1ltbWJETUxGM1FZbzhNd1JOM0VHQlg2LzMvZHhCaDlFMFAwemZUOWhSQkNDQ0dFRUNJREwzMnkvMGtjT0hDQUFnVUtVS2hRb1Z5Zkt6dzhuUER3Y0RwMjdLaTBUWjgrSFowdTQvcXNScU9SWWNPR1ViTm1UVDc1NUJOY1hWTi9NZGJwZEFRRkJlSGs1SlFqaCtXYS9QUFBQOHlmUDUrWW1CZysvdmhqczdNRFRBb1ZLc1NzV2JNWVBYbzBtemR2NXRTcFUvVHAwNGZHalJ0YkdGRUlrZGRNSytzclZhcWtITVJycWtWLzQ4YU5ETXVjRFJ3NFVQbXpYcThINE02ZE8vVHUzWnRDaFFveGUvWnNzM2tlUFhvRS9KZnNuell0NDBNcFRRODcxNjVkbTJGNW9PZEpiR3dzang0OXd0dmJtd2tUSmlobGVmYnQyOGVXTFZ2dzh2TGk3YmZmTnJ2SDlQT1daTC9JS3pZK0E4eFc5UnVqYjZFL3Z6RnZndEdub0QvMUN6YXZmNlkwcVVzM1FlMWVFOE1keStmM3ZDZ01OdzlpS0ZFSHc4UHJHQi9kd0JoMVBmWFBNYmVrSnI4UVFnZ2hoQkFpeDd6U3lmNEZDeFlRSHg5UC92ejVzYlcxUmFWU2NlM2FOVTZkT2tYNzl1MHQzcE9WMWZaaFlXRlo2aGNVRkVSd2NPclc5TFRsZWR6ZDAyL3J2bnYzTGxGUlViaTR1S0JTcWRpOGVUTnhjWEg0K1BqZzZlbXA5RHQ0OENCUlVWRzgrZWFiVmcvS3pZN1EwRkJXckZqQndZTUhzYlcxWmRTb1ViUnAwOFpxZjNkM2Q3Nzc3anRtenB6SmtTTkhtRFJwRW1YS2xPR3R0OTdpblhmZXNSaFRlSGc0QlFvVXdNSEJnYXRYVXcvY3MzUVdnUkFpWjUwNGNRS3dmTmgxWW1KaWxsYmVwNlhWYWdrTEN5TXhNZEdzZmR1MmJRQlVxRkRobWUyWXlndmx5cFZqeXBRcGVIbDVLVHUxcmw2OXlwdzVjN0MzdCtmTEw3L0UxdGJXN0I1SjlvdThwSEoyeCthMWo4M2F0SWUvemRQa3MrN1VTbXpxRHdMTmY5OERiQm9NSVdWOW56eUxLU2NZYmdYbjZBNkZsTUFoNkMvODlVVDM1aHQ1SThmaUVFSUlJWVFRUWp4Zlh1bGt2MWFyWmMrZVBSaU5ScVhOMXRhVzVzMmIwNjlmUDR2M1dGclIvalFPSERpQVNxVlM2anBiYy83OGVmejgvTXphS2xTb1lIWW9KS0FjSG1sYVBmczBJaU1qK2ZUVFQwbE9UcVpDaFFxTUhqMDZTNlYxWEZ4Y21ESmxDdi84OHc4clZxemd4bzBiSkNVbFdYMzRNSHo0Y0NJakk4M2FjbkpYZ2hBaVBiMWV6OUdqUndIemg0Mk5HalhLOXVIWG16WnQ0dHR2djZWTm16YU1HalhLN0ZwY1hCeC8vLzAzZ05uQnRDK3J0Si9sTjI3Y1lNeVlNU1FrSkRCKy9IaXpCN01tbHk1ZEFxQllzV0xQTEVZaFRHeWJqZ1diLzhwS0dhTnZvZy81TXc4akFtUENBL1RuTjZLcDFrbHAwNVJyaGJxb040YjdGL0l3TWlHRUVFSUlJWVI0L3IzU3lmNFJJMFl3WXNRSWREb2RlcjFlT1dBeW96ci9nd1lOeXRFWWhnMGJSa2hJQ0U1T1RobjJxMXUzTGhNbVRFQ3IxV0kwR2lsYXRDalZxMWRYeWtTWWpCa3poaG8xYWxnOFhQZHhYbDVlR1NhWVhGMWQrZnp6ejBsS1NxSmR1M2JaUHYrZ2FkT21OR25TaFBQbnoxT2xTaFdyL1hyMjdFbEVSQVI2dlI0Ykd4dHExcXlacGZpRkVFL3U3Tm16eE1YRm9WYXJ6YzdmeUVoS1Nnb0dnOEdzNXZ5dFc3ZjQ5ZGRmQVpTNi8ya0ZCUVdSbkp5TVNxV2lXVE1MOWFwelFFcEtpdFhkV0puSjZ0a29ZUDM4RTB0T25UckZsQ2xUaUltSlllVElrVFJvMElETGx5L2o2dXFLazVNVFJxT1IvZnYzczMvL2ZzRHk3Z29oY3BXdEkrcGk1di90YXc4dGVDNUt5dWlPTDFlUy9jYllPK2lPTGNVUUZackhVUWtoaEJCQ0NDSEU4KytWVHZhYjJOalk1RWpKbXlkUnNtUkppd2RoUHM3WjJabW1UWnRtMnMvQndTSEx1dytXTEZtU2FaL0hkdzVrbDBxbHlqRFJEOUMyYmR1bm1rTUlrWDJIRHg4R1VuY0ltZXIxWitiYXRXc01HVElFZTN0N3Blek1vMGVQTUJxTkZDNWMyR0l5Zjh1V0xRQlVybHdaTnplM0hJcmVuRXFsZWlabnJHVFZsaTFiV0xCZ0FUWTJOb3diTjQ0V0xWcVFsSlRFcDU5K2FyYVR6S1JNbVRLNTlpQkVDS3UwOFNRRnZJbW15dit3YlRJS2RFbm96MjNJNjZnQU1OeS9nTzcwR2d4M1RxWHVOSGdPSGtBOEt5cUhncWc5YXFQMnFJUGE0elYwWi85QWYyNTlYb2NsaEJCQ0NDR0VlRUZJc2w4SUlWNUJLU2twMk5yYVpscENMSzB5WmNwZ2EydExjbkl5eWNuSkFOamIyMU96WmszNjlldW4xS2xQYTlTb1VheGF0U3BYZCt2WTJ0cnkrKysvNTlyNDJWV2pSZzJxVnEzS3A1OStpcGVYRjVENklOYkx5NHZ3OEhCME9oMUdvNUVDQlFyZzQrUERKNTk4a21jUG5NVXJ6cWhISC9JbitrdGJVUmNzL1Z3bDFiVTd4dVYxQ0xsUGJZTzZxRGRxOTFxbzNXdWpkcStOcW5CWklNMU95bjlYNTFsNFFnZ2hoQkJDaUJlUFpCZUVFT0lWTkdUSUVQcjA2VU5TVWxLVzczRndjR0RMbGkwWWpVWlNVbEtBMUdSL1JpcFdyTWlrU1pPeUhaL3BqSkxuL2VCYVN3OFpTcFlzeWV6WnM5TzFMMTY4K0ZtRUpFVDJhUk13M0QrZjExRzgzRlJxVklXOVVCZXJodHE5Wm1xQ3YyZ1ZzTW40TXhSdC9MT0pUd2doaEJCQ0NQRlNrR1MvRUVLOG92TGx5NWZsRWo1cHFWU3FUSlA4VDZ0ZXZYcTVPcjRRSWhkbzdQSTZndWVTYmFQaDJOVHRBN2JwZHo5WlpzVDQ4RHFHdTZjd1JGN04xZGlFRUVJSUlZUVFMeGRKOWdzaGhCQkNpS2VpY3ZGQVplL3lYOE56VkJMSUVrMzUxdVFiZVNQTC9iUFQ5M0hHMkRzWkp2cU5TZEVZN3B6Q0VINEM0NTJUR082Y3dwZ2M4OFR6Q1NHRUVFSUlJVjVka3V3WFFnZ2hoQkJXcWZJVkFvMGR4b1JJaTBsOGxXTXg3TjZjYWRabVRJcDZWdUU5OS9UWDkyS2I1clV4K2lhR1cwY3gzRHFLUHZ3WXhzaXJnUG5oM2FyQzVUSWNVK1hrbG1tZnJFZzNUdnc5ak1teFR6MnVFRUlJSVlRUUltOUlzbDhJSVlRUVFsaWxMdE1VdS9ielUxK2t4R05NaXNhWUVnZjZGRlFPTHFpY1BVQnQvcFhTY09kVUhrVDZmRExHM2tGMytGc01EeTVqdUhVRVkxeEVwdmM0OU42VjRYWGI1bDlpMi96THA0N3Q4WEZTdG8xRWYzYnRVNDhyaEJCQ0NDR0V5QnVTN0JkQ0NDR0VFRllaN29YODk4TE9FWldkSTZwTTd0R2ZXcG1yTVQySjVOKzY1c3E0dG8xSG9pNVJOOE0rMnYzcEQrMFdRZ2doaEJCQ2lKd215WDRoaEJCQ0NHR1Y4ZUYxMEtkaytRQmUzWkh2MFYvZm03dEJQUUZEMk9GY0dkZVkrQ2hYeGhWQ0NDR0VFRUtJN0pKa3Z4QkNDQ0dFc002b3h4QnhGclZiZGREWVd1NlMrQkREN2VQb1R2Nk1JWFRmTXc3dzVaTTRxMHhlaHlDRUVFSUlJWVI0QVVteVh3Z2hoQkJDWkNoNTlYdi92VkRicEs3eVY2bFJxVlFZZFVtZzErWlpiTWFvTVBRMy9zbXorYlZiUjZDMXNjK3orWVVRUWdnaGhCRENSSkw5UWdnaGhCQWk2d3k2MUw4QVl4NkhBcUMvR0lqK1ltQ2V6VzlNam9Ia1BKdGVDQ0dFRUVJSUlSVHF2QTVBQ0NGZUJrYmo4NUR5RWtJSUlZUVFRZ2doaEJDdktrbjJDL0VDVzdWcUZYZnUzSGttY3dVSEIvUGpqejlpTUJneTdYdnAwaVgrK09PUEhKdjd6cDA3WExwMEtkdjNuVDE3bG9pSWlCeUxJeVBSMGRFQTJObGw3UUJMSVlRUVFnZ2hoQkJDQ0NGeWtwVHhFZUlGRlJnWVNFQkFBT2ZPbldQcTFLbG90VnF1WDcrZXBYc3JWcXlZN2ZtT0hUdkcrdlhyNmQ2OU8ycDF4czhKLy8zM1gzNzQ0UWM2ZGVxa3RJV0dobkx1M0xsTTUyblRwZzBhamNhczdkZGZmMlgzN3QzODlkZGZiTjI2bFRObnp2REpKNS9nNnVxYTRWaWZmLzQ1SFR0MnBILy8vcG5PKzdSTUR4VThQRHh5ZlM0aGhCQkNDQ0dFRUVJSUlSNG55WDRoWGtBWExsemcrKysvcDFDaFFvd2NPUktBKy9mdjgrbW5uMmJwL3FDZ0lBQjY5KzVOV0ZoWXB2M2d2ekkxanlmaXMrclVxVk1zWExndzAzN05temNuWDc1OFptMzI5dmJvZEtuMW9WOTc3VFVDQXdQcDNiczNRNFlNNFkwMzNsRDZ2Zi8rKzNUdTNKa3VYYm84VVl4UFNxL1hjK1RJRVlvV0xZcTd1L3N6blZzSUlZUVFRZ2doaEJCQ0NKQmt2eEF2bk51M2J6Tng0a1JVS2hXVEowK21VS0ZDQUxpNnVqSmp4b3hzamRXbFN4ZGlZbUt5MU5kZ01LQlNxVkNwVkZhdm0zWVdSRVpHQW5EMTZ0VjAvYlp0MjJieGdVRmdZQ0R6NTgrM09IYStmUG5RNlhRWWpVYmMzTnlZTTJjTzgrZlBwMVNwVW1iOVltSmlTRTUrdHFjazZ2VjY5dXpaUTJSa0pOMjZkYlA2OHhGQ0NDR0VFRUlJSVlRUUlqZEpzbCtJRjBoWVdCaWpSbzBpSmlhR2lSTW40dTN0clZ5enQ3Zm50ZGRleTlaNGI3NzVab2JYVDU0OHFaVGV1WGp4SXBCNlRzRGoyclp0aTUyZEhRTUdEREJyVC90NjhPREJadGYrK09NUGZ2amhCN1BkQTlZNE9EZ0FrSktTZ3IyOVBmYjI5bno4OGNlRWhvYXlkdTFhSEIwZGFkdTJiYWJqNUJTajBVaDBkRFFSRVJFY09YS0V5TWhJV3JWcVJkR2lSWjlOQUxiNVFSc1B0bzdQWmo3eFlwQi9KNFFRUWdnaGhCQkNpRmVhSlB1RnlNQ2hRNGM0ZE9oUXJzOHpZc1NJVFB1Y09uV0tTWk1ta1pTVXhNU0pFMm5Rb0FGQlFVRmN1WEtGYnQyNjRlenNuT054QlFjSHMzYnRXck8yZ0lDQWRQMGFObXhJMmJKbCtlbW5ud0RZc21VTHYvMzJtL0lhNE9qUm8wOFVRM1IwdExMN1lONjhlZHk1YzRjYk4yNFFIeDhQcEs3NmI5R2lSWTRrKzJmUG5wM3RlNG9XTFVxM2J0MmVYYUlmVUJjc2hlSEJaZFR1dFo3Wm5PTDVaM2h3R1hYQlVwbDNGRUlJSVlRUVFnZ2h4RXRKa3YxQ1pLSmt5Wko1SFFJQThmSHhhRFFhWnM2Y1NmWHExWW1KaVdISmtpVVlqY1pjcTFIZnYzOS81WERiV2JObXNXL2ZQalp1M0toYzM3cDFLM1Btek1IVzFoYVZTcVVjVHV2aTRtTDIra2xzMzc2ZDVjdVg4K2pSSTZYdHlwVXJlSGw1VWI5K2ZjcVdMVXVaTW1Wd2MzUExzZEk1RFJzMnpISmZPenM3UER3OGNIZDNmK2FsZTlUbDI2QS84N3NrKzRVWi9abmZVWmR2bmRkaENDR0VFRUlJSVlRUUlvOUlzbCtJRERSczJKRFhYMzg5cjhNQTRQWFhYNmRpeFlyS0N2SnZ2LzJXNk9ob0prNmNpRjZ2NThDQkE5a2F6ODNOamRPblQyZmE3NzMzM2dOQXA5TmhhMnRyZGsycjFRSmdZMlArVVdJMEdsR3IxUm1PYXpvRHdKcVNKVXZTcmwwN3lwWXRTMVJVRkFzWExtVHMyTEdVSzFkTzZSTVZGVVZjWEZ5TzdXcDRYdjVaWi81RXlhOEFBQ0FBU1VSQlZNYTJYaitTZm5vTFRkaGgxSjROOGpvYzhSd3doQjFHSDdvUGg1N2I4am9VSVlRUVFnZ2c5YXl1bFN0WHNuTGx5Z3o3dmZubW0zVHAwb1hldlhzL284Z2dKQ1NFdi8vK20wR0RCbVhhZnZIaVJRNGVQRWpQbmoydC9vNXovLzU5d3NMQ3FGMjd0cHpoSllRUUlrOUpzbCtJRjRSS3BWSVMvVnUzYm1YdjNyMTA2dFNKeG8wYnMydlhMcVpQbjU2dDhRWU9ITWozMzMrZmFUOVRzajgrUGw2cG5XK2kwK2tBMGowRTBPbDBtWDdKVFVsSlNmZVFJSzJxVmF0U3RXcFZBTTZmUHcra0p2ZlQ4dmYzNThxVkt3UUVCSkF2WDc1TTM4dEx3ODRKdXpiVFNkbjhHWGJ0NTBuQy94Vm5DRHVjK3U5Q3U5bGdKelg3aFJCQ0NQRjhTRWhJSUNJaUl0TitCb01CZzhHUVlaL282R2hpWTJNeEdvM285WHIwZWoxYXJSYXRWa3R5Y2pMSnlja2tKaWFTa0pCQWZIdzhzYkd4eE1iR0VoVVZ4YU5IajRpTWpHVFlzR0UwYUpENnZmbjY5ZXVzWDc4K1hiTGZVdnZGaXhkWnZYbzFQWHYydEJyZndZTUhXYmh3SWR1MmJVT2owYURWYW9tTmpjMzB2YWRWdUhCaHM5ZUxGaTFpL2ZyMTJScmozWGZmVGZlZWhCQkN2Rm9rMlMvRUN5WWtKSVNGQ3hjQzBLZFBIeUIxQjhLS0ZTc3M5aDgvZmp4Mzc5NU5kOTNUMDFOSjVDOWJ0b3cvLy95VFZhdFdwZnVTYVJJVkZaVnVCYjFwWmIrdHJTMysvdjdzMkxIRDdIcnIxditWRkhuOGdON1kyTmdzSitoZFhWMEJ1SGZ2bnRLMlljTUdnb09ENmQyNzk2dVY2UDkvNnRLTnNXczdpNVJ0STlHVWJvcW1lbWZVUlNySUFhMnZDbTA4aGdlWDBaLzVIWDNvUDlpMW00MjZWS084amtvSUlZUVFJa05SVVZGRVJVVlJwa3laYk4yM2F0VXFpNGx2R3hzYjdPenNsTC9zN2UxeGNIREF3Y0dCZlBueTRlRGdnSmVYRjlXcVZVT24wNkhUNmJoejU0NVNLalFzTE14c3ZNZmJQVDA5Z2RTRlY1bnRYRTdyK1BIalRKZ3dJVnZ2TVNnb3lHTDcyTEZqczNSL2RoZC9DU0dFZURsSnNsK0lGOGkxYTlmNDhzc3ZTVWxKQVZDK2NPYlBuNS84K2ZOYnZNZTA2dDcwUmZWeFJxT1J2WHYzMHFSSkU2dUpmb0JidDI1UnUzWnRzemJUeW40N096cysrZVFUdW5idENxUWU0bnYrL0hsbXpKaWg5RDF4NG9UWnZmZnUzYU5BZ1FKVzUwdXJTSkVpMk5qWUVCNGVEc0NaTTJkWXNtUUpkZXJVVWVaOEZhbExOOGFoNXphMFIzOUF1Mk1jaHFpYm9JM1A2N0RFczJEcmlMcGdLZFRsVzZlVzdyRnp5dXVJaEJCQ0NDRXl0WDc5ZWxhdlhtMDFzWjJWK3pVYURiYTJ0bWcwR3JQZHhPM2F0ZU4vLy9zZi9mcjFzM3AvZUhpNFdia2dhNldEVE8xQlFVSG9kRG8wR3MwVHhidHMyVEpsNFpJMTI3ZHZaL0hpeFZhdnQyclZLa3R6U2JKZkNDRUVTTEpmaUJmR21UTm4rT3FycjdDM3Q4Zkx5eXRMOWZhek9tNUVSQVRqeG8xRHE5VVNFQkJBK2ZMbGFkR2loZEluUER5Y3VMaTRkQ3R3a3BPVGdkUmtmNzU4K1pTSEJhYUhFY1dLRmNQZTNoNUluK3kvZnYwNkxpNHVYTDE2MWF3T3Z5VnF0WnBTcFVweDdkbzFRa05EK2ZycnJ5bFdyQmpqeDQrWG1waDJUdGcyR2c2Tmh1ZDFKRUlJSVlRUVFqeVZCdzhlY1Bqd1lRNGZQc3lnUVlQdzhQQXd1KzdrWkgyQmcxYXJWUllqV2VQaDRVRlFVQkNCZ1lITW56OC8zVU9IdE8ybWZtZlBubFd1bWJpN3UxT25UaDMrL3Z0dlltTmpsVDZiTjI5R3JWWlRwRWdSSUhWUmxxT2pJK2ZQbjZkS2xTcksvYWRPbmFKbXpacW9WQ3JsOXlVaGhCQWlKMGl5WDRnWHhMRmp4N0MzdDhmZjM1OWZmLzAxeDVMOW16ZHZ4dHZiVzZtUGYrellNZmJ2MzArelpzMlVuUU9tUkgzMTZ0WE43azFNVEVTajBhUmI2WEwxNmxYdTM3L1B4SWtUK2VhYmI5TFY5TDk3OXk3aDRlRThlUENBQVFNR1pHbGxUNVVxVmRpOWV6ZWpSNDlHclZZemJkbzBYRnhjbnZoOUN5R0VFRUlJSVhLVzBXaFVTbjNxOVhyZ3Y0VkFkbloyRnZ0RGF0bWI0OGVQYytYS0ZlWGFrQ0ZETE02UnRsVG80OWF2WDIrMXpuM2J0bTBaUHR4OGdZeTFNajRBUzVjdU5YczlmLzU4NWM4dFc3YWtUcDA2ckZ5NWtoczNiaWp0MzM3N0xRQTdkdXhnOCtiTjJOblo4Y3N2djdCNjlXb1dMVnBFMmJKbHVYTGxDaE1tVEtCMjdkcU1IVHVXZHUzYTBhWk5HNnZ2S2FQM0s0UVFRanhPa3YxQ3ZDRGVlZWNkMnJWcmg1dWJXNDZOK2ZEaFEvNzU1eC9HangrdnRIWHMySkdaTTJleWE5Y3U1WXZsN3QyN2NYWjJUcGZzVDBoSVNMY1NKU3dzalB2MzcxTzllblZPbmp6SjVNbVQrZnJycnlsVHBnd2RPblJBclZhemVmTm1BT3JXcmN2Qmd3Y0JxRmV2SGw5Ly9iWFZsUzNseXBVak1EQVFPenM3L1AzOWxWVStjWEZ4cUZRcUhCMmxWcjBRUWdnaGhCQlpsWkNRUUhCd01GZXVYQ0U2T2pyVC9pTkdqTWkwejRVTEZ4ZzZkS2haVy92MjdRSHptdlQ3OSsvbjhPSERCQWNIQTZtTGdSbzJiRWlQSGoyNGZmczJTNVlzc2Zod0FLelhzSjgrZlRwMTY5YmxqVGZlc0hqOThWMENZTDJNRDhEdnYvOE93QysvL01LR0RSdjQ4ODgvQVJnd1lJQVMyOUtsU3dIWXVIR2oyUUc5a1BwdzQvRGh3L3p5eXk4TUd6YU1zbVhMQWxDK2ZIbm16cDNMRjE5OHdkQ2hRNWs2ZFdxR3YrTkp6WDRoaEJEWkljbCtJVjRRR2RYVGYxTExseStuUklrU05HN2NXR2xyMXF3Wml4WXQ0cmZmZnVPTk45N2cwcVZMbkRsekJsOWZYMnhzekQ4eWtwS1NjSEJ3TUdzemZZa2ZOR2dRNGVIaCtQbjVNV3ZXTEVhUEhrM05talc1ZCs4ZUd6WnN3TXZMaTlxMWF5dkpmamMzTjl6YzNOaThlVFAxNjlkWHRyNENuRHg1VXZraTdlM3RiVlpPNk1TSkU4eWNPUk0vUDc4bnJ2MHBoQkJDQ0NIRXErVHk1Y3NFQlFXaDErdHhkM2VuZlBueVZwUHIyVkdpUkFsbElkSFJvMGNKQ2dwaS9QanhSRVZGc1dIREJnNGRPZ1RBcEVtVGNIZDNwMFdMRnF4YnQ0NzI3ZHZUcDA4ZkFOYXRXd2RZM2drQTFtdllUNTgrSFU5UHp5elh1SWYwaCtLYXl2aWtwZFZxelg0UDBtcTE2WFl1VzNMNjlHbW1USm5DTysrOG96endTRWxKd2NiR2h2TGx5N05nd1FMR2poM0wwS0ZEbVRKbENoVXFWREM3djNmdjNuejAwVWRaUHVlc2J0MjZVaEpJQ0NHRUpQdUZlRlh0M3IyYkhUdDI0T1hseFZkZmZVVlVWQlNQSGowaUtpcUs1T1JrNHVMaU9IVG9FR3ZYcmtXajBkQ3BVNmQwWXlRa0pKZ2REQndmSDA5Z1lDQ2xTcFdpZlBueWxDOWZIcjFlejdScDA2aGN1VEx0MnJYRHo4K1A1T1JrQmc4ZXpMVnIxOUtOK2NNUFAzRHg0a1ZsaSsyR0RSdFl2SGd4QlFvVXdOdmJteU5Iam5EMjdGbXFWYXNHd08zYnQwbE9UcGFTUGtJSUlZUVFRbVRCNWN1WDJiUnBFeFVyVnVTTk45NGdYNzU4T1RhMmk0dUxjdmJYbzBlUENBb0tva1dMRmh3L2ZweHg0OFlwYy8zd3d3L0tTbmRUY3QvRVZQYm44VVZGYVowL2Y5NWkrNk5Ianl4ZXExeTVzc1grV1NtUms1S1NZcFpFMStsMG1UNFlTVWhJWU9yVXFkU3VYWnVCQXdjQ3FUdVMzMzMzWFVhTkdrV2JObTF3YzNOajd0eTVqQmt6aHAwN2Q1b2wreTlmdnN6Tm16Y3pqYzJTVXFWS3BYdHdJSVFRNHRVaHlYNGhYbUpHbzVIWTJGaUxoOWhXcUZDQkFnVUtLTnRNeTVjdmo2dXJLNjZ1cmdCczJyU0pOV3ZXY09IQ0JUcDM3a3p4NHNYVGpSMFdGcWIwQi9qcHA1K0lqWTAxMnc3Ym9rVUxOQm9OdFd2WHhzL1BqNUNRRUhyMjdFbjE2dFc1ZnYyNk1wWktwU0lsSllXRWhBU0tGU3ZHdzRjUG1UZHZIb2NPSGNMVDA1TnAwNmFSbUpoSXYzNzk4UFB6WSs3Y3ViaTV1WEgxNmxWc2JHd29XYkprdXZpRUVFSUlJWVFRLzBsSVNDQW9LSWlLRlN2eTl0dHZQN041cTFhdHl1Ky8vODc2OWV0WnZYcTFrdWkzRnFPTmpVMjZjOEZNNTRrQjZVb0ZtZXpkdTVlOWUvZW1hN2UyQTNqRmloWHA3di81NTUvVHhaUDJnVWhHSy9zM2JOakFuVHQzR0R4NE1QUG16YU53NGNKbWNUK3VZTUdDTEZpd0lOMksvS0NnSUt0bkQyVG0zWGZmbFdTL0VFSzh3aVRaTDhSTFp1N2N1U1FtSm1Kblo4ZnQyN2VKaW9xeVdBUFMwOU9UdFd2WFdoM0h6czZPR1RObVVLWk1HWHIwNkFHa1BnQTRmLzQ4K2ZQbjUvcjE2MFJFUk5DeVpVc0FUcDA2eFlZTkcvRDA5T1N0dDk0eUc4dkh4NGVwVTZkeStQQmhPblRvUUxkdTNRQ1VYUUViTjI2a1VxVktuRHAxQ29BeVpjcXdldlZxRGgwNlJOT21UUmsrZkxoU2s5L1gxNWVOR3pjeVlNQUFtamR2enFGRGh5aGZ2ancyTmpiY3UzY1BSMGRIOHVYTHg4bVRKd0d5dE1WV0NDR0VFRUtJVjBGd2NEQjZ2ZDVxWGZ2YzR1RGdrT0ZLL2JRZVBueVk3and1U3duMkRoMDY4TjU3NzJVNDFycDE2d2dNRExSNjNkUFQwK3gxb1VLRjB2V0ppWWt4MjBXY2twS0NuWjBkQm9PQnJWdTNjdnIwYVU2Y09BSEFIMy84UWVQR2plbmZ2Ny9GWGN3QS92NysrUHY3cDJ1MzlFRENVdHV1WGJzQXkrV001REJmSVlRUWt1d1g0aVh6OE9GRERoOCtyTHd1VXFRSWd3Y1B6dFlZaVltSi9QREREeFFzV0pCSmt5YVpyVFRadFd1WHNoTGZ4OGVIcmwyN0FuRHAwaVZVS2hXZmYvNTV1dHIrMDZkUDUvRGh3M1R0MnRWczFYK0RCZzN3OVBUa3UrKytVOXBxMWFwRi9mcjFxVisvUGxXclZsVzJBWnYwN2R1WEsxZXVFQklTb254eHIxdTNMZ0R6NXMzajZOR2padjFONVg2RUVFSUlJWVI0MVYyNWNnVjNkL2NjTGQyVEU1S1NrbGk4ZURFYWpZYS8vLzZiU3BVcW1WMS92SHdvcEpZTVNwdXNIeng0TUUyYU5LRkxseTVtZmRLYU9uV3EyY3AvYThseFUzdFFVQkNSa1pHVUtGRkN1YWJWYXJHenMwT2xVckZvMFNJY0hSMXhjM01qS2lxS1ZhdFdvZEZvaUlpSVVNb1JBUVFFQkhEcTFDbmx3WUZHbzJIbXpKbnBkaTlreGZMbHkxR3BWTms2bTBBSUljU3JRNUw5UXJ5QTNubm5IZXJYcjIveDJqZmZmSVBSYUZRUzhwWksrR1FtWDc1OFRKa3lCVHM3T3p3OFBKUjJYMTlmZkgxOTBlbDBxTlZxc3kycG5UdDN4dHZibStyVnE2Y2JyM3YzN2pScjFpeGQ0dDdKeVlubHk1ZHo3OTQ5OUhvOURnNE9aZ2NSUDk0ZndON2VuaGt6WnJCbXpScUNnNE54ZDNkWHpoTm8wcVFKRGc0T0dJMUdiRzF0cVZPbkRqNCtQdGwrLzBJSUlZUVFRcnlNb3FPaktWKytmRjZIa1k2RGd3T2JOMjhtTGk2T29rV0xtaTBRZ3RTNE16dW85dXJWcXhaL0YwbHJ3SUFCdUx1N3MyYk5HcVdFVDJSa0pJVUtGVUt0Vmx1YzUvYnQyOHJpSW9EazVHUWwyVDlqeGd5cVZLbkNYMy85eGNXTEY1VSthWGRXWDdseWhmMzc5ek4wNkZEbXpadUhyNjh2di83Nkt4Y3VYRWkzSXpvcmtwS1NLRml3WUxidkUwSUk4V3FRWkw4UUw2Q0tGU3RTc1dKRnE5ZWZOTW1mVmtaMUhoOWZ1VzlTbzBZTmkrM2x5cFdqWExseUZxK3BWQ3FMWllZeVltOXZUNjlldmVqVnE1ZFplOXUyYlduYnRtMjJ4aEpDQ0NHRUVPSlZrdG5oc3JraEppYUcyTmpZRFB1a3JWRi8rdlJweG84Zno4Y2ZmMHlGQ2hXNGUvZHV1ak82MGtwSlNVR24wMlc2WThIVjFWVkpsSHQ2ZXBLUWtNQ0VDUk5vMUtnUnI3LytPbVBIam1YR2pCbFVyVm9WZ092WHJ4TWJHNHVYbHhlUWVqaXZYcTlYZm9hWjdTSk9TRWhnMnJScHZQYmFhelJyMW94NTgrYmg3dTZPcjY4dnk1WXRvMkhEaHBrK3hFZ3JLU21KMk5oWXlwUXBrK1Y3aEJCQ3ZGcXNueFFqaEJCQ0NDR0VFRUlJOFFSTXlmM1BQdnVNVHAwNnNYSGp4aXpmZStmT0hZNGVQVXBjWEJ6SnljbUVoNGRUcWxRcHEvMXYzYm9GWUxaTE9ETTZuWTdKa3ljVEhSMk5yNjh2VmFwVW9WYXRXbnp6elRkSzdBY09IRUN0VmxPclZpMGdkVlUva081QVhVdjBlajNUcDA4bkxpNk8wYU5IbTEzcjJiTW5EZzRPK1BuNW9kZnJzeHl6NlZ3eXJWYkwzYnQzczN5ZkVFS0lWNGNrKzRVUVFnZ2hoQkJDQ1BIVTd0eTV3NG9WSytqWnN5Y3JWNjRFSURRMGxMWnQyMW90V1JNVUZFU2ZQbjNNMmt6Sis5S2xTM1AyN0ZtTVJpUGUzdDdLOWViTm15dXI3UUUyYjk0TXdIZmZmY2UwYWRPNGNPRUNBRjVlWGpSdjN0eml2Q2RPbk9EZmYvOWwzTGh4dUxtNW9WS3BHRFZxRkhxOW5yMTc5NkxWYXZucnI3L3c4ZkhCMmRrWlNGMVpENW52anREcGRFeVpNb1hqeDQvejVaZGZwanY0TjMvKy9IejU1WmVjUFhzV1B6OC90RnF0MlhVbkp5ZUtGQ2xpMXBhY25FeEFRQUFxbFlxclY2L1NvMGNQSmt5WXdQSGp4NVUrVmF0V3hkM2RQY1BZaEJCQ3ZOeWtqSThRUWdnaHhJdkNOajlvRS9JNkNpRXladXVZMXhFSUlmSklhR2dvYTlhc1FhVlNVYWRPSGQ1NjZ5MWVmLzExSlRsKzhPQkJBTzdmdjAvUm9rV3RqblA2OUdrS0ZTcEU0Y0tGQ1FnSVFLUFJVTHQyYmVYNkYxOThBYVNXeWZuNTU1L1p0R2tUN2RxMXc4UERndzBiTnJCNzkyNHFWYXJFKysrL3o5aXhZeTNPNGVQanc4OC8vMndXUjRFQ0JWaTRjQ0Z1Ym03OC9QUFBQSHo0a002ZE95dlhIejU4Q0lDam8vWFB1WWlJQ1B6OC9MaDQ4U0lUSjA2MGVvNkF0N2MzNDhlUDU1dHZ2bUhvMEtGODlkVlhTcUsrUjQ4ZTlPalJRK2tiRmhiR3pKa3p1WGJ0R3UrKyt5NGZmUEFCbXpadDRxKy8vdUx3NGNPVUxsMmFqaDA3TW12V0xLc2xWNFVRUXJ3YTVQOENRZ2doaEJBdkNIWEJVaGp1WDhqck1JVElrTHFnOVZJYlFvaVgyMnV2dmNiSEgzOU02OWF0TFNielRlZU9mZkhGRnpScTFDaGRZbHF2MTNQdTNEbk9uVHVIcjY4djkrL2ZaOWV1WGRTclYwOVpYWitjbk16WnMyYzVlUEFndTNmdkppNHVqcmZmZnB2Qmd3ZWpWcXQ1Ly8zM0NRb0s0cmZmZnNQUHo0OWx5NWJ4L3Z2djA3WnRXN09hL3ExYnQ3YjRIdFJxTmJObXpXTE5talUwYjk0Y2UzdDc1czZkaTZPakk4ZVBIMGV0Vml1N0NtSmpZM0YwZENRc0xBeVZTb1ZhcldicjFxM2N1SEdEeVpNbjQrUGprK0hQcTFHalJreVpNZ1YvZjM4Y0hCek1yaVVrSkhEaXhBbDI3ZHJGd1lNSE1ScU5kT3JVaVQ1OStxQldxK25ac3lkZHUzWmwrL2J0ckYyN2x0bXpaL1BqanoveTNudnY4ZmJiYjVNL2YvNU0vbWtKSVlSNEdVbXlYd2doaEJEaUJhRXUzMGFTL2VLNXB5NXZPWUVtaEhqNTJkblo4ZUdISDFxOTd1UGp3MGNmZlVSZ1lLQlM1dWR4am82T3RHblRoajU5K3JCdTNUcFNVbExvMnJVcjRlSGhUSm8waWREUVVQUjZQVFkyTnZqNCtOQ2xTeGVxVkttaTNHOWpZMFBidG0xNTg4MDMyYk5uRHl0WHJ1VDc3NzluMTY1ZGZQZmRkL2o0K0tRcnE1T1dLV0ZmdUhCaGhnd1pRblIwTkZ1MmJBSEF3Y0dCQVFNR0tQZC85dGxuM0x4NUU0QXFWYXFnVXFubzBhTUhyVnExd3RQVE0wcy9zN3AxNnhJUUVFQytmUG00ZGVzV2E5ZXU1ZEtsUzF5N2RnMjlYbzlHbzZGUm8wWjg4TUVIVktoUXdleGVlM3Q3ZkgxOTZkQ2hBN3QzNzJiMTZ0VXNXN2FNTld2V01IbnlaR3JVcUpHbEdJUVFRcnc4Sk5rdmhCQkNDUEdDc0szWEQzM0lXb3d4NFhrZGloQVdxVnhLWUZ1dmYxNkhJWVI0anZYcTFZdGV2WHBscVcvWHJsMHBYTGd3VmF0V0JhQmh3NFpVcjE2ZGF0V3FVYWRPSFdXMXZ5VnF0WnBXclZyUm9rVUxkdTdjU2ZIaXhRRW9XYklrSlV1V3pIRGVhdFdxRVJzYmk0dUxDeTR1THV6WXNVTkp2S3RVS3FWZmx5NWR1SFhyRm82T2pzcE9BYlZhbmVWRXY0bHB4NEc3dXp0bnpwekJZRERRb2tVTGF0ZXVUWU1HRFhCeGNjbndmclZhelJ0dnZFR3JWcTNZdVhNbk8zYnNvRktsU3RtS1FRZ2h4TXRCWlRRYWpYa2RoQkRQbzltelo5T3dZVU5lZi8zMXZBNUZDQ0dFVUJoQzk1UDhSN2U4RGtNSWkrdzdyMEpkcWxGZWh5R0VzRUoreDNuK0dZMUdzd2NLUWdnaGhJa3FDLytEVUQrTFFJUVFRZ2doUk01UWwyNk1mYWVWcUZ3ODhqb1VJUlFxRnc5SjlBc2hSQTZRUkw4UVFvaW5JV1Y4aEJCQ0NDRmVNT3JTalhIb3RRUHQwUjh3WEFuQ0VIVVR0UEY1SFpaNDFkZzZvaTVZQ25YNTF0alc2d2QyVG5rZGtSQkNDQ0dFRUs4MFNmWUxJWVFRUXJ5STdKeXdiVFFjR2czUDYwaWVXelZxMU1EVDA1UE5temMvc3ptM2J0MUt1M2J0OFBQelk5eTRjYzlzWGlHRUVFSUlJWVNRTWo1Q0NDR0VFT0tsRXhjWFIwaElDRDQrUHM5MDNyWnQyL0xlZSsveHpUZmZFQm9hK2t6bkZrSUlJWVFRUXJ6YUpOa3ZoQVZ5YnJVUVFnanhZanQyN0JnR2c0SDY5ZXMvODdubnpadUhXcTFtNE1DQjhwMUNDQ0dFRUVJSThjeElzaitIYk42OG1iNTkrM0xtekprOGpTTStQcDVkdTNaWnZEWm56aHcrK3VnajR1TGlzalZtV0ZpWXhmWUxGeTd3enovL1dMd1dHUm5KNXMyYkxmNkNlKy9lUGFLam96T2M4Lzc5K3l4YnRneWRUcGV0V0hPS0tUNDdPN3M4bVY4SUlZUVFUK2VmZi81QnBWTFJvRUdEWno2M3A2Y24wNmRQWit2V3JheFlzZUtaenkrRUVFSUlJWVI0TlVuTi9oenc1NTkvc21USkVtcldyRW1aTW1XVTluWHIxdUhqNDBQSmtpV2ZhTnlOR3pleWNPSENUUHV0WHIyYW9rV0xBaEFZR01peVpjdjQ5OTkvR1RwMEtEWTJxZitJYjl5NHdiWnQyK2phdFN0T1Rsay9QTzNzMmJPTUdER0M1czJiTTNUb1VCd2RIWlZyeTVjdjUvVHAwMmcwR2hvMWFtUjIzK0xGaTltN2R5OGVIaDdVcmwzYjdGcEFRQUFoSVNIODlOTlBWdWVOalkxbC9mcjFwS1NrTUdqUW9DekhtMU1pSWlJQThQRHdlT1p6Q3lHRUVPTHA3ZDI3bDlxMWExT3dZTUU4bVgvUW9FR3NXN2VPenovL25EZmVlSVBTcFV2blNSeENDQ0dFRUVLSVY0Y2srNStDd1dCZ3laSWxyRnUzRGw5Zlh3WU5Hb1JHb3dGU1Y0WUhCZ2F5WXNVS0JnNGNTUHYyN2RQZGYvNzhlWVlPSFdweDdLVkxseXAvN3RXcmw4VVY1cGN1WFdMdjNyMW1iVjI2ZENFNU9abGZmdm1GTzNmdU1ISGlSQndkSFprM2J4NUdvNUUxYTlhd1pzMmFUTiticjY4dlE0WU13ZHZibTNmZmZaYy8vL3lUQ3hjdU1ISGlSTHk4dkFENDZxdXZHREprQ0ZPblRtWFdyRmxVcVZJRmdBTUhEckIzNzE0NmQrNmNMdEVQY09iTUdZdnRhWGw1ZWZIeHh4K3pkdTFhdW5mdmpyT3pjNll4NXhTOVhzK1JJMGNvV3JRbzd1N3V6MnhlSVlRUVF1U01wS1FrRGgwNmxDY0xCa3pVYWpVclZxeWdldlhxZlBMSkp3UUZCYUZTcWZJc0hpR0VFRUlJSWNUTFQ1TDlUK2oyN2R2TW1UT0hLMWV1OE9XWFg5S3NXVFBsbXRGb3hON2VubW5UcGpGdDJqVG16WnZIeVpNbkdUNThPUG56NTFmNkZTMWFsRjY5ZXBtTmUvbnlaUTRjT0tBOE5BQjQ1NTEzTEs3RzM3RmpSN3BrUDBDUEhqMG9XTEFncTFhdElqSXlrazJiTmhFU0VrTDM3dDBwWHJ4NGx0NWZxVktsQUxDeHNXSEFnQUY0ZTN2ajcrL1BqQmt6R0RkdW5GSUtxSFBuem16ZHVwV2twQ1RPbmoxTFNrb0tjK2JNb1hUcDBqUm8wSUN6Wjg4Q1VLMWFOUUJDUTBPNWUvY3VOV3JVSURFeFVabHYxNjVkeko4LzMySXM3NzMzWHJxMjhlUEgwNkpGaXl5OWwrelE2L1hzMmJPSHlNaEl1blhySnIrVUN5R0VFQytnNE9CZ2twS1NhTjY4ZVo3R1VhWk1HV2JQbmszLy92MVp2SGd4QXdjT3pOTjRoQkJDQ0NHRUVDODNTZlkvZ1ZPblRqRjY5R2lNUmlOT1RrNHNXYktFYjcvOUZxMVdTMHBLaXNVNjgzLy8vVGZYcmwxanlwUXBTbW1ZSWtXSzhORkhINW4xKysyMzN6aHc0QUN1cnE3cHh0aStmVHZmZi84OXYvenlTNllyM1gxOWZXbmR1alVuVHB3Z0lDQUFYMTlmZXZUbzhjVHZ1WG56NWhRdlhodzdPenVXTEZuQ3NXUEh6SzZQR1RQRzdIVk1UQXpEaHc5WFhnY0ZCUUd3Yjk4K0FHYk1tR0hXMy9UTGIyWjFiUk1TRWhnOGVQQ1R2UWtyakVZajBkSFJSRVJFY09USUVTSWpJMm5WcXBWU0dra0lJWVFRTDVhOWUvZWlVcWxvMHFSSlhvZEMzNzU5K2ZQUFB4azFhaFJ2dnZtbXNrTlNDQ0dFRUVJSUlYS2FKUHVmUU9YS2xXblJvZ1hGaWhYRDBkR1IvUG56bzlmcldibHlKVDE2OUtCcTFhcmt5NWNQQndjSDVlOUhqeDdsaHg5K3dOYlcxbXlzaElRRVFrTkRxVnk1TXBCNmVHMysvUG5OZGdDWWFMVmE0dVBqTVJnTUZ1TXlHbzFzMjdhTmxpMWJZbTl2VDBKQ0FsT25UcVZPblRwb05CcGF0MjZkcGZjWEdCaUl2YjA5a0ZvNzMvUmd3ZHZiRzREUFB2dk1iRlcrU2QrK2ZXbmN1REU5ZS9hME9LN0JZR0RMbGkyMGJObVNQbjM2QUtubGlpNWV2RWlCQWdWd2MzUEQwOU16dzlnU0VoSndjM01qWDc1OFdYb3ZCdzhlNU5DaFExbnFDNm03TGJwMTZ5YUpmaUdFRU9JRmx0ZjErdE5TcVZRc1c3YU1hdFdxMGF0WEwzYnYzcTJjcVNTRUVFSUlJWVFRT1VsKzAzZ0M5dmIyakJzM3pxek56OCtQcEtRazZ0YXRhL0VBdGthTkdsRy9mdjEwdjl3dFhyeVlnd2NQOHZQUFA1TS9mMzV1Mzc2ZGFjTGJtb3NYTHpKLy9ueldyVnZIaEFrVEtGV3FGR1BIanFWKy9mcE1temFOQ2hVcUtISHYyN2VQZXZYcTRlRGdvTnkvZGV0Vy92ampEK1dCUkV4TWpKTEE3OWV2bi9JQXdNM056V29NenM3T1pvY1VwN1Z6NTA3dTM3OVBreVpOZVBEZ0FlWExsK2ZZc1dOMDZOQ0JWcTFha1ppWW1Pa0RpV0hEaHJGeTVjb3MvMHl5K3JPMHM3UER3OE1EZDNkM0tkMGpoQkJDdk1DZWgzcjlqL1AwOUdUaHdvWDA2TkdEeVpNbk0zbnk1THdPU1FnaGhCQkNDUEVTa21SL05seTZkSWxQUC8wMHd6Nm1GZXVaK2U2Nzc2aFlzU0pkdW5SaCsvYnRyRnUzam03ZHVuSDE2bFY4Zkh3eXZOZGFNdHJiMjV1cFU2Y3lhZElrQmc4ZXpKZ3hZMmphdENrQTRlSGhsQzFiRms5UFQrTGk0dGl3WVFQNzkrOW55cFFwRkM1Y0dBQW5KeWRVS2hWcXRScEkzVW5nNGVIQnBrMmJPSDM2TkJNblRxUmt5WkpaZW4rVzdOdTNqN0pseTZMVmFoazZkQ2hmZlBFRnNiR3g2ZXJwTGxxMHlPd2hoRW52M3IyelBhZW5wK2NUUHp3UlFnZ2h4SXZuZWFuWC83anUzYnV6ZS9kdXBreVpRcE1tVGJLODQxSUlJWVFRUWdnaHNrcVMvZGxRcGt3WnM1cnllcjJlaFFzWGN1Yk1HVDcvL0hPcVZxMXExbi94NHNXY08zZU9jZVBHNGU3dWJuYk50RHErUklrU3RHN2RtclZyMTFLL2ZuMmlvcUtVa2o2UE01MEZrUGJ3M3NmVnFWTUhmMzkveG84ZmIxWnFKenc4bkFZTkdnQ3BTZjA1YytZd2N1Ukl4bzBieCtMRmkxR3BWT2gwT3JPeFhWMWRtVFZyRnN1V0xXUHQyclVNSFRxVWxTdFhrajkvZmdJREF5M09mL1BtelhUWEdqWnNpS3VySzcxNzkrYm16WnRLR1NJZkh4K21UNStlcm5adHlaSWxzMXltUndnaGhCQWlyZWVwWHYvakZpNWNTSEJ3TUI5OTlCR25UcDFTem5FU1FnZ2hoQkJDaUp3Z3lmNXNzTE96VTFhSlIwZEg0K2ZuUjBoSUNHUEhqcVZGaXhZQVJFWkdFaEFRUUlFQ0JaZ3dZUUpqeG94aDFxeFpqQmt6aGpwMTZsZ2N0MXUzYnV6Y3VSTS9QeitBZEE4TlRFekplMHVyM3RPcVZLa1NQLzc0SXk0dUxrcE15Y25KRkN0V1RPbFRzbVJKL1AzOWVmandvYkpUSUNVbEpkMlpBaHFOaHY3OSsrUGw1VVZjWEp4eWxzRDgrZk10emgwU0VrSklTSWhabTZlbko2NnVycFF0VzVheVpjdXlaODhlQUd4c2JDeitURzdkdXBYcGV4UkNDQ0dFc09SNXF0Zi9PRWRIUjM3Ly9YZnExYXZIaHg5K3lNNmRPNlYrdnhCQ0NDR0VFQ0xIeUc4WFQrRGd3WU1zV0xDQWxKUVVwaytmVHMyYU5ibC8vejUvL1BFSFc3WnN3Y0hCNGYvWXUvTzRxS3IvZitDdllVZEFSTFpFY1FYWFFCUmNRUUlOd3BYTUJVelQxTXBVM0VwTndZVmNrRnhRWE1zS05aVkVQbTVFb3VLZXVLR2k0cFlMZ2lnR0NBSWl5REl6dnovOE1WOUhCaGdRdVlPK25vOEhqNWh6emozM2ZabWFOU09FWVFBQUlBQkpSRUZVNEgzUGZSK01IajBhMnRyYVdMcDBLWllzV1lKWnMyYkIzZDBkSTBlT0xGWHovb01QUG9DYm14c09IRGdBVTFOVE5HdldUT0Y1TXpJeW9LZW5WKzdLL2hKMTY5WkZjbkt5WE9tYjRPRGdNcFAwcnlwNXJEdzZPcnBVVzRsWCsxNGQwN3QzYjN6MzNYY1ZucU04cWxSamw0aUlpR3FQNTgrZkl5WW1CcE1uVHhZNmxESzFhOWNPNjlhdHc1Z3hZMWkvbjRpSWlJaUlxaFdUL1pXUWtKQ0FrSkFRbkR0M0RqWTJOcGcyYlJxU2s1TXhiOTQ4bkQ5L0hycTZ1aGd5WkFnR0RSb0VmWDE5WEx0MkRRVUZCWmcvZno3Mjd0MkxrSkFRSEQxNkZGMjdkb1ducHlmczdPeGtjdzhZTUFBSERoeEFxMWF0eWp4L1VsSVM5UFgxY2VYS0ZiUnYzNzdjV0NNakk5R3BVeWZNbWpVTGNYRnhPSGp3SUNaTW1DQmI3WithbWxycXBzUEJnd2R4Nzk0OWhjbjJaOCtleVdyNnYyMFJFUkVLeS9pRWg0ZWpiZHUyYi8zOFJFUkVWRHVkT0hFQ2hZV0Y4UER3RURxVWNuMzU1WmM0ZHV3WTYvY1RFUkVSRVZHMVlySy9FcTVkdTRicjE2OWo0c1NKc0xPencvang0MUZRVUlDbVRadGkvUGp4Y0hOelE1MDZkWEQ5K25WczM3NGRzYkd4YU5ldUhlenM3REJ3NEVCMDc5NGRXN1pzd2JGanh6Qmd3QUM1dVUrZlBnMEFPSGZ1SE5MVDAyRnFhaXJYWDFCUWdKczNiMElzRm1QNjlPbUlqbzZHc2JFeEhCd2NvS1dsSlRmMjBhTkhDQTRPeHVEQmd6RnUzRGdrSlNWQlRVME5Bd1lNZ0xxNk91TGo0N0ZzMlRLTUd6Y09Bd2NPbEIwWEZ4ZUh0TFEwOU9yVnE5UzEvLzc3NzdoNTh5WVdMRmhRNmlaQlRSa3laSWdnNXlVaUlxTGE0Y0NCQTZoVHB3NmNuSnlFRHFWY0lwRUk2OWV2UjJ4c0xJWU5HNGJZMk5neW4rd2tJaUlpSWlKU0ZwUDlsVEJnd0FEMDdOa1QrdnI2QUlDSkV5ZWlkZXZXYU5hc0daNC9mNDRUSjA0Z0lpSUNkKy9lUmVQR2pURm56aHc0T3p0REtwVWlMaTRPSFRwMHdNeVpNekZ1M0RnWUdocks1czNOemNXK2ZmdGdiMitQNjlldlkrdldyZmp1dSsvZzZla0pUMDlQQUMvL2VDMG9LRURuenAxeC92eDVBQzgzNDdXM3QwZHVicTVjbkRkdjNnUUEyZXIvUjQ4ZXdkVFVWRmIreDhiR0JxTkdqY0w2OWV1Ums1T0RVYU5HQVhoWnMvLzFHd2NBSUpWS2NlYk1HYng0OFFMMTZ0VXJjM05lUVBFR3ZjRExQUUplZlpMaDFibnYzNzh2dDBudjZ6ZENYdWZyNnl2Ykk0R0lpSWlveE1HREIrSGk0Z0p0YlcyaFE2bVF2cjQrOXV6Wmc2NWR1NkovLy80NGZmcTA3QWxNSWlJaUlpS2lxbUN5djVKS0V2M0F5MlQ2bFN0WDhQdnZ2K1BpeFlzUWk4V3d0N2ZINHNXTDBhbFRKNGhFSWx5OGVCRWJOMjdFL2Z2M3NXalJJblR1M0ZrdTBROEFXN1pzUVc1dUxyNzU1aHZzMzc4ZmtaR1I4UGIyaG9XRkJZQ1hKWFEyYjk0TUt5c3IyTm5aeVpMOUphWk1tWUx1M2J0ajdOaXhBSUNyVjY5Q1RVME50cmEyQUlDVWxKUlNxL0dIRFJzR0F3TUQyUmpnNVFiQWl2NDR2blhyRmpJek05R3JWeTlvYTJ1WFcvZGYwUWE5QU9EdTdsNHEyVjljWEl6bHk1ZWpzTEFRL3Y3K3N2YjE2OWNyM0tBM0x5OFBQajQrWlo2YmlJaUkzbCtKaVltNGZmdDJyZnBkb1hYcjFnZ1BEMGZ2M3IweGJOZ3dSRVJFS0xVM0V4RVJFUkVSa1NKTTlsZEJjWEV4dnZubUd5UW5KME1rRXNIS3lncGZmdmtsWEZ4Y1lHNXVEb2xFZ3RPblR5TThQQnpYcjE5SGl4WXRzSHo1Y3JuRWVvbkxseTlqMzc1OWNIZDNSL1BtemZIWlo1OGhJaUlDZi96eEIyYk5tb1dDZ2dMNCsvc2pLeXNMOCtmUHg3VnIxMHJOa1oyZGpZeU1ETm5ySzFldXdNcktDblhxMUFId01rbCs5KzVkcGV2QnVybTVZZGFzV2JKeVB2Lzg4dzhBd01YRkJZRGl6WGxManF2TUJyM3o1ODlIZkh3OHBrMmJKdGZlcUZFamhUWDdYMytDZ1lpSWlLakV3WU1IQVFDZmZQS0p3SkZVanB1Ykc0S0RnK0hqNDRPWk0yZGl4WW9WUW9kRVJFUkVSRVMxRkpQOVZhQ2hvWUZSbzBaQkpCS2hmZnYyTURRMGhGUXF4Yi8vL290OSsvYmh5SkVqeU16TVJQUG16ZUhyNndzWEZ4ZUZHOXVtcHFZaUlDQUE5ZXJWdzlkZmZ3MEFzTEN3UU4rK2ZXRnJhNHNuVDU3Z3h4OS94TC8vL290cDA2YWhUWnMyc2xYellyRVk2dXJxS0Nnb1FFNU9qcXpHZjBwS0NsSlNVakI0OEdEWmVRSURBMUZjWEZ6dU5VbWxVa3laTWdYdDI3ZkgyTEZqWVd4c0RPRGxqWTNvNkdqbzYrdkR3Y0doV241K2FXbHBBRjQrTWJCdzRVSjA2dFNwV3VZbElpS2k5OWZCZ3dmUnRHbFRXRnRiQ3gxS3BVMmNPQkUzYnR4QVVGQVEyclp0SzN0YWs0aUlpSWlJcURLWTdLK2lIajE2NE1HREJ6aDkralN1WHIyS1M1Y3VJVE16RXpvNk91amV2VHY2OU9ranE1bGZsb2lJQ0dSbFpTRWdJRUN1dE0va3laTVJIUjJOYjc3NUJ2bjUrWmcrZlRyYzNkMEJBRVpHUmdDQVgzNzVCYTFhdGNMbHk1Y2hsVXJSb2tVTEFKQ1YrSG4xS1lJR0RScVVPdmQvLy8ySHJLd3MxSzFiRnlLUkNILy8vVGR5YzNQUnVYTm5XRnBheXNhZFBuMGFXVmxaK09TVFQ2Q2hVVDMvdXNUR3hrSmZYeDlMbGl4QjY5YXRTL1ZYVkxPZmlJaUk2RlZGUlVVNGN1UUlQdi84YzRVTExHcURWYXRXNGQ5Ly84WDQ4ZU5oWldXRmp6NzZTT2lRaUlpSWlJaW9sbUd5dndvdVhMZ0FmMzkvRkJRVUFIaFpkcVpidDI3bzFLa1RIQndjbE40VWJ2anc0V2phdEdtcEZmTXhNVEZZdG13WkxDd3NFQkFRSUpjUWQzSnlncTJ0TGZiczJTTnI2OUtsQzdwMzd5NDdWaVFTd2NiR3B0eHozN3g1RXdFQkFYSnQxdGJXc3RJOUpZNGRPd1lBMWJvaDd1elpzNUdSa1lHV0xWc3E3R2ZOZmlJaUlxcU1jK2ZPSVNjbnA5YVY4SG1WcHFZbXdzUEQwYlZyVnd3YU5BaG56cHlwbFU4cEVCRVJFUkdSY0VSU3FWUXFkQkMxalZRcVJXUmtKQ3dzTEdCbFpWVnF3OTNxY09MRUNYVHQyclhNR3dkNWVYa29LaXFDam82TzNKaUhEeC9pK3ZYckZmNngrK3paTThURnhhR29xQWhTcVJTbXBxYXdzYkdCbXBxYTNMZ1hMMTRnS2lvS0F3WU1xSEREdUhIanhxRkhqeDRZTVdLRWtsY3BMejA5SFltSmliQzN0eThWQi9EeTUvNzQ4V01ZR1JrcHJPbFBSRVJFNzZlNWMrY2lNREFRR1JrWnFGdTNydERodkpIYnQyK2plL2Z1ME5mWHg2bFRwOUNvVVNPaFF5S2lkOGlLRlN2UXJWczMyV0l4SWlJaXFqMUVTanpHekdRL0VSRVJFZFZxRGc0T3FGT25EazZlUENsMEtOWGl3b1VMNk5tekp4bzFhb1NUSjAvQ3hNUkU2SkNJNkIzQlpEOFJFVkh0cFV5eXYvVHlhU0lpSWlLaVd1TGh3NGU0ZVBFaSt2ZnZMM1FvMWNiQndRRVJFUkZJU0VpQWg0Y0hjbkp5aEE2SmlJaUlpSWhxQVNiN2lZaUlpS2pXaW9pSUFBQjRlbm9LSEVuMWNuRnhRWGg0T0M1ZnZvd0JBd1lnUHo5ZjZKQ0lpSWlJaUVqRk1kbFBSRVJFUkxYV3ZuMzcwTHAxYTdSczJWTG9VS3BkLy83OXNYbnpacHc0Y1FKZVhsNG9LaW9TT2lRaUlpSWlJbEpoVFBZVEVSRVJVYTJVbloyTlk4ZU80ZE5QUHhVNmxMZG14SWdSV0x0MkxmNzY2eStNR1RNR0VvbEU2SkNJaUlpSWlFaEZhUWdkQUJFUkVSRlJWVVJGUmFHb3FPaWRLK0h6dW9rVEorTHAwNmVZTzNjdU5EUTA4TnR2djBGZFhWM29zSWlJaUlpSVNNVXcyVTlFUkVSRXRkSytmZnZ3d1FjZm9IUG56a0tIOHRiNStmbEJMQmJEMzk4ZitmbjUyTHAxS3pRMU5ZVU9pNGlJaUlpSVZBaVQvVVJFUkVSVTZ4UVdGbUwvL3Yzdzl2YUdtdHE3WDVsU0pCSmgvdno1ME5QVHc0d1pNL0RpeFF1RWhZVkJXMXRiNk5DSWlJaUlpRWhGdlB0L0dSRVJFUkhSTytmNDhlUEl5Y2w1NTB2NHZHNzY5T2xZdjM0OTl1M2Jod0VEQmlBdkwwL29rSWlJaUlpSVNFVXcyVTlFUkVSRXRjNitmZnVncDZlSG5qMTdDaDFLalJzL2ZqdzJiOTZNdzRjUG8wK2ZQbmoyN0puUUlSRVJFUkVSa1FwZ3NwK0lpSWlJYWhXcFZJcUlpQWg0ZUhoQVIwZEg2SEFFTVdyVUtPellzUU14TVRGd2QzZEhWbGFXMENFUkVSRVJFWkhBbU93bklpSWlvbG9sTmpZV0R4OCtmTzlLK0x4dXlKQWgyTE5uRCtMaTR1RHE2b3FVbEJTaFF5SWlJaUlpSWdFeDJVOUVSRVJFdFVwWVdCaTB0TFF3WU1BQW9VTVJYTDkrL2JCLy8zN2N2MzhmblR0M3h1WExsNFVPaVlpSWlJaUlCTUprUHhFUkVSSFZHaEtKQkdGaFllalRwdzhNRFEyRkRrY2w5T3paRTZkUG40YW1waWFjbkp3UUdSa3BkRWhFUkVSRVJDUUFKdnVKaUlpSXFOYUlpWW5CbzBlUDRPM3RMWFFvS3FWdDI3WTRkKzRjYkd4czRPbnBpZURnWUVpbFVxSERJaUlpSWlLaUdzUmtQeEVSRVJIVkdtRmhZYWhUcHc3Njllc25kQ2dxeDh6TURFZVBIc1dRSVVNd2RlcFUrUGo0b0xpNFdPaXdpSWlJaUlpb2htZ0lIUUFSRVJFUmtUS0tpNHNSSGg2T0FRTUdRRTlQVCtod1ZKS3VyaTVDUTBOaGJXMk5SWXNXSVNFaEFXRmhZYWhidDY3UW9SRVJFUkVSMFZ2R2xmMUVSRVJFVkNzY1AzNGNhV2xwOFBMeUVqb1VsYWFtcG9hRkN4ZGl5NVl0T0hMa0NCd2RIWEh2M2oyaHd5SWlJaUlpb3JlTXlYNGlJaUlpcWhWMjdOaUJ1blhyd3NQRFEraFFhb1dSSTBmaThPSEQrTysvLzlDeFkwZnMzcjFiNkpDSWlJaUlpT2d0WXJLZmlJaUlpRlJlWVdFaGR1M2FoWUVEQjBKSFIwZm9jR29OWjJkbnhNWEZ3ZGJXRm9NR0RjTFVxVk5SV0Znb2RGaEVSRVJFUlBRV01ObFBSRVJFUkNydjBLRkR5TXJLZ3JlM3Q5Q2gxRHFOR2pYQ3NXUEg4TU1QUHlBNE9CZzlldlJBVWxLUzBHRVJFUkhKNU9Ua1ZEaG0vLzc5dUhUcDBodWQ1KzdkdXpoMDZGQ2xqNU5LcFhqKy9MbGNXMXBhR2padDJnU0pSS0x3bUFjUEhsUXB4cW80Y09BQVJvd1lVZUc0VHo3NUJDRWhJVFVRVWMyNGZQa3kxcTlmTDNzdGxVcmwrdi80NHc5czJyU3B3bmxVL2YwbHFnd20rNG1JaUloSTVZV0ZoY0hZMkJpOWV2VVNPcFJhU1VOREE0R0JnWWlNak1UZHUzZlJvVU1IUkVaR0NoMFdFUkVSdG16WmdxKy8vaHJKeWNubGp2dmxsMTl3K1BEaGNzZms1K2VYKzNYOCtIRXNXN2Fzd25IRnhjVnk4eTVjdUJEVHAwOUhmbjYrck8zV3JWc0lEUTNGdG0zYlNzVVJHeHVMcjc3NkN1dldyYXZFVDZMcTh2THlrSnFhV3VFNGlVUlNadks2UEFVRkJVaE9UbGJxS3k4dlQrNVlzVmlNeDQ4ZjQvejU4d2dORFlXL3Z6OCsvL3h6UkVWRlZUcU94TVJFVEowNlZYYXRkKzdjd1o0OWV3QzhUTmo3K2ZuaDU1OS9sbzMvKysrL2xkcTNTTlhmWDZMSzBCQTZBQ0lpSWlLaTh1VGw1V0h2M3IwWVBudzRORFUxaFE2blZ1dmJ0eS9pNHVMZzdlMk4vdjM3WThhTUdWaThlREYvcmtSRUpCaEhSMGZzM3IwYk0yYk1RRkJRRUN3c0xCU09rMHFsVUZNcmY4M3FnQUVEbERwblJlTjhmSHpnNmVrcGU5Mm5UeC80K2ZraE1EQVEvdjcrRUlsRWNIWjJock96TTBKRFE5R3RXemRZVzFzREFKS1RreEVRRUFCZFhWMTgvUEhIY3ZQdTI3Y1BhOWV1VlNwR1JZeU5qYkZqeHc2bHhtWmxaU0VyS3d0Tm16WlZhdnpzMmJOeDRjSUZoWDByVjY3RXRHblRsSnBuMXF4WjZOV3JGL2J2MzQrd3NEQ2twcVpDTEJZREFQVDA5TkNzV1RNNE9qcWlRWU1HQUlCcjE2NlZPNStKaVFrKytPQUQyZmZwNmVtWVAzOCtnb09ENWNidDJyVUxzYkd4Y0haMkJnRDg5OTkveU16TWhKMmRYWVV4VjlmN1M2UUttT3duSWlJaUlwVzJhOWN1NU9ibVl2anc0VUtIOGs1bzNMZ3hUcHc0Z2RteloyUFpzbVU0ZmZvMHRtN2RpbWJObWdrZEdoRVJ2WWVzckt6dzQ0OC9ZdmJzMlpnNWN5WldyVm9GRXhPVFV1TWtFZ25VMWRYTG5TczBOTFRjL3ZEd2NPelpzNmZDY1FZR0JuS3ZIUndjTUh6NGNHemR1aFZuejU1RnQyN2RBQUFUSmt6QXhZc1hjZjc4ZVZoYlcwTWlrV0QrL1Brb0tpckNraVZMMEtwVks3bDVtalJwZ3Q2OWU1ZDc3ckw4ODg4LzBOQlFQbzFYY3AzUjBkRktqZmZ5OHNMSEgzK00vUHg4QkFjSG8yL2Z2ckN4c1pFYnMzcjFhclJwMHdZQXNIdjNibXpZc0VFMmYyWm1Kcnk4dkdSanJheXMwTFZyVnpSczJCQmFXbHBZc1dJRnBreVpBbGRYVjdrNUs3cUpNSERnUUV5WU1BRUFvSyt2ang5KytBR0xGaTJTZXhLa29LQUFPM2Z1eE9EQmcrSGg0UUVBT0hYcUZBQ2dlL2Z1RlY1N2RiMi9SS3FBeVg0aUlpSWlVbWtoSVNHd3RyYUdrNU9UMEtHOE16UTFOYkY4K1hMMDZORURZOGFNZ1kyTkRaWXVYWXB2di8yMndsV1RSRVJFMWMzT3pnNlRKazNDaGcwYmtKaVlxRERaTHhhTEsweDJtNXFhQWdCZXZIaUI5UFQwVXYxRlJVV3lma1VhTkdnZ2Q0NjB0RFJrWkdRQUFPenQ3U0dWU2xHdlhqM2N2SGxUTnNiWDF4Y0dCZ2F5dHQ2OWU2TzR1QmdhR2hxeU5oTVRFNWlhbXNMT3prNnBsZWFLWEx0MnJVb2xlTXJ5NU1rVG5EMTdGbWZQbnNXRUNSTmtjV1ZuWnlNNE9CaHQyN2FWbFUrc2FQVzlJaTFidGtUTGxpMEJBQ2twS2VXT2RYRnh3V2VmZlZhcWZmTGt5YVhhYkcxdHNYWHJWbWhyYXlNdUxnNEFvSzJ0alRWcjFzRE16RXcyN3NTSkV3Q0FVYU5HS1R4bmRIUjB0YisvUktxQXlYNGlJaUlpVWxuMzd0M0Q4ZVBIc1dUSkVvaEVJcUhEZWVkNGVucmkrdlhybURCaEFpWk9uSWp3OEhEOC92dnZhTjY4dWRDaEVSSFJlNlpQbno3bzJyVXI2dGV2WDZwUEtwV2l1TGhZNmQ4RjR1UGo0ZXZyVzJiL21ERmpGTFp2MjdZTjV1Ym1zdGQ3OXV6Qi8vNzN2MUpqS3N2THl3dGZmZldWN0xWRUlzRzZkZXZRcFVzWGRPclVTYW5yRW92RjBOTFNrcjJXU3FXeW14Y2xaWElLQ3dzQlFHN2NxK01CNE9MRmk3aDQ4U0x1M3IwcjY1czBhWkpTMTVHYW1ncDlmWDBBTDhzRUFaQ3RzTS9PemxacURrV01qSXhrVHd5VXg4M05yY0wyN3QyN3c4dkxDN2R1M2NMWXNXUGg2T2dvNjVzMWF4Yk16TXp3M1hmZkFYaDc3eStSa0pqc0p5SWlJaUtWdFhuelpxaXBxV0hreUpGQ2gvTE8rdUNERDdCcjF5N3MzTGtURXlkT2hJMk5EUUlEQXpGeDRrU3U4cWVLRmVhaUtIWWpKSGNQUVpMMUFDaktxL2lZOTVGbUhhalZhd3cxSzNkb2R2b0cwTklYT2lLaVNybHo1dzZ1WExtQ2xKUVVXWUs1UE45Ly8zMkZZMUpUVStVU3hQWHIxMWU0b2grQWJPTlVaVGFoZmRXNmRldGtxOHZMYytUSUVRUUdCcFk3VDFWTm5EaXhWTnY5Ky9keDZ0UXBSRVJFb0hIanhoZzhlREErL3ZqamN2ZlFlZjNKaGx1M2JwVmErZDYzYjE4QWtDdmRjK3JVS1p3OWV4Ym56NThIOExLV2ZiZHUzVEJ5NUVnOGV2UUl2L3p5aThLYkE0b3NYcnk0VkZ0Wk4wNUdqUnBWYWtWL1FFQUFBZ0lDWksrVkxURlVJaVFrUk83WVAvLzhFd0FRR0Jnb1c5V3ZxNnVMbFN0WEFnRHExcTBMUzB0TDJUSFoyZG13czdPVGF3T3EvLzBsRWhLVC9VUkVSRVNra3NSaU1UWnYzb3pldlh1WHVWa2ZWUStSU0FRdkx5KzR1cnBpNHNTSm1EeDVNc0xEd3hFU0VnSXJLeXVod3lNVkpVazZoY0pEczZEZXhCbWE3b0ZRTTdFR05QV0VEa3MxRlQySDVNa2RpT04zNHNVV0QyaTVCMEt0Q1V1VGtlckx6OC9Ia1NOSDhPKy8vOExZMkJoV1ZsWXdORFNzbHFmdHRtL2ZqcWlvS05ucjhsWkg1K2JtQWdBZVBIaFFxWE5VVnlKV21Sc0dsZEdpUlF0czI3WU5CdzhleEk0ZE94QVVGSVF0VzdaZzhPREI2TisvUDdTMXRVc2RVMVJVSkhjem9HSERocktuRjJKall4RWRIUTFmWDE5a1pXVmg3OTY5T0hQbURBRGd4eDkvUklNR0RlRHE2b3JkdTNlamI5KytzcC96N3QyN0FTaCtFa0NSeXRUc0R3d01SSEZ4TVFCZzA2Wk4rT2VmZnpCdTNEaDA2ZEtsVWorclYxbGFXcUtnb0FBYk4yNUVaR1FrMnJWcmgrdlhyMlBSb2tWd2RIVEVwRW1UWkRYMmdaYzNOa3BrWjJlam9LQkE0ZStVMWYzK0VnbUp5WDRpSWlJaVVrbUhEeC9HdzRjUEVSd2NMSFFvN3cwek16T0VoNGNqUER3Y0V5ZE9oSzJ0TFJZdlhvekpreWRYdUNraXZWOGtTYWRRR0RVZFduMVhRYzJ5cTlEaHFENU5QYWcxc0lOYUF6dW9KNTlGNGQ5VG9kVm5CZFFhTzFaOExKRkFKQklKZHUzYWhaeWNIUFR2MzcvYUU2TERodzlIdjM3OUFGU2NsQzlaSWY3NDhXTmtaMmZEME5CUXFYUE1temNQVFpzMnJYRGNtVE5uOE91dnY1WnFiOVNvRVRwMDZBRGcvNUxieXZyNzc3K2hwYVdGRGgwNm9HSERocVg2TlRVMTBhOWZQM2g0ZUNBcUtncWhvYUg0NVpkZnNHL2ZQbXphdEtuVS9nVEZ4Y1Z5eWY2NmRldktOcnQ5K3ZRcG9xT2o0ZXJxaW9zWEwyTDI3Tm5RMWRVRkFHemN1QkhObWpXVFhjT3JTc3IrNk9qb0lDRWhBZmZ2MzVjOVJYSGp4ZzJvcTZ0RFQwOVBWcnFuTWhvMGFBRGc1VTJLa3RyNnhzYkdwVmJWVjhhRkN4ZXdaczBhUEhueUJINStma2hOVGNYMTY5Y3hmLzU4K1B2NzQrN2R1MmpkdWpYcTE2OFBZMk5qM0x0M1QzYnMvZnYzQWJ6Y0pMbkUyM3gvaVlUQ1pEOFJFUkVScWFTUWtCQ1ltcHJLRWdGVWM0WU1HUUlYRnhkTW1qUUozMzMzSGNMRHc3Rm16UnJZMjlzTEhScXBnc0pjRkI2YUJhMit3VkN6clBvS3pmZVZtbVZYYVBWZGhjSUQwNkV6NmdCTCtwREtPbnYyTE5MVDB6RjgrSEM1alUrcmk3bTV1Vng5L1BJa0ppYkt2cjkyN1pwY0hmYnlxS21wS1hXenVxeXlkWDM3OXBXVnhyR3pzNE9QajArWmM0akZZa1JHUmlJNU9SbjE2OWVYemJsMDZkSnl6NjJob1lIKy9mdkQzZDBkZS9mdWhZNk9qc0tOaUY5UDlwZWxYYnQyMkxsekovYnMyWVBRMEZCWm9sK1J2THc4YUdob1FGMWRIU2RPbkVCb2FLaXM3KysvLzhiZmYvOE5TMHRMV1kzN3F0VHNQM3IwcU96SmpCTW5UdURSbzBjWU1XSkVoZGZ4dXBKU1N4WVdGbGkxYWhXc3JhMFJIaDRPNE9WN3MzTGxTZ1FHQm1MSWtDRVlPSEFnSWlNamNmVG9VVWlsVW9oRUl0eTVjd2NBWUcxdExadXpKdDVmb3ByR1pEOFJFUkVScVp6TXpFenMzYnNYUGo0K1NqOWFUdFhMMU5RVU8zYnN3TkNoUXpGMTZsUjA2dFFKWThhTVFVQkF3RnRKK2xEdFVSUzdFZXBObkpub2Z3TnFsbDJoM3NRWlJiRWJvZW40bmREaEVKV1NuNStQYytmT29WT25UaXJ4bVgvcDBpV1ltNXZEME5BUU1URXhTaWY3L2YzOXF5Mkc1czJibDdtQi9jV0xGN0YrL1hxa3BLUmcwS0JCR0RseXBNS0VmWG0wdGJWbFpYQ2tVaW11WGJ1R28wZVBRazFORFpNbVRVSkJRWUZTeVg0ZEhSM282T2dvZGM3TXpFem82YjBzdnpaNjlHaU1IajBhMmRuWkdEeDRNR2JNbUFGM2QzY0FMMit3QUpXcjJWOXlIVHQzN29TVmxSWHUzcjJMdExRMHhNVEU0TVdMRjVYZTBMWm56NTdJemMyRmg0Y0h0TFcxc1dIREJtUm5aK1BRb1VNQWdHYk5tdUhubjMrV2xaaHExNjRkOXU3ZGkxdTNicUZObXphSWpZMkZxYWxwbVRlWTN2YjdTMVJUK0c4bUVSRVJFYW1jME5CUUZCWVdZdlRvMFVLSDh0Nzc3TFBQNE9IaGdhVkxsK0tubjM1Q2VIZzQ1czJiaDBtVEp2Rkd6SHRLY3ZjUU5OM0wzc2lTbEtOdU14UkZoMllEVFBhVENycC8vejRrRWttNXE4TGZ0cElWMmZuNStiaDgrVEkrK3Vnam1KaVlZUGZ1M1hqeDRvVlNDZTNxMnFDM1BQNysvb2lKaVlHZG5SM216cDJyVk5rZ1JhUlNLVzdkdW9VVEowN2c1TW1UU0U5UGgwZ2tncmUzTjZSU0tjUmlzY0phL3BYMTRzVUwvUHp6ejdMVi9LMWF0YXJ3R0QwOVBkamEybUx5NU1teU1qaXYxK3gvOXV3Wi9QMzlVYTllUGRseDBkSFJlUERnQWI3Ly9udXNXTEVDUTRZTXdiVnIxeEFXRmdZMU5iVnlieFM4TGk4dkR4MDdka1JhV2hyeTgvUHg5OTkvdzhIQkFROGZQcFFiVjFJbXlON2VYbmFOalJvMVFueDhQRHc4UEpRK1g0bnFlbitKYWdxVC9VUkVSRVNrY2tKQ1F0QzVjMmQ4K09HSFFvZENBT3JVcVFOL2YzK01IajBhTTJmT3hQVHAwN0Z4NDBhc1hMa1NmZnIwRVRvOHFtR1NyQWN2TitPbE42Sm1ZZzFKVnVVMkd5V3FLU1VsV1V4TlRXdjgzQVVGQlZpeFlnVysrT0lMV0ZwYTR1alJvOGpQejRlenN6UE16TXl3YmRzMlJFVkZZZURBZ1JYTzlTWWI5QllXRnVMbXpac1Zqb3VKaVlHTmpRMUdqQmlCN094c1hMbHlSZUc0OXUzYmwyb3JXY0gvenovLzROU3BVN0lFdjQyTkRieTl2ZEdqUnc4WUdSbko2dWhYUjdKZlIwY0hmLy85TjNKemMyRnFhcXBVd3IxWnMyWllzV0pGdVdNTURBemt4dVRuNTJQejVzMW8xNjRkYkcxdFplMCtQajdJeU1oQVNrb0twRktwMG5ISHhNUmcyYkpscGRwaVltTGsya3B1UGhnWUdLQlRwMDQ0ZVBBZ2RIUjBVRnhjTE52akFLaVo5NWRJQ0V6MkV4RVJFWkZLdVh6NU11TGk0dkR6eno4TEhRcTlwa21USmdnTEM4UEVpUk14ZWZKazlPM2JGMzM2OUVGUVVKQlNLd1BwSFZHVUIyanFDUjFGN2FlcEJ4UTlGem9LSW9WS2tyQTEvUVRYa3lkUE1ILytmQ1FsSldIdzRNRW9LaXJDamgwN1lHRmhBUWNIQjFraWZNZU9IZmprazA5UXAwNmRjdWQ3a3cxNm56NTlpdW5UcHlzVmQzeDhmSVZqUzVMUWhZV0ZpSXVMUTB4TURNNmNPWU9zckN5SVJDSzBiZHNXUTRjT2hiT3pNK3JYcnk5M2JFRkJBUUFvOVRSRFRrNE9uajE3VnU2WVBYdjJ5TDYvZXZVcWZIMTlNWHIwYUxsNjlxOTY5T2dSYnQyNkpkZDIrL1p0QUMrZmluaGRyMTY5OE50dnZ5RTlQUjJ6WjgrVzZ4T0pSSmc5ZXpiVTFkVmxKWGVVNGU3dURuZDNkNXcvZng1K2ZuNllPM2N1bkoyZFpmMkJnWUY0OU9pUjNER2Zmdm9wenA0OWk5RFFVRFJ0MmxUdXBzUGJlbitKaE1aa1B4RVJFUkdwbEEwYk5rQlhWeGZlM3Q1Q2gwSmxjSFoyeHNXTEYvSGJiNy9Cejg4UEgzNzRJYVpNbVFJL1B6OFlHUmtKSFI0UkVkVkNkKy9leGNTSkU2R3BxWWxWcTFiQnlzb0syN1p0dzMvLy9ZZFpzMmJKRXNQRGhnMkRyNjh2ZnYzMVYweVpNa1YydkVRaWtTVjdueng1VXFVWVVsSlNVRmhZQ0FCbzBLQkJxUnNBaW56OTlkZHdkWFhGNTU5L1h1SFkzMzc3RGZ2MjdjT0xGeThBQUMxYnRzVFFvVVBoNHVKUzdsTVVlWGw1QUFCZFhWMkYvU1hKL2FsVHArTG16WnZ3OVBRc2MrenJIajkrak5qWVdBd1pNcVRNYzhmRnhTRTRPRmhodjZMeVI3MTY5Y0tOR3pmZzZ1b0tHeHNicEtTa3lQVlg5UW1Gd3NKQ3JGcTFDdnI2K2pBME5KUzFuejkvSGtlUEhrVkFRSURjZUh0N2U1aWJteU0xTlJXZW5wNXlmY2JHeHRYKy9oS3BBaWI3aVlpSWlFaGxQSDM2Rk51MmJjTVhYM3doOTBjY3FSNTFkWFdNR3pjT1E0Y094WUlGQ3hBY0hDeEx2RXliTm8xSmZ5SWlVa3BKWXY3aXhZdjQ4TU1QNGUvdkQwTkRROFRIeDJQcjFxMnd0YlZGejU0OVplTTdkZXFFVHAwNklUSXlFcTFhdFpMVlljL0t5aXBWa21iQmdnV1ZpbVhtekpteTc2T2pvNVd1ejI1Z1lLRFVXQU1EQTVpYm04UFYxUld1cnE2d3NMQlFhdjc3OSs4REFFeE1UR1J0ang4L1JsUlVGRTZjT0NGTHBpY2xKYUYzNzk3dzhQREFpUk1uU3MyamFQVjVTYzM3a2xyOEpUYzdqaHc1Z24zNzlpRTlQUjA3ZCs1RXYzNzk1STU3dldiLzYwYU1HSUYyN2RvcGRYMVBuejVWcXFTT2xwWVdGaXhZZ05EUVVNeVlNUVBXMXRibzFhc1gvdmpqRDNoNGVNREJ3VUZ1L1BidDI1R2FtZ29BMkxseko1eWNuR1I3Q21ob2FGVDcrMHVrQ3Bqc0p5SWlJaUtWc1duVEp1VGw1Y0hIeDBmb1VFaEpSa1pHV0xseUpYeDhmTEI0OFdJRUJBUWdPRGlZU1g4aUlsTEttVE5uQUFDdXJxNllNV01HTkRVMWNlL2VQY3liTnc4R0JnYVlPWE5tcVhJdjA2Wk53L2p4NHhFVUZBU3hXSXkrZmZ1aWZ2MzZwUkxQRW9tZnVLZjJBQUFnQUVsRVFWUUVaOCtlUlZSVUZMNysrbXMwYnR4WTFuZjI3Rm1jTzNjT1RrNU9zTE96ZzdxNitsdS8xaUZEaHNETHk2dFN4MlJuWnlNME5CUUE1TXJRSkNVbDRjOC8vNFJJSklLOXZUMDhQRHpRdlh0M1dlbWwwNmRQQXdEUzA5UExmV3JnNnRXck1ESXl3dDY5ZTNIeDRrWGN1M2NQd01zeVBYWjJkdWpkdTNlbDRpM2g2T2lvOU5qang0L2orUEhqU28yMXNyTEN2SG56Y092V0xmajYrbUxEaGcyeU1rZ1NpUVJxYW1vQWdELy8vQk9iTjIrR3RiVTEzTjNkc1c3ZE9uei8vZmRZc21RSnpNek1xbkpKUkxVQ2svMUVSRVJFcEJMRVlqSFdyVnVIano3NkNEWTJOa0tIUTVYVW9rVUxoSVNFd05mWFZ5N3BQM1hxVkV5ZE9wVkpmeUlpVXFodjM3NG9MaTdHcDU5K0NwRkloRXVYTG1IUm9rVW9LaXJDd29VTFlXNXVYdW9ZVTFOVHpKOC9IN05uejhhcVZhdHc5KzVkdVpJK0NRa0pPSExrQ0E0ZlBvek16RXhZV2xvaU9UbFpMdG1ma3BLQ2MrZk9JVEl5RW5YcjFvV3pzN09zN0V4NXRlUlRVbEpnYUdnSUhSMGRXV0pjMmIwTlNoTFJaZkh6ODBOS1NncDBkWFdocGFXRmdvSUNKQ1Vsb2Fpb0NLNnVybWpldkxsc2JNZU9IVEY2OUdpNHVia3BUT2EzYk5sU05xZWpveU0wTk9SVGdHS3hHRGR1M01DTkd6Y3dZTUFBcEtXbFFTUVNZZGl3WWVqY3VUTmF0MjROa1VpRVE0Y080ZENoUTZYbUw2bmhyNml2VFpzMnNMUzByUGdIOHYvMTdOa1RRNGNPTGRYKzdiZmZsbXBMVFUxRmRIUTAvdnJyTCtUbjUyUHc0TUc0YytjT1ZxeFlnWmlZR015ZE94ZXJWNi9Hd1lNSDBiUnBVeXhldkJoR1JrWjQvdnc1Tm0vZWpBa1RKbURhdEdsbDNveDRrL2VYU0JVdzJVOUVSRVJFS3VIQWdRTklTRWpBMHFWTGhRNkYzb0NWbFJVMmJkb0VQejgvTEZxMENJc1dMY0txVmF1WTlDY2lJb1hVMU5Rd2NPQkFBQzlMeUFRSEIwTWlrU0FnSUFBZmZ2aGhtY2ZaMk5oZ3laSWxXTGh3SWJwMDZRTGdaZG1XdzRjUDQrSERoOURVMUVUMzd0M1JwMDhmZE9qUW9WUUMvN1BQUHNQQWdRTng3ZG8xSEQxNkZNZU9IVU5rWkNSTVRVMHhmZnAwZE96WVVlRjV2L3Z1TzJSa1pNaTF2VjQrcHFwTVRFeHc0Y0lGU0NRU0FDODNzLzNnZ3cvZzV1YUdZY09HeVkzVjB0SXF0NDU4NTg2ZE1YejRjRVJHUm1MYnRtMEt4K2pwNmNIZDNSMWZmZlVWZEhSMEZON2tXTFpzV2JreEsrcWZNbVZLcFpMOWhvYUdhTkdpUmJsalRwNDhpVzNidHVIKy9mdlEwTkNBaTRzTGhnOGZqa2FOR2dFQS92bm5INmlwcVdIOCtQRjQ4T0FCMnJkdmovbno1OFBBd0FBQU1IejRjQmdZR0dEOSt2Vll0bXdaMnJWckp5dnA4NnEzK2Y0UzFRU1J0R1NMZFNJaUlpSWlBWGw0ZU9ER2pSdElTRWdvdGZxTWFxODdkKzVnMGFKRjJMWnRHd3dNRERCMTZsUk1uandaOWV2WEZ6bzBxcUw4NVUyaE96MVI2RERlQ1RYOXMxeXhZZ1c2ZGV1Rzd0MjcxOWc1cVhZNmZmbzB6cHc1ZysrLy83N0d6LzN3NFVOSUpCSzVWZmpsS1Nnb2tHMzR1blBuVGx5OGVCRXVMaTdvMGFNSDlQWDFsVDV2UVVFQlRwMDZoU05IanVDSEgzNG9jKytncUtnb3BLYW1RaXdXUTBOREErM2J0NGVkblozUzUxR0dSQ0tCUkNLQnVycDZ1VThaMUJhWm1abFl0bXdaaGcwYkpsZUtDSGhacGtoYld4czZPanFsam51MTc4bVRKd2dLQ2tMbnpwM2g2dXBhNXZzVEhoNk9aOCtlWWVUSWtRcC9uN3g1OHlZeU16UExYTmxmRSs4dlVWV0psUGhBWUxLZmlJaUlpQVQzNzcvL29uWHIxZ2dJQ01EczJiT0ZEb2ZlZ2xlVC90cmEyaGd4WWdRbVRackVrazIxRUpQOTFZZkpmbEpWUWliN2lZaElNV1dTL2VVWEN5TWlJaUlpcWdIcjE2K0h0clkydnZycUs2RkRvYmZFMnRvYVc3WnN3ZTNidC9IdHQ5OGlMQ3dNdHJhMmNIRnh3ZTdkdTFGY1hDeDBpRVJFUkVSRXRScVQvVVJFUkVRa3FHZlBubUhUcGszdzl2Wld1TUVjdlZ0YXRHaUJvS0FnUEhyMENPdlhyMGRxYWlvR0RScUU1czJiSXpBd0VFK2VQQkU2UkNJaUlpS2lXb25KZmlJaUlpSVMxQjkvL0lGbno1NWgwcVJKUW9kQ05VaGZYeC9qeDQvSGpSczNjT2pRSWRqWjJjSFgxeGVXbHBZWU8zWXNMbCsrTEhTSVJFUkVSRVMxQ3BQOVJFUkVSQ1FZcVZTS3RXdlhvbHUzYnJDM3R4YzZIQktBU0NTQ201c2JJaUlpY09mT0hZd2ZQeDY3ZHUxQ2h3NGQ0T3pzaksxYnR5STNOMWZvTUltSWlJaUlWQjZUL1VSRVJFUWttT2pvYU55NmRRcytQajVDaDBJcW9LVEV6OE9IRDdGKy9YcGtaR1JnNU1pUk1EYzN4L0RodzdGLy8zNFVGUlVKSFNZUkVSRVJrVXBpc3ArSWlJaUlCTE5reVJJMGF0UUlnd2NQRmpvVVVpRWxKWDZ1WGJ1R1M1Y3U0ZHR2djhYUm8wZlJ0MjlmTkd6WUVKTW1UY0s1YytjZ2xVcUZEcFdJaUlpSVNHVXcyVTlFUkVSRWdqaHo1Z3lPSHorTzZkT25RMHRMUytod1NBV0pSQ0owNk5BQksxYXN3TU9IRDNIbzBDSDA3dDBibXpkdlJ0ZXVYZEd5WlV2NCsvdmp6cDA3UW9kS1JFUkVSQ1E0SnZ1SmlJaUlTQkJMbGl5QnNiRXh2dnJxSzZGRG9WcEFYVjBkYm01dTJMSmxDLzc3N3orRWhvYWlWYXRXV0xSb0VWcTJiSWt1WGJwZzllclZTRTVPRmpwVUlpSWlJaUpCTU5sUFJFUkVSRFV1UGo0ZWYvMzFGNlpNbVFJOVBUMmh3NkZhUms5UEQ4T0dEVU5rWkNSU1VsS3daczBhaUVRaVRKa3lCWTBiTjRhdHJTMW16NTZOVTZkT29iaTRXT2h3aVlpSWlJaHFCSlA5UkVSRVJGVGpBZ01Eb2Erdno0MTU2WTJabVpuQng4Y0haOCtlUlVKQ0F0YXNXWU9HRFJ0aTVjcVY2TkdqaDJ4ejM5RFFVR1JtWmdvZExoRVJFUkhSVzhOa1B4RVJFUkhWcUlTRUJPellzUVBmZnZzdGpJeU1oQTZIM2lITm1qV0RqNDhQb3FLaWtKR1JnWDM3OW1IdzRNRTRjZUlFaGc4ZkRsTlRVemc1T1NFd01CRHg4ZkhjNEZkRnhNVEU0TWlSSTBxUDM3RmpCN1p2My80V0l5SWlJaUtxblpqc0p5SWlJcUlhdFd6Wk1taG9hR0RhdEdsQ2gwTHZNRDA5UFF3WU1BQy8vUElMa3BPVEVSY1hod1VMRmtBc0ZzUFgxeGUydHJabzBxUUp4bzBiaDIzYnR1SCsvZnRNL2d0azdkcTFDQXdNVkhyOEgzLzhnYzJiTjcrOWdJaUlpSWhxS1EyaEF5QWlJaUtpOThmang0OFJFaEtDTDcvOEVoWVdGa0tIUSs4SmtVZ0VPenM3Mk5uWndjL1BEK25wNlRodzRBQWlJeU94ZS9kdWJOeTRFUUJnWVdFQkp5Y25PRG82d3NuSkNiYTJ0dERRNEo5TVFoS0x4UkNKUkZCVGUzdnIxTnpjM0NwOWpMbTVPYlp0Mi9ZV29pRWlJaUtxT3Y3bVNrUkVSRVExWnVYS2xTZ3VMc2JNbVRPRkRvWGVZNmFtcHZqaWl5L3d4UmRmUUNxVjR2YnQyemgxNnBUc2ErZk9uUUFBZlgxOWRPM2FWWFlEb0d2WHJ0RFgxeGM0K3ZlTGg0Y0gxTlRVY1BEZ3dVb2ZPM1BtVE1URnhaVTdKam82R2dDZ3JxNWU2Z1prY25KeW1lMUVSRVJFcW9qSmZpSWlJaUtxRVUrZlBzV0dEUnN3ZE9oUXRHalJRdWh3aUFDOFhQWGZxbFVydEdyVkNtUEhqZ1VBcEthbUlpWW1ScGI4WDdod0ljUmlNZFRWMWRHK2ZYczRPVG5CM3Q0ZU5qWTJhTk9tRFhSMGRBUytDbExFek13TWxwYVdzdGRsSmU4QndNVEVCQ0VoSVhKdGJtNXVaYllURVJFUnFTSW0rNG1JaUlpb1JxeGR1eGE1dWJtWU5XdVcwS0VRbGN2YzNCeWZmZllaUHZ2c013REE4K2ZQY2Y3OGVWbnlmOU9tVFZpOWVqV0FseXZDcmEydFlXTmpJL2ZWckZtenQxcDZodVRsNWVYSk52cjkrdXV2MGFKRkMweWZQbDF1VEZuSmV5SWlJcUozQlpQOVJFUkVSUFRXUFgzNkZFRkJRZWpidHkvYXQyOHZkRGhFbGFLbnB3ZFhWMWU0dXJvQ0FDUVNDZTdmdjQvNCtIaGN2WHBWOXM5ZHUzWkJJcEhJam1uWHJsMnBtd0NtcHFaQ1hzbzdwYmk0R0JjdVhNQ1JJMGR3NXN3WkZCUVVBQUMrL2ZaYmdTTWpJaUlpRWdhVC9VUkVSRVQwMWkxZHVoUlpXVmxZdUhDaDBLRVF2VEUxTlRXMGFORUNMVnEwd0tlZmZpcHJ6OC9QeDQwYk54QWZIeSs3QVJBWkdZbmZmLzlkTnNiRXhBUk5telpGa3laTjBLUkpFN252bXpScGducjE2Z2x4U2JXU2w1Y1hjbkp5U3JWcmFXbFZlcTdVMUZTRjVYbkthaWNpSWlKU1JVejJFeEVSRWRGYjlmanhZd1FIQjhQTHl3c2RPblFRT2h5aXQwWlhWeGYyOXZhd3Q3ZVhhMDlMUzVQZEFQajMzMytSbEpTRW16ZHZJaW9xQ25sNWVYSmpEUTBOeTd3UjBLUkpFNWlZbU5UNjhrQ1ptWm53OHZJcTFmNXFVcjFrNDl3U09UazVPSHo0TVBidjM0K2lvaUpaVzdObXplRGs1QVFuSnljc1dyUUl5Y25KME5iV3JuUk1RbTdRdTJMRmltcWRyeUxjWUppSWlPamR4V1EvRWFrTXFWUUtrVWdrZEJoRVJGVE5GaTFhaE1MQ1FxN3FwL2VXbVprWmV2WHFoVjY5ZXNtMVM2VlNaR1JrSURFeEVVbEpTVWhLU3BMNy91VEprOGpPenBZN1JrMU5EU1ltSmpBMU5ZV1ptWm5jUDAxTlRXRmtaSVI2OWVyQjBOQlE3cCs2dXJvcTgzdVd1cnE2M01hNUtTa3BFSXZGY20zQXk1c0N3TXV5U2Q3ZTNpZ3FLcEs3aGkxYnRzZ2w0b3VMaXdGVWJXVy9rQnYwTm1yVXFGcm5LOC9EaHc5aGFHaFlZK2NqSWlLaW1zVmtQeEdwakRWcjFnQUF4bzhmRDAxTnpWTDl6NTgvUjFCUUVGcTJiS2x3TlZoRjFxOWZqejE3OXNoV2lsMjllaFhGeGNYbzJMRmpwZWVhTUdFQ1B2bmtFM2g2ZWxiNjJCSmZmLzAxUEQwOTBhOWZ2eXJQUVVTazZoSVNFckJ4NDBhTUhUc1cxdGJXUW9kRHBGSkVJaEZNVEV4Z1ltSUNCd2NIaFdPeXNySmt5ZjhIRHg0Z0xTMU43aXN1TGc3cDZlbkl5c29xOTF3YUdob3dORFNFdnI0K2RIVjFGWDdwNk9oQVYxY1g2dXJxVUZkWGg1cWFtdXo3VjEvN3ZtR3UyTkRRVUM2QlBtellNRHg1OGtUV2R2TGtTWXdaTTBadUJicUppUW5jM056Zzd1Nk8wYU5IbzZpb3FOU0srNUprZjFWVzlndXBLci9YVnRXS0ZTdFF0MjdkR2pzZkVSRVIxU3dtKzRsSVpYVHQyaFdMRmkzQ25UdDM0Ty92RDJOalkxbmY1Y3VYc1h6NWNxU2xwY0hNekF4aXNSanE2dXBWUHBkVUtzV0dEUnR3Nzk0OWpCdzVFc09IRDYvVWFyYzdkKzVVNlNiQnF4NDhlQ0JiclZlWkZXSjZlbnJZdTNmdkc1MmJpS2lteko4L0h4b2FHcGczYjU3UW9SRFZTdlhxMVVPOWV2VXEzTmk2b0tBQVQ1NDhRWFoyZHJsZno1OC9SMzUrUGw2OGVJSDgvSHprNStjakp5ZEg5djJMRnk4Z0ZvdFJYRndNc1ZoYzZxdTR1QmkrU3h1LzFXc3VLQ2hBU2tvS1dyZHVqVnUzYmtGTlRRMWJ0bXlwOEhlMS9QeDhpRVFpMmNyKzJOaFkrUHI2eW8xNXZRYi82K1dDaUlpSWlHb3pKdnVKU0dWMDd0d1pLMWFzd05xMWE2R2g4WDhmVDJLeEdDRWhJYWhidHk3bXpwMkxWcTFhdmZHNVJDSVJBZ01Ec1dEQkFtelpzZ1gzNzkvSHpKa3pGYTRFZS8zeCtSS0ZoWVdsK3VyVXFRTk5UVTJJeFdLY1BIa1NycTZ1c3I3dzhIQnMzTGhSNFIrVnIvOGhDZ0FCQVFGd2RYVkZ0MjdkNU5vVlBmVkFSS1NLNHVQanNYMzdka3lmUGgwTkd6WVVPaHlpZDVxMnRqWWFObXhZSS8rdDVTOXYrbGJuTDZuQnI2dXJLMHZNSzdNb0l5OHZUNjZFajY2dXJseHBvTEpxOEFQQWt5ZFBNR2JNR0tYYmlZaUlpRlFSay8xRUpKanlWck1QSGp4WVlidVBqMCtwTm45L2Z6ZzZPbGI2L0lhR2h2anBwNSt3ZE9sUzNMdDNEOFhGeFFxVC9XWEZzbWZQSHV6WnMwZXViZGFzV1hCMWRVVmdZQ0NPSHo4T2RYVjFPRHM3VnhqTHF6Y0ZTZ1FFQktCNTgrWUsrNGlJYW9NNWMrYkF3TUFBUC96d2c5Q2hFRkV0b3F1clcrbGpjbk56SVpGSW9LK3ZMMnY3OE1NUDVjb0ZsVldESDNpNXVFVFJ4clZsdFJNUkVSR3BJaWI3aVVnd2l2N1FldFhtelp0eDh1VEpDc2VabUpoVU9RWU5EUTNNbmowYk9UazUwTlBUVXpobTd0eTVwZG9XTGx3SVIwZEg5T3paVTY3ZHlzb0tDeGN1eEtsVHB6Qmd3QUNsRXYxRVJPK2lNMmZPSUNJaUFvc1dMWklyeTBaRVZGMXljM01Cdkh6cU1USXlFZ0NxL0dTRHViazV0bTNiSnRmbTV1WldaanNSRVJHUkttS3luNGdFOCtwajFZcVVKTjhyR2xkQzJUKzhLaHJYcjE4L1RKa3lSZmE2cklSOW8wYU41UHF5czdQeDQ0OC9JajQrSHQ3ZTNoZzdkcXhTOFFCQVdsb2FybCsvWHFvOUlTRUJ4NDRkazJ0VGRxWC9paFVybEJxbnFha0pDd3NMdEcvZm5wdG5FbEcxa0VxbDhQWDFoWm1abWR6bktSRlJkVHAyN0JoV3IxNHQxMWFWSnlKWHIxNWRxVEtKbFIxUFJFUkVWRk9ZN0NjaVFVa2tFang2OUVoaDMvUG56d0dnd2tlblMyNEdqQjgvdnN3eGx5NWR3cmx6NXdBQUJnWUdHREZpUkpsam16ZHZYdTc1RkxseDR3WUNBZ0tRa1pHQktWT21vRisvZnBVNi92cjE2d2dJQ0NqVmZ1ellzU29uKzErdjlhK0lWQ3BGZG5ZMjB0TFNFQkVSZ1ZhdFdxRlhyMTVWZW55ZWlLaEVkSFEwamg4L2pqVnIxc2lWMUNBaXFrNHRXclJBblRwMUFMd3N6K2ppNG9JK2ZmcFVlcDQyYmRxODFmRkVSRVJFTllYSmZpSVNWRlpXVm9XYm5sWFVYN0xoN1dlZmZhYXdQejgvSCtIaDRUQXlNc0xUcDAraHBxYUdEejc0QU4yN2R5OTMzb3FlQUFnTEMwTllXRmlwOXVEZ1lBUUhCOHRlMjlyYUtyM0tQalEwRkthbXByTHpqeDA3RnQ3ZTNnQ0EzYnQzWThPR0RVck5BNkRDNjN2ZDdkdTNjZmp3WWV6YXRRdWZmLzQ1MU5UVUtuVThFUkh3c3I3MUR6LzhnS1pObStLYmI3NFJPaHdpcXFXa1VtbUZtL0syYmRzVysvYnRrMnVMaVlsQmRIUTAzTjNkbGZwZGFPN2N1V1V1UEFISzM2QzNvbEtUUkVSRVJEV055WDRpRWxUOSt2Vmx5ZnJYQlFVRklTb3Fxc3grWmYzMjIyL1EwdEtDZzRNRElpSWlNSFRvVUt4ZnZ4NGRPM2FFam81T21jZFZWSHJpNnRXcnNsWDNEZzRPWlc0U1hGdHFWYmRzMlJMMTZ0WEQ5dTNiY2U3Y09hV2VEQ0FpZXQydnYvNkt5NWN2NDg4Ly80U1dscGJRNFJCUkxaS1Nrb0lUSjA3ZzJMRmpHRHQyTExwMDZWTHBPUjQ5ZW9TWW1CaUl4ZUlLay8zWjJkbjQ3Ny8veW4yS2xCdjBFaEVSVVczQ1pEOFJDVUlzRmlNbEphWGNNY3FXOFFIS3J1c2ZHeHVMdi83NkMvUG56OGVWSzFjQUFKNmVub2lJaU1DdnYvNktTWk1tbFRsbldhVjRIajU4aUUyYk51SGt5Wk9vVzdjdXZ2cnFLL1R1M2J2Q0dCV3BhTVZhVFRNek00T0Rnd1BPbmowTE96czdsdk1ob2tySnlNaUFuNThmWEZ4YzRPWGxKWFE0UkZRTEpDWW1vcUNnQUFBd2F0UW9BQzgzeTYzcTd5QWx2emMyYWRKRVlYOVJVUkVpSWlMd3p6Ly80T3JWcTlpNWN5Y01EUTBWamkxcmcxNGlJaUlpVmNWa1B4RUpJak16czhMeVBDV1VHYWRvOVg5cWFpcCsrdWtuZE9uU0JZNk9qckprdjdhMk5ueDhmREIzN2x5MGI5Kyt6QTE0WDVlUWtJQWRPM2JnK1BIalVGZFh4NkJCZ3pCOCtIQVlHQmdvZGZ5ckpCSUpKQklKTkRSVTcyTzRlZlBtT0gvK1BCSVRFMW1UbG9ncVpjNmNPY2pPenNicTFhdFY3bVltRWFtT3BLUWs3TjY5RzdHeHNVaFBUd2Z3Y3VHR2s1TVRldlRvQVd0cmE5bFlrVWdFcVZTS3dzSkMyZE5DKy9mdkwzUHVPM2Z1QUFDc3JLd0F2Q3puR0I4Zmo4dVhMd040K1R2b21qVnJaT05UVTFQTFRQWVRFUkVSMVRhcWwyVWlvdmVDcWFscGhlVjV6cDgvanpObnptRE1tREdWVHFnL2YvNGNjK2ZPQlFCTW16YXRWSC9YcmwzaDV1YUdwVXVYd3N6TURLMWJ0MVk0VDFGUkVXSmlZaEFSRVlINCtIZ0F3SUFCQStEdDdTMnJyVjhpS1NrSkJ3OGV4Tm16WjdGaHd3Wm9hMnVYR1Y5dWJpNEF5RGFWVXlVbDE1V1ZsU1Z3SkVSVW0xeTZkQW0vL1BJTEprK2VEQnNiRzZIRElTSVZwcU9qZ3dNSERzRFMwaEpmZlBFRm5KMmQwYlJwVTRWanpjek1rSnFhaXZEd2NBd2JOcXpNUFlYRVlqSDI3OStQZS9mdVFTUVNvVTJiTnZqKysrOXgvZnAxaU1WaTJUaDFkWFcwYTljTzNicDFRL2Z1M1dGaFlmRTJMcEdJaUloSUVFejJFNUVnSkJKSmhjbmtnd2NQNHNLRkN4Z3hZZ1F5TXpQTEhGZW5UaDI1MnZzdlhyekFuRGx6a0ppWWlDVkxscUIrL2ZvS2o1czBhUkp1Mzc2TjJiTm5ZK25TcFhLcnlGSlRVL0hubjMvaXhJa1R5TTNOaGI2K1BwbzBhWUtrcENSWjZSK3BWSXE3ZCsvaTdObXpPSG55SkJJVEV5RVNpZENxVlN2ODk5OS9aVDQrRGdCcGFXa0FBQk1UazNKL0JrSW9XVFVubFVvRmpvU0lhZ3VwVklwSmt5YkIxTlFVL3Y3K1FvZERSQ3JPM053YzI3ZHZWK3Izb0k4KytnZzdkKzdFNXMyYnNXM2J0aklYU2p4Ly9seVcxSGR4Y1lHNXVUbE1UVTBoRm91aHFha0plM3Q3T0RzN28xdTNidERYMTYvVzZ5RWlJaUpTRlV6MkU1RWdIajE2cEhRWkgyOXY3M0w3eDQ0ZEt4dVRtNXVMT1hQbTRQcjE2NWd3WVFMczdlM0xQRTVYVnhjTEZ5N0VwRW1UTUgzNmRQajUrYUZ6NTg2eXZtUEhqc0hFeEFTalJvM0NKNTk4Z2gwN2RpQXBLUWxSVVZHNGN1VUs0dUxpa0ptWkNRME5EWHo0NFllWU1HRUNIQjBkWVdabUp0dFkyTnZiVytFZmxBa0pDUUNBeG8wYksvVXpJQ0pTWmR1MmJjUHAwNmNSRWhLQ2V2WHFDUjBPRWRVQ3lpNTRHRFZxRk5UVTFIRDgrSEdrcGFVaEp5ZEg0VGdORFEwMGFOQUF6czdPR0RseUpBREF5OHNMblR0M1J0ZXVYVXZkSkJDTHhmRHc4S2p3L0ttcHFYQnpjeXV6ZjhxVUtXWHU4MFJFUkVSVTA1anNKeUpCTkdyVUNIdjI3Q216Zi92MjdkaTllemRhdEdpQm5Kd2NMRisrdk14VldDWGxjbEpTVWpCbnpod2tKeWZqODg4L3g4Q0JBeXVNbzBHREJ2anBwNTh3YytaTXpKa3pCME9IRHNYSWtTTlJ0MjVkYk55NEVlYm01cVdPQ1FvS1FvTUdEZEN0V3pjNE9EaWdZOGVPcGY2QVRFeE14TzdkdTlHdlh6OVozUFhxMVVQejVzMEJBSEZ4Y1RBME5FU0RCZzNLalU4cWxhS29xQWdpa1FpSmlZa3FXZU9maU41dk9UazVtREZqQnJwMDZTTGJYSk9JcUxwb2FXbGg3Tml4R0R0MmJLV1BiZGFzR1pvMWE2YXdUeVFTd2RMUzhrM0Q0MU1DUkVSRXBGS1lOU0lpUVloRW9qTC9PRHAwNkJCMjdkcUZ3WU1IWStEQWdaZzhlVExtelpzSGYzLy9NdXVxWHJwMENRc1hMa1J1Ymk1R2pCaFJxWVJUaXhZdEVCUVVCRDgvUDRTRmhlSEtsU3RZdlhxMXdrUS84UEpHaEptWldibHpQbm55QkJvYUduTGozTnpjNE9ibWhoY3ZYdUQwNmROd2RIU3NjQVBMM054YzlPblRSL2E2NU1rRElpSlZzV0RCQXFTbHBTRXlNckxNV3RwRVJLcEdUVTBOSVNFaFFvZEJSRVJFVksyWTdDY2lsZkg0OFdOczNyd1pSNDhlaFpPVEU4YU9IUXQxZFhVc1g3NGNjK2JNd1RmZmZJT0JBd2ZDMDlPejFLUGZGaFlXME5EUXFQS2oxRTJhTk1HNmRldXdiTmt5ZUhsNUtVekNseVN4akkyTnk1MUxMQmJqMXExYmFOaXdvY0xFVjBSRUJQTHk4dEM3ZDI5Wm03YTJOb3lNaktDdXJpNDMxc0RBQUxObXpVSmVYaDcwOVBUZzZPaFk2V3NqSW5wYmJ0NjhpZURnWUh6OTlkZHdjSEFRT2h3aUlpSWlJcUwzR3BQOVJDUVlxVlNLQnc4ZUlENCtIakV4TWJoNDhTSTBOVFV4WnN3WWVIdDd5eEx1RFJzMnhJWU5HN0JseXhiczJyVUxZV0ZoYU51MkxlenM3TkM4ZVhNMGFOQUFMVnEwd0pZdFc4cmN0RTBaaG9hR1dMUm9VWm45SlN2OVY2NWNLU3ZIOHpxeFdJelkyRmlrcGFYQnk4dXJWSDlxYWlxMmI5OE9PenM3Mk5qWXlOcTdkKytPN3QyN0s1eXpWNjllbGJrTUlxSWFJWlZLTVhueVpCZ1lHR0R4NHNWQ2gwTkVSRVJFUlBUZVk3S2ZpQVNSbTV1TEw3LzhFdG5aMlFBQUl5TWpEQmt5QkFNSERsUzRZWnVPamc3R2pSdUhJVU9HWVAvKy9UaCsvRGkyYjk4T0FPalFvUU9XTGwzNlJvbCtaYmk2dXVMMDZkTTRjdVFJRGg0OFdPWTRmWDE5OU83ZEcxOTg4VVdwdnBLWXAwNmQrdGJpSkNLcUNmLzczLzl3K1BCaHJGdTNUdW1OTm9tSWlJaUlpT2p0WWJLZmlBU2hyNitQQ1JNbUlDTWpBelkyTm1qVnFsV0Y5ZXNCb0g3OStoZ3hZZ1JHakJpQnRMUTBYTHQyRFczYnRsWHFuUDM3OTBlblRwMnFITE8ydGpZV0xGaFE1ZU1CWU1xVUtmajAwMC9Sc0dIRENzZjYrL3VqYWRPbWIzUStJcUszNGNtVEo1ZzRjU0k2ZHV5SWNlUEdDUjBPRVJFUkVSRVJnY2wrSWhKUXo1NDkzK2g0TXpPelNzMWhhV2tKUzB2TE56cm5tMUpYVnkrekJORHJXSitmaUZTVmo0OFBzckt5Y09USWtWSjdqUkFSRVJFUkVaRXdtT3duSWlJaUlxV1Y3SjJ5Y09GQ3ViMUhpSWlJaUlpSVNGaHFRZ2RBUkVSRVJMWERreWRQTUdIQ0JIVHMyQkUvL1BDRDBPRVFFUkVSRVJIUks3aXluNGlJaUlpVU1ubnlaRHg5K2hTSER4K0dwcWFtME9FUUVSRVJFUkhSSzdpeW40aUlpSWdxdEdmUEh2ejU1NStZTjI4ZXkvY1FFUkVSRVZXU1ZDcUZXQ3dXT2d4Nnh6SFpUMFJFUkVUbHlzakl3UGp4NDFtK2g0am9IU0NWU212MGZOdTNiOGZqeDQ5cjVGem56NS9IcGsyYklKRklLaHg3Ky9adGhJZUhWOXU1SHo5K2pOdTNiMWY2dUd2WHJpRTFOYlhhNG5pWC9QSEhIN2g4K1hLMXpwbVNrb0swdExScW5WTlY1ZWZuSXlnb0NCRVJFVzg4VjJ4c0xCSVNFaXBzVStUNTgrZTRkdTBhOHZMeUZQYmZ2SGtUNmVucEFJRDA5SFRjdkhsVDZiaXE2L05GSXBFZ01UR3h3cy9IeXZ5M21wbVppZEdqUitQSWtTT3l0cXRYcjhMRHd3UFhybDJyY3F6Mzd0MHJzNit3c0ZEcHo2SFEwRkJjdjM1ZFlWOWFXaHIrL1BOUHBLU2tWQ25HRXZIeDhUaDc5bXlsLzc4amxVcngvUG56VWpHVjkvbis0TUdES3NmNXJtRVpIeUlpSWlJcTErVEprNUdabVlsRGh3NnhmQThSVVMybXFhbUo3T3pzR2p0ZlpHUWtObS9lakJzM2JtRHg0c1VvS2lyQy9mdjNsVHEyWmN1V2xUN2ZoUXNYc0dmUEhuenh4UmRRVXl0L2JlT1ZLMWV3Y2VOR0RCa3lSTmFXbEpTRUd6ZHVWSGdlZDNkM3FLdXJ5N1h0MkxFRFI0OGV4VjkvL1lXb3FDakV4OGRqN05peE1EWTJMbmV1YWRPbVlmRGd3UmczYmx5RjUzM2ZiTjI2Rlo5Ly9qbnM3T3pLSEZOWVdBZ3RMUzJsNXh3MWFoUXNMUzBSRWhKU0hTRld5ZDI3ZC9IaXhRdGtaV1VoUFQwZEtTa3BTRXhNUkVGQkFWYXZYbzNpNG1MazVPUWdMeThQT1RrNXlNckt3cE1uVDVDV2xvYUhEeC9pMGFOSFdMNThPUXdORGNzOXo3Rmp4eEFWRllVWk0yYThjY3krdnI3bzFhc1haczJhVlc2Ykl2LysreTkrK09FSHJGNjlHbTNhdENuVlAzbnlaSHorK2VjWVBYbzA5dTNiaDdDd01FUkhSMWNZVTNWK3Z0eTVjd2MrUGo2WU8zY3VuSjJkRlI1ejdOZ3hCQVlHWXVIQ2hlamN1WE81ODc5NDhRTHo1ODlIU2tvS0RBME5aVGN6U2o1L3M3T3paVzJ2TXpRMExQUGY2UU1IRGlBb0tBaHo1c3hSR09mV3JWc1JGaGFHSlV1V3dON2V2c3o0YnQrK2pVMmJObUhRb0VGbzE2NWRxZjZUSjA4aUpDUUVyVnUzaG9XRlJiblhXcDYxYTljaUlTRUJVVkZSME5CUVBnVzljT0ZDUEg3OEdFRkJRZERWMVFVQTNMcDFDNkdob1ZCWFY4ZklrU1BseHNmR3hzTFB6dytlbnA2WU9IRmlsZU45VnpEWlQwUkVSRVJsMnJ0M0wwSkRRN0Znd1FMWTJ0b0tIUTRSRWIwQkN3dUxHbHZWZk92V0xXellzQUZHUmthWVBuMDZnSmVyZHBWTnhKUWsrOGFNR1lQazVPUUt4d0gvOTlUQzY0bDRaVjIrZkJscjE2NnRjSnlMaTRzc0FWVkNXMXNieGNYRkFJQ09IVHNpTWpJU1k4YU13YVJKay9EeHh4L0x4ZzBhTkFoRGh3NkZsNWRYbFdKOFY1VzFnamczTjFldVQwTkRBMlptWnBCS3BWaTFhaFVTRXhQeDAwOC9RVWRIcDZaQ2ZXUGp4NCtYZmErcnF3dGpZN1pCRDlBQUFDQUFTVVJCVkdPWW01dWplZlBteU03T3hxRkRoN0J4NDBhNVk5VFUxRkN2WGowWUd4dkR3c0lDang0OWtpWDd5eW9MczMvL2Z0U3BVd2RPVGs3bGxvNVJVMU9EU0NTcWhpdXJPZFgxK1ZMaTh1WEwwTlRVUktkT25jbzhwa2VQSGdnTEMwTmdZQ0EyYnR3SUV4TVRoZU55YzNNeGI5NDgzTHAxQ3dBd2UvYnNVbVA4L2YzTFBJKy92ejhjSFIwVjluMzg4Y2VJakl6RXNtWEwwTGh4WXpSdDJsVHVHbmJ1M0ltdVhidWlZOGVPWmM0UEFBY1BIb1JJSklLbnA2ZkMvcE1uVDhMWTJMamNHMjNLcU9xVFpIMzY5SUdmbng4Q0F3UGg3KzhQa1VnRVoyZG5PRHM3SXpRMEZOMjZkWU8xdFRVQUlEazVHUUVCQWREVjFaWDdySDJmTWRsUFJFUkVSQXBsWm1iaTIyKy9SWWNPSFNwY3RVVkVSS3F2ZmZ2MmlJaUl3TzNidDZ1MGNsNVpqeDQ5d3Z6NTh5RVNpYkJnd1FJWUdSa0JBSXlOamZIVFR6OVZhaTR2THkvazVPUW9OVllpa1VBa0VwV1p1SlJJSkxLVnZ4a1pHUUQrSDN2M0hSYlYwZjROL0x0TFI1Q21JQ0FXN0JvVlMxQml4RzZzR0kwRlMyejQySHRYN0FVUXU4YXVSSXdOUlRIWUMycHNJRmhRWWxDUldKQWlLazA2TFB2K3dZL3p1dTR1TEFaY3kvZHpYYmtlOTh5YzJYc1J6aVAzek55anVDVEdtVE5uRkU0WW5EaHhBdXZYcjFjNHRwNmVIbkp6Y3lHVlNtRmhZWUUxYTlaZy9mcjFxRlNwa2t5L2xKUVVaR1ZscWZSNXZpVkRoZ3hSZU4zZjMxK21ESTJWbFJWKy8vMTNlSHA2SWlBZ0FNN096bDlVb3IvQThPSEQwYXRYTCtqbzZDanRzM3IxYWhnYUdzTFkyQmpHeHNaS3Y2ODdkZXBVNkhzcFMrZ1dhTnEwS2R6ZDNZc091cGlrVWlueTh2S0VoRzllWGg0a0VzbEhUOFlWS0tublMwWkdCdDY4ZVFNQUNBd01STTJhTllYWEFHQmpZeU5YVXFoTGx5NUMrUnR6YzNQaHVsZ3NScTFhdFFEazcyVFEwTkRBMnJWcjVaNnpZV0ZobUQxN05sYXVYSW02ZGVzcWpLdGdGMjFXVmhhdVhic20xOTZrU1JORVIwZmp6cDA3TXMrdndNQkFhR2xwd2Q3ZUhoY3ZYcFM3cjEyN2RqaDkralFBNE9MRmk3QzB0RVJvYUtoUUtxdEtsU3FvVTZjT29xS2lFQjRlamxxMWFzSFgxMWR1SEFzTEM2VzdIejVVOEhkZjNNbWtwazJiWXVEQWdmampqejhRRkJRRUJ3Y0hBTURZc1dOeCsvWnRCQWNIbzBhTkdzakx5OFBDaFF1Ums1TURkM2QzNGUvZ1c4ZGtQeEVSRVJISmtVcWxHRGR1SE12M0VKRThMWDBnSnczUUtxUHVTTDVzYXZnYTFxaFJBN1ZxMWNLRkN4ZGdiR3dzazZ3cUtWRlJVWmd4WXdaU1VsS3djT0ZDMUs1ZFcyalQwZEVwY3NYcGgzNzY2YWRDMisvZXZTdVUzbm4wNkJHQS9EcmVIK3JjdVRPMHRiVXhldlJvbWV2dnZ4NC9mcnhNMitIRGg3RjkrM2FWU29vVUpKeXpzN09obzZNREhSMGREQnMyRE0rZlA0ZXZyeS9LbENtRHpwMDdGem5PdCtyTW1UTnkxenAxNm9UKy9mdkxUQVJrWm1aaThlTEZ1SEhqQm9ZUEg0NysvZnQveWpCTGpLR2hZYUdKZmdBcTc2aDBjWEdSdXhZUUVJQm56NTVod0lBQmNydFFQbVJwYVNuek9pd3NETFZxMVNwV2VhUUNpWW1KTURRMGhLYW1KalpzMklBVEowNEliWk1uVHdZQWJOcTBxY2dWK0IwNmRKQjU3ZTN0RFNzcnF4Sjl2dHk1YzBkdWhmM3c0Y09GUDU4L2Z4NFRKMDVVZU8reVpjdGtYdXZxNnVMNDhlTXljUmQyM2tSUnBaWEVZakgyN3QwTER3OFBwWDIyYk5taThMcXlDY2wyN2RwaHpabzF3dXZVMUZTWjF6MTc5a1NkT25Wdzh1UkpBUG5QMDRKbjZ2dnM3ZTFWVHZZWDdDaFJkWUluUGo1ZW1JaHQwcVFKcEZJcGpJMk5aU1pkNXM2ZEMwTkRRK0ZhNTg2ZGtadWJDMDFOVGVGYXVYTGxVTDU4ZVpYZTgydkVaRDhSRVJFUnlkbXhZd2NPSGp5STVjdVhzM3dQRWNrUUcxZEMzcHNJaUMzLzIvYitiMTNlbXdpSWpTc1YzYkdFdFd2WERrZU9ITUcrZmZ2UXRHbFQyTnJhb256NThoK1YyUHRRYUdnb0ZpOWVMTlNyYnQ2OE9jNmZQNDhuVDU1ZzBLQkJNRFEwTElGUElDczRPRmh1OWVudTNidmwrams0T0tCcTFhcnc5dllHa0YvaXhNZkhSM2dONU5kOS9oakp5Y25DN29OMTY5WWhOallXejU0OUV3NlkxTlBUUTVzMmJaanNMNFN5WktCSUpCTGFZbU5qc1dEQkFrUkZSV0hhdEdsRnJtai9Wamc3Tzh1OFRrOVB4NEVEQjFDM2JsME1HemFzV0dNRkJ3ZkQxZFVWTTJmT2xFdTRxMkxyMXEyNGZmczJkdTNhaGM2ZE82TkJnd1o0OXV3Wjl1L2ZqNkZEaDhMS3lnb1ZLbFRBMEtGRGhYc1UvYnkrM3c0QVpjdVdMZkhuUzRzV0xYRCsvSG1jT0hFQzI3ZHZ4K0hEaCtVbVlBb20rbDYrZkFsalkyTVlHQmdBeUovVVMwNU9sa3NvbCtSWkVPWExsMWRwb3JFdzJkblowTkRRa1BuNTZ0YXRtOXpYdDNmdjNnRHlKd0JPblRxRmxpMWJ3dFhWVlc2OEhqMTZGR3NCVU1GdUsxWDUrZm5KUGMvMzd0MnI4djBGK3ZYcmh4RWpSaFQ3dnE4RmsvMUVSRVJFSkNNME5CUVRKMDVFaHc0ZFdMNkhpT1NJcTNlRUpPd1FrLzMva1NUc0VNVFZpNTlNKzYvMDlQUXdZTUFBM0x4NUUwRkJRUWdPRGxicHZtblRwaFhaSnkwdERSb2FHdkQwOUVUOSt2V1JrcEtDYmR1MlFTcVZsbHFOK2xHalJnbUgyNjVhdFFwWHIxN0ZuMy8rS2JTZlBuMGFhOWFzZ1phV0ZrUWlrWERZWk5teVpXVmVmNHl6Wjg5aTE2NWRTRXhNRks0OWVmSUV0cmEyYU5hc0dhcFdyWW9xVmFyQXdzS2l4R3FpcjE2OXVrVEdLZTMzVStYN0JjZy85TFF3ejU4L3g2VkxsNUNXbGdZdkx5KzhlL2NPUC8zMEUzUjBkR1R1TlRjM1YzalFxQ0tKaVluWXZIbXowdmF5WmN0aTBLQkJLbzMxc2Rhdlh5KzNBbnYyN05sbzE2N2RmeDc3d29VTFNFOVBoNU9UVTdIdmJkeTRNWXlNakhEaXhJbGlKL3N6TWpKdzQ4WU5WS3RXRFVaR1JqQXlNa0xObWpWeDU4NGQ3TisvSDQwYk54WU82QjA0Y0tCd242SmsvL3Z0QlVycitYTHg0a1g4OE1NUHVIdjNMdWJQbnc4L1B6OGhxUS9rVDU3TW5Uc1hSa1pHMkxoeEl3Qmd6Wm8xQ0EwTmhZZUhoMHpkZkJzYkd3QkFUazRPRWhJU2loMkxtWm1aM0VHMmhaMVpBdVFmNkZ1MmJGbUZiVjI3ZHBWTGZHdHBhU2s5M1BuUW9VUEl6TXpFZ0FFREZFN0FTU1FTbWZoVS9SNHBxbCs5ZXZXd2J0MDY0ZldtVFp0VUdsY1JIdERMWkQ4UkVSRVJ2U2NsSlFWOSsvYUZxYWtwOXU3ZEM3RllyTzZRaU9nem8vWDlTR1I2ZDRKR1ZCREVOczNWSGM0WEtTOHFDSkxuVjZFN1JMNTB5YWNnRm92aDRPQUFPenM3UEgzNkZNbkp5Ujk5a09MN2Z2amhCOVNzV1ZOWTdicHg0MFlrSnlkajRjS0ZrRWdrdUg3OWVySEdzN0N3d1AzNzk0dnMxNnRYTHdCQWJtNnUzS3JUbkp3Y0FKQkxvRW1sMGlML1A2Nm9WYWtWSzFaRWx5NWRVTFZxVlNRbEplRzMzMzdEN05telVhMWFOYUZQVWxJU1VsTlRTMnhYZzdLa1hra3IyS2xRVUN1N3RMaTV1UlhhZnYzNmRibnZtN05ueitMczJiTXkxMXEyYktseXNqODFOUlYrZm41SzJ5MHNMRW85MlQ5NDhHQzBidDFhZVAxKytaZ0NoVTJFNk9qb3dNcktDdi83My8rVTl2SHc4Q2kwRE15SHpwOC9EMDFOVGJScjF3NUhqeDdGdi8vK0MxdGJXNVh2djN6NU1qSXpNOUcxYTFlVjd5bU9rbjYrdEdqUkFxOWZ2OGJmZi8rTjVjdVhLenpFV0NxVnd0M2RIZkh4OFRJTFlFYU9ISWxaczJaaHlwUXBjSGQzbHlrbkJPU1h3Smt5WlVxeFArT21UWnZrNnZ3cit0NTQzOUNoUTRYSmtRNGRPc2k4TG82Y25CemN1SEVEYmRxMFFmWHExUlgya1Vna01zL1lBUU1HRkRxbWo0OFA4dkx5NE96c1hPaXoxTUxDUXVaMWFaNHA4eTFnc3ArSWlJaUlBT1QvUWpOeTVFaEVSa2JpNHNXTHBWTExtWWkrQXRvRzBPN29nZXlUazZIZGRSMFQvc1dVRnhXVS83WHJzaHJRVnUrNUIzcDZla29QaWZ3WUlwRklTTVNkUG4wYWx5OWZScDgrZmZEamp6OGlJQ0NnV0lsSEFCZ3pab3pTdXRUdkswajJwNldseVIzV21wdWJDd0J5a3dDNXVibEZycmJQenM2V215UjRYNzE2OVlRRWMwR3Q2S1NrSkprK0sxZXV4Sk1uVDdCNzkrNGlhNmVyb3JEa2JrbTZjZU1HQWdNRDhjTVBQNVRxK3hSV3B1VHk1Y3ZZdkhrekVoTVQwYnQzYi96dmYvOHJrVVVJTmpZMktwVmJDUWdJVUhqK3c4ZDYvejFOVEV5RVZlREtGRFlSWW1KaWdoMDdkc2lWWTRtS2lrSkFRQUNhTkdtQyt2WHJmMVNjblR0M3h0R2pSM0h5NUVsTW1EQkI1ZnRPblRvRkl5TWptVW1NOXoxLy9odytQajRZTjI0Y01qTXpDeDNyL2RYcyt2cjZNRE16Sy9Ibnkvbno1M0hod2dXWW1KaWdTWk1tQ25jNWJkdTJEVUZCUVJnOWVyVE1zOUxVMUJTclZxM0NqQmt6TUh2MmJIaDZlaXBNVU8vWXNVTm01Yjh5ang4L0xuUkZ1cklFL3NlVVdsSkdTMHNMTzNic0VNcGxqUm8xQ3RiVzFrSzdWQ3FGVkNxVmVaWVdWaVlxSlNVRisvZnZCd0MwYXRWS1poSlVtWW9WSzZKUm8wWUFnS05IajZyMC9DOXc4dVJKYUd0cm8xR2pSakp4ZjR1WTdDY2lJaUlpQVBtLzBQajQrR0Rac21WbzFhcVZ1c01ob3MrWXVQS1AwTzY4Q3RsbnBrT2pzaU0wNnZlRnVGd05IdHFyVEU0YTh0NUVRQkoyQ0pMblY2RGRaVFhFbFZxb082cFM4K0RCQS96MjIyOEFJSlNQY0hCd1VKcGduVHQzTHVMaTR1VGFiV3hzaEVUK3pwMDdoYk1HVEUxTkZZNlRsSlFrdDRLK1lHVy9scFlXVnE1Y2lYUG56c20wdjU4cysvQ0EzbmZ2M3FtY29EY3pNd09RZjhCa2dXUEhqaUU0T0JqRGh3OHZrVVQvdCtMbHk1ZllzbVVMZ29PRElSYUxNWFRvVURnNk9pSTZPbHBoZnhNVEU1bXlLeVVsTlRXMXlCSXFIMHVWc2s3dlQ0UjA2TkFCTGk0dWN2WDVQMHdBYjlpd0FVRCt5dlBpck1wL1g1VXFWVkNqUmcxY3VuUUpZOGFNS1hUQ3E4Q2pSNC93OE9GRE9Eczd5MDJzSlNjbkE4Z3ZDV1ZpWW9JM2I5NG9QZmkyd1B1cjJWdTJiSWtGQ3hZSXIwdnErUUlBNTg2ZFE1czJiUlJPSWgwNWNnUkhqaHhCbXpadFVLbFNKVWlsVXBtL3QwT0hEcUY3OSs3dzlmWEYxcTFiWlE2N0xmQ3BKdWVLSXlVbEJjK2VQVlBZcHFlbkJ3TURBL3o5OTk5WXNHQUJObTdjQ0gxOWZRREtKMDZWaVlpSUVQNTg1ODRkbFpMOVhidDJGWGFHMk5uWnlUMlQzeWVSU0hEaXhBbEVSVVhCMU5SVStEdjA5UFJVS2I2dkdaUDlSRVJFUklTN2QrOWk4dVRKNk5peEkrYk1tYVB1Y0lqb0N5Q3UvQ04waDV4QlRzaDI1SnliZzd5a0YwQk9tcnJEK2p4cGxZSFl1QkxFMVR2a2wrN1JMdm5FNU9maTMzLy94Yng1ODVDZG5RMEFRZ0pHWDE5ZlNCcDlxQ0I1cEd5bHMxUXF4ZVhMbDlHeVpVdWxpWDRnUDBsY3NDcTBRRUdDU2x0Yld5Wlp1bnYzYm9TSGgyUEZpaFZDM3p0MzdzamNHeDhmcjdTMjlZZktsU3NIVFUxTnhNVEVBQURDd3NLd2JkczJOR25TUkM1QlM0b2xKeWRqLy83OThQZjNGLzdlOHZMeXNIdjNib1YxM1F0TW1qUUozYnAxSy9GNGV2VG9nUjQ5ZXBUb21BWGxzZ3Jib1pDYm02djB3T0xDNU9UazROS2xTNmhXcmRwSEovb0x0R3JWQ2p0MzdrUmdZQ0JhdG14WlpIOC9QejlvYW1yS25CUHc4T0ZEN051M0R6ZHYzZ1NRZjJqcXI3LytDckZZalBuejV3djlsaTVkS2pmZSsrM3ZINEpia3MrWHpNeE12SHo1RWk5ZnZzU1JJMGVFNnoxNzlnUUE3TnUzRDdtNXViQ3hzY0hjdVhPeFpzMGFZYmZFbXpkdmNQandZUXdkT2hTclZxMVNPdG5rNGVHQmloVXJLbXg3MzlPblQyVSs4NGVLK2hrb2pvQ0FBQVFFQkNodE56YzN4OHlaTXpGLy9ueXNYTGtTQ3hjdUJDRDdMRlZGd2Q5N2xTcFZjTzdjT2ZUcDA2ZFljZHJhMmlyOVByNTkrelkyYjk2TW1KZ1kvUExMTHhnOGVMQktrMUxmQ240bGlJaUlpTDV4S1NrcDZOT25EOHpNelBESEgzK3dUajhScVU3YkFGb3RwZ0l0cHFvN0V2b01oSVdGWWNHQ0JkRFIwWUd0cmExSzlmWlZIZmZWcTFlWU0yY09jbkp5c0h2M2JsU3ZYaDF0MnJRUitzVEV4Q0ExTlZXdVpFWldWaGFBL0FTVm5wNmVNRmxRa0N3ME56ZUhqbzRPQVBsay85T25UMUcyYkZsRVJrWVd1U3BWTEJhalVxVksrUGZmZi9IOCtYTXNXclFJNXVibW1EdDNib2tkenZ1MVNrcEtncSt2TC83ODgwOWtaV1doZGV2V3FGYXRHbmJ1M0tseUdaUXZSY0ZPa3pWcjFpaGNDUTdrbDZQNm1KMGdjWEZ4U0UxTlJXcHFhckhLdXlncXBkUzZkV3ZzM0xrVDU4NmRLekxaLy9yMWEvejExMTl3ZEhTVVNjd2ZQWG9VOSs3ZFEvUG16UkVZR0lnV0xWb0lQMnVPam82RmpxbW92YVNmTHpvNk9qS3IvZS9kdTRmMTY5Zmp0OTkrZzc2K1BzcVhMNDkrL2ZwQklwSEF4TVFFUjQ0Y0VaTDlKMCtlaEVna1FydDI3V1ErYzBwS0NwS1RrMkZrWklRZE8zWkFRME1EMmRuWnVIbnpwckNEMXRUVUZLOWZ2OGFBQVFNd2F0UW9OR3ZXRE5iVzFrTC9xS2dvbEMxYlZtYWlzV2ZQbnVqZXZidmNaeWlxbnI4aWpvNk93b1JHZ1EvUEYyamV2RG1jbkp6ZzcrK1BZOGVPNGVlZmY1YlpKVldVakl3TVhMaHdBVFZyMWtTUEhqMndjdVZLM0xwMUMwMmJOaTEydkI5YXRHZ1JybCsvRGpzN084eWZQLytyZWo2VUZDYjdpWWlJaUw1aFVxa1VJMGFNd05PblQzSHAwaVhXNlNjaW9vOTI2OVl0Nk9qb1lPWEtsVGg0OEdDSkpmdFBuanlKMnJWckMvWHhiOTI2aFd2WHJxRlZxMWJDQkhWQm92N0RPdVVaR1JuUTBOQ1FXeWtkR1JtSjE2OWZZK0hDaFZpNmRLbGNBaXN1TGc0eE1URjQ4K1lOUm84ZVhXaHQrUUoxNjliRnhZc1hNWFBtVElqRllyaTd1Myt5QTNXL1JLOWV2Y0srZmZzUUVCQ0E3T3hzMk52YlkralFvYWhSb3dZbVRweUlXclZxQ2NsUFJVcXJmRTlwU2s5UEJ3Qk1uVG9WMzMzM25YRDkvYVJ0ZEhRMHlwVXJWK3l4alkyTjRlTGlvbExmVzdkdTRkNjllNmhRb1lMQ2Rnc0xDOVN1WFJ0djNyeEJYbDVlb1dOZHZud1p1Ym01Nk5ldm44ejFybDI3WXR5NGNZaU1qRVJnWUtCcUg2S0ltRXZ5K1NJU2lXUlcreGVVaWJLMnRwYjV2dExRMEVDUEhqM2c3ZTJOOFBCd1ZLeFlFY2VPSGNPUFAvNG9kN0RzOGVQSGk3VUNmOXUyYmRpMmJadmM5UUVEQnNqVXd6Y3lNaXJ5akFkVm1abVp5WHp2S1ROaXhBamN2SGtUWjgrZWhaT1RrekJCcXNySy9xTkhqK0xkdTNjWVBYbzBXcmR1alYyN2RtSGJ0bTJ3czdOVHVnSS9PenRiT1B1a01OZXZYMGY5K3ZVeGFOQWdKQ2NuNDk2OWV3cjdOV3pZc01peHZsWk05aE1SRVJGOXc3WnMyWUxEaHc5aitmTGxSYTZ5SWlJaUtreVBIajNRcFVzWHVRVFlmNUdRa0lBclY2NWc3dHk1d3JYZXZYdkQwOU1UQVFFQndncm1peGN2d3REUVVDN1puNTZlTHF3bUxoQVZGWVhYcjEramZ2MzZ1SHYzTHBZc1dZSkZpeGFoU3BVcTZOYXRHOFJpTVU2ZVBBa0FhTnEwS1c3Y3VBRUErUDc3NzdGbzBTSzU4UXBVcTFZTkowNmNnTGEyTmxhdVhBa3JLeXNBK2JYZlJTSVJ5cFRobVJidk16QXd3S05IaitEbzZJaStmZnVpYXRXcVF0dUxGeStRbHBaVzZNcmxXYk5tb1gzNzlwOGkxQktUa0pBQUFLaFRwNDVNOHRiWDExY29RL1BQUC8rZ1FZTUd4UjdiME5BUVhicDBnWTZPanRMdlVTRC9MSW13c0REVXFWTUhTNVlzVWRwdjhlTEZoWmJOS3RDblR4ODBidHhZcnVTS29tUnJYbDRlUWtORGl4enp3MTAyMXRiV3BmSjhVU1ErUGg1UG56NUZSa1lHN08zdEFlU3ZyUGZ6ODhPcVZhdFFyVm8xcEtlblkvRGd3WEwzRGh3NFVPRkJ1cGN1WFZKNDRQTGN1WE5sZGlncGs1eWNYR3JuUnlpanA2ZUg1Y3VYbzBLRkNoQ0x4Y0l1cWNLK3R3RGcyYk5uMkxkdkh5cFhyb3kyYmR0Q1UxTVR2Lzc2Szlhdlg0OHRXN1lvUGZRNU1URVIwNmRQVnltMnNMQ3dJdnVxTWtIN3RXS3luNGlJaU9nYmRlZk9IVXlaTWdVZE8zYkU3Tm16MVIwT0VSRjk0VlJKREJiWHJsMjdZRzF0alI5Ly9GRzQxcXBWSzJ6ZXZCaytQajVvMzc0OUhqOStqTEN3TURnNU9jbXRHczNNeklTdXJxN010WUlrME5peFl4RVRFd00zTnplc1dyVUtNMmZPUk1PR0RSRWZINDlqeDQ3QjF0WVdqUm8xRXBMOUZoWVdzTEN3d01tVEo5R3NXVE9aMWRkMzc5N0ZqaDA3QUFDMWE5ZVdLUzF4NTg0ZGVIcDZ3czNON1p0T1FIMm9USmt5MkxwMXE4SXlSOGVPSFZONjM4T0hEekZod2dTbHE5SS9aeTlmdm9SSUpKSkxXQmVVYlBubm4zK1FrSkFnTjJtbHFoVXJWdURSbzBmbzBhTUhuSnljWkVyQlNLVlNiTm15Qlg1K2ZtalZxaFZtenB4WjZDcnQ0dnc4cTNMNEtwQmZWbXZXckZsRjl2dXdqNkxEaWYrcmUvZnVJU2dvQ0cvZnZzV2JOMitFOHpaR2pSb0ZBR2pTcEltUTdOZlgxOGU0Y2VQZzV1YUdGeTlld05uWkdaVXJWNVliTXpVMVZhNUVUbUhjM053VVRnTDQrdnJLL04zNStmbkJ6OCt2V0ordkpMei9HVE16TXdFVW51eFBTRWpBdkhuemtKZVhoeWxUcGdqUDQ2NWR1K0xpeFl2dzkvZUhxYW1wd2drUk16TXo0UmxhbVAvOTczOW8wNllOQmd3WVVOeVA4ODFnc3ArSWlJam9HeFFYRjRlZVBYdWlYTGx5ck5OUFJFU2ZwWXNYTCtMY3VYT3d0YlhGZ2dVTGtKU1VoTVRFUkNRbEpTRXJLd3VwcWFrSURBeUVyNjh2TkRRMEZCNEFtWjZlTG5Od1oxcGFHazZjT0lGS2xTcWhldlhxcUY2OU9pUVNDZHpkM1ZHblRoMTA2ZElGYm01dXlNckt3dmp4NC9IdnYvL0tqYmw5KzNZOGV2UUlVNmZtbjFWeDdOZ3hiTjI2RlVaR1JxaGR1elp1M3J5SnYvLytXeWlWRVIwZGpheXNMSmIwVWVCanpqTjQ5dXdaZ1B6VjNsK2E4UEJ3VktwVVNXbE4vcU5IajBKRFEwTm1jcXM0bkp5Y2NPREFBZXpac3djK1BqNzQ2YWVmMEtkUEg1aVltR0Q1OHVVSURBeEUvLzc5TVd6WU1MV2NKYUdycTRzTkd6YklYSnM0Y2FKY3Z3LzdsRWFaeVlpSUNKdzlleGJXMXRhd3RMU0VpWWtKcmx5NWdxVkxsNkp5NWNveXRmZ0I0TjI3ZHhDSlJKQktwWGo1OGlXeXNyTGtFdDlseXBUQjNyMTc1ZDRyTURBUW16WnRrcnMrWmNvVXRHalJRdTc2aDgrS29VT0hLa3lRZjNnMlErM2F0ZVhpTGltcHFha0FJRGQ1V2lBbUpnYno1czNEcTFldk1IYnNXS0hzR3BEL2N6NS8vbnlNSHo4ZXUzZnZ4dXZYcnpGbXpCaVpyNSttcHFiSzlmY05EUTFacTc4UVRQWVRFUkVSZldQUzA5UGg1T1NFK1BoNDF1a25JaUsxa2txbFFoTHRRelZxMUlDUmtaRlFiNzk2OWVvd016T0RtWmtaQU1EZjN4OEhEaHpBdzRjUDBiZHZYN21WM2xLcEZGRlJVVUovQVBEMjlzYTdkKzlreXNPMGFkTUdHaG9hYU5Tb0VkemMzUERnd1FNTUdUSUU5ZXZYeDlPblQ0V3hSQ0lSc3JPemtaNmVEbk56Y3lRa0pHRGR1blVJREF5RWpZME4zTjNka1pHUmdaRWpSOExOelExcjE2NkZoWVVGSWlNam9hbXBpWW9WSzhyRlI4VjMvZnAxR0JrWndjVEVSTjJoRkZ0UVVCRHM3T3dVdG9XRmhlSEtsU3RvM2JyMVIrK1NhZGFzR1pvMWE0YXdzREFjT0hBQS92NytPSEhpQk16TXpJUXlLVC85OUpQQ2U3T3lzdkQyN1Z1bFkyZGtaQWlyM3d1N1ZxQ2dqTlg3UkNJUjZ0U3BVK1RuVUtXUEtncDd2dnp5eXkvbzNidTM4RG9vS0FoWHJsekJkOTk5SjFPelB6RXhFWnMyYmNKZmYvMkZXclZxd2NyS0NwY3VYY0xvMGFNeGFkSWs0ZTlUS3BVaU1URlI0UUcyeXVyVXA2ZW5JeVVsUmU1NlNrb0tySzJ0aTcwWVorUEdqY0tmQzg1YStQQ3pmK3d1Z1lpSUNBRHlFeEVBY09YS0ZheGZ2eDRwS1NrWU5teVl3dDBOSmlZbXdnNnFreWRQSWpRMEZDTkdqUGpvaVMxU2pzbCtJaUlpb205SVhsNGVCZzhlakpDUUVCdzZkQWpObXpkWGQwaEVSUFNOV2J0MkxUSXlNcUN0clkzbzZHZ2tKU1Vwck1OdFkyTURYMTlmcGVOb2EydGp4WW9WcUZLbGlsQS8yOS9mSCtIaDRkRFgxOGZUcDAveDZ0VXJ0RzNiRmdBUUdocUtZOGVPd2NiR0JwMDZkWklaeTk3ZUhzdVhMMGRRVUJDNmRldUdRWU1HQVlDd0srRFBQLzlFclZxMWhIcmpWYXBVd2Y3OSt4RVlHQWhIUjBkTW5UcFZxTW52NU9TRVAvLzhVemljTWpBd0VOV3JWNGVtcGliaTQrTlJwa3daNk9ucDRlN2R1d0NnTURsSSthdTcwOUxTb0srdkR5MHRMWWhFSXZ6Nzc3OElEUTFGMTY1ZEZkN3o0VXBuUmFLaW9sVHFWOUlsbDBKQ1F2RHk1VXRNbWpSSnJpMGhJUUh1N3U3UTB0SXE5SndDVmRXdlh4LzE2OWZIa3lkUHNHZlBIdUdBM0d2WHJxRlNwVW9LaytsMzc5N0YvUG56bFk1NTQ4WU5vYVJWWWRjS25EaHhBbHBhV3NKa3dLZmFSYXJxODZXb25RMEpDUWs0ZHV3WS92enpUNlNucDZOZHUzYVlNbVVLdExXMVViVnFWWGg3ZTJQR2pCbXdzN05EOSs3ZDBiaHhZd3daTWtUaFdCS0pST0YxWlFmMEFvQ1BqNC9DU1ovVTFGVG82ZWtoTVRFUmdPeEV3dlBuejVHWW1BaGRYVjNoK1dKc2JDeHpmNzE2OWVUKy9iOXIxeTZaMTRjUEg4YnIxNjloYVdrSlEwTkR2SDc5R2o0K1B0RFUxRVN0V3JWazNzL0x5d3MzYnR5QWxwWVdac3lZZ1k0ZE95cjhQQUJnYVdtSlRaczJ3ZFBURXpkdjNzVGl4WXRScFVvVmRPclVDVDE2OUZBNEtSSVRFd01qSXlQbzZ1b2lNaklTZ0dxSEJIL0xtT3duSWlJaStvYTR1cnJpeUpFamNITnpVMWp1Z0lpSXFMUWxKQ1FnS0NoSWVGMnVYRG1NSHorK1dHTmtaR1JnKy9idE1EWTJ4dUxGaTJYS1FRUUVCQWdyOGUzdDdZVmEzNDhmUDRaSUpKS3BKVjNBdzhNRFFVRkJjSFoybGttMk5tL2VIRFkyTmpJbE9PenM3SVFWMVBYcTFaTTdZUE4vLy9zZm5qeDVnZ2NQSHVERWlSTUE4Zy82QllCMTY5WWhKQ1JFcG45QnVSK1NsWk9UZzB1WExzbnNnTkRTMGtMcjFxMHhjdVJJaGZjVXAxNzZwM2J6NWsxVXJseFo0Y0cxWGw1ZWVQMzZOU1pQbmx5aVp4RlVyMTRkUzVZc3dlUEhqK0h0N1kyZ29DQUVCUVZoMWFwVmNuSFVybDBiUzVjdUxiSDM5dlQweEpVclZ3RGtUNXE5ZnlCeGFTcUo1OHVwVTZld1ljTUdTQ1FTVkt4WUViTm56NGFEZzRQUTNyOS9melJyMWd5Yk4yOUdhR2dvVWxOVDBheFpNeHcvZmx6aGVQLzFnTjczalI4L0h0SFIwY0xydW5YckNuLysrKysvc1c3ZE91RzFqWTBOMnJWckozTi96Wm8xNWM0LytERFpuNVdWSmJmNlgwZEhCK1BIanhkMjFMeDkreGJqeG8xRFZsWVdhdFNvZ1prelo2cFVXcWRzMmJKWXRtd1pybHk1QWk4dkx6eDc5Z3labVpsS2R6OU1uVHBWYnNkSndmT1VGQk5KdVcrTWlJZytzSHIxYWpnNE9PQ0hIMzVRZHloRVZJSzh2THpnNHVLQzRjT0hZK2ZPbldxcDFVcEVSTitHeDQ4Zkl5NHVEbzZPamdyYnBWS3BrSkQvMlA4L2lvaUlnTGEydHNLRE1uTnpjeUVXaStWV0U5Ky9meDhOR2pTUTZ4OFpHWWtYTDE0b1RMeEpwVkxFeDhkRElwRkFWMWRYcFJJcldWbFpPSERnQUlLRGcyRnBhWWxwMDZaQlgxOGZwMCtmUmtoSUNLUlNLYlMwdE5Da1NST2xaVlhVNmNhTkd3Z01ETVMwYWRQVUhRcHljM01oa1VnZ2xVcWhvNlB6eGY3N0pTc3JDNUdSa1RMSjJRTEp5Y2tJQ0FoQXIxNjlGTjY3YmRzMk5HdldUR2tKSUZXRmg0Zmo1czJiR0RwMDZIOGFSeFZCUVVHNGQrOGVkSFYxMGFwVks2V0o0QTRkT21EQWdBRVlObXdZZHU3Y0NSOGZueUozVlpURzgrWHUzYnZ3OVBURXJsMjdJQmFMNGVucGlaWXRXOExSMFZFb0phWklXRmdZeXBVckIwdExTNlY5N3QrL2p3TUhEc0RWMVJVR0JnWklUazZHaDRjSCt2ZnZyL0I1OUw3MTY5ZkR3Y0ZCT0N3NE5EUVVyMSsvaGxnc1J0V3FWV0ZyYXl2MHpjek1SSHg4UEtSU0tiUzF0VkdoUWdXWnp4OFNFb0lLRlNySVRiekV4TVNnVEpreVdWbC81UUFBSUFCSlJFRlV3cUhBNmVucGlJK1BSMVpXRm5KemM2R3BxUWtiR3h1WjgwK0EvSW5Wek14TWRPblM1YU4rTHFWU0tjTER3eFgrVEJRNGZmbzBYcjE2QllsRUFrMU5UVFJzMlBBLy94eDh5VVFxZktHWjdDY2lJamxNOWhOOWZTNWR1b1NPSFR1aVpjdVdPSFBtRExlL0VoRVJrVktmVTdLZmlJanlxWkxzL3pRRnM0aUlpSWhJYlI0OWVvUmV2WHFoZXZYcU9ITGtDQlA5UkVSRVJFUkVYeUVtKzRtSWlJaStZbS9ldkVIWHJsMmhwYVdGa3lkUENuVTJpWWlJaUlpSTZPdkNBM3FKaUlpSXZsSlpXVm5vMmJNblhyNThpVXVYTHNuVTlDUWlJaUlpSXFLdkM1UDlSRVJFUkY4aHFWUUtGeGNYWEx0MkRRY1BIb1NEZzRPNlF5SWlJaUlpSXFKU3hESStSRVJFUkY4WnFWU0ttVE5uWXQrK2ZWaTJiQm42OWV1bjdwQ0lpSWlJaUlpb2xESFpUMFJFUlBRVmtVcWxjSFYxeGFwVnF6QnExQ2pNblR0WDNTRVJFUkVSRVJIUko4QmtQeEVSRWRGWFpQSGl4WEIzZDhmdzRjT3hlZk5taUVRaWRZZEVSRVJFUkVSRW53Q1QvVVJFUkVSZmllWExsMlB4NHNYNDlkZGZzWDM3ZG9qRi9LY2VFUkVSRVJIUnQ0Sy9BUklSRVJGOUJWYXVYSWw1OCthaGYvLysrUDMzMzZHaG9hSHVrSWlJaUlpSWlPZ1RZcktmaUlpSTZBdTNkdTFhekp3NUU3MTc5OGFlUFh1WTZDY2lJaUlpSXZvR01kbFBSRVJFOUFYYnRHa1RwazZkaXA5Ly9objc5KytIcHFhbXVrTWlJaUlpSWlJaU5XQ3luNGlJaU9nTHRYMzdkb3dmUHg1ZHUzYUZqNDhQdExTMDFCMFNFUkVSRVJFUnFRbVQvVVJFUkVSZklDOHZMNHdhTlFvLy9mUVRmSDE5b2EydHJlNlFpSWlJaUlpSVNJMlk3Q2NpSWlMNnd1elpzd2NqUm94QSsvYnQ0ZWZuQjExZFhYV0hSRVJFUkVSRVJHckdaRDhSRVJIUkYwSXFsV0xseXBVWU1tUUlIQjBkOGVlZmYwSlBUMC9kWVJFUkVSRVJFZEZuZ01sK0lpSWlvaStBUkNMQnhJa1RNWFBtVFB6ODg4ODRkZW9VOVBYMTFSMFdFUkVSRVJFUmZTWTAxUjBBRVJFUkVSVXVJeU1EQXdjT2hKK2ZIOGFORzRmMTY5ZERRME5EM1dFUkVSRVJFUkhSWjRUSmZpSWlJcUxQMk51M2I5RzllM2NFQmdiQzA5TVQwNmRQaDBna1VuZFlSRVJFUkVSRTlKbGhzcCtJaUlqb00vWDA2Vk4wNnRRSlQ1OCt4Zjc5KzlHL2YzOTFoMFJFUkVSRVJFU2ZLU2I3NlpzbWxVcTVPcEtJaUQ1THQyL2ZScGN1WFpDVmxZV3paOCtpVFpzMjZnNkppSWlJaUlpSVBtTThvSmRLaFZRcVJWcGFtc3kxK1BoNC9QNzc3OGpMeTFONHo0c1hMNVNPZCtuU0plemR1eGRTcWJSRTQ5eTRjU00yYk5pQW5Kd2NoZTFwYVdsWXVuUXBmSHg4UG1yOHpaczNvME9IRHNMcisvZnY0ODZkT3g4MUZoRVJmVHRPbno2TlZxMWFRVWRIQjlldVhXT2luNGlJaUlpSWlJckVsZjFVS3BZdVhZclkyRmlzV2JNR2VucDZBSUNIRHg5aS8vNzkwTkRRd09EQmcyWDZoNFNFd05YVkZUMTY5TUM0Y2VQa3hydDQ4U0llUDM2TVFZTUdDZGVTa3BJUUVSR2hVanhObWpTQldDdy90OVc4ZVhNc1c3WU1FUkVSV0xSb0Vjek16SVMyME5CUXJGcTFDdkh4OFRBM040ZEVJdmxQaHlGS3BWSnMyYklGa1pHUkdEeDRNQVlPSE1oZEJVUkVKR2ZYcmwwWU5Xb1U2dFdyaDFPblRzSGEybHJkSVJFUkVSRVJFZEVYZ01sK0toVmR1blNCcTZzclBEdzhzR2pSSW9oRUlqZzZPc0xSMFJINzkrK0hnNE1EYXRTb0FRQ0lpb3FDbTVzYjlQVDAwTDU5ZTRYalJVZEhvM0xseWpMWEhqeDRnRVdMRnFrVWo3Ky92ekRwOEQ1N2UzdXNYcjBhdi8zMkd6UTEvLytQZzBRaWdaZVhGOHFXTFl2NTgrZWpWcTFhS241eTVVUWlFVHc4UExCa3lSSjRlM3ZqNmRPbm1EbHpKblIwZFA3ejJFUkU5T1hMeTh2RDRzV0xzV1RKRXJSdjN4NUhqaHhCMmJKbDFSMFdFUkVSRVJFUmZTR1k3S2RTMGJScFV3d2NPQkIvL1BFSGdvS0M0T0RnQUFBWU8zWXNidCsramVEZ1lOU29VUU41ZVhsWXVIQWhjbkp5NE83dXJqQ3BMcEZJRUJzYmkrKy8vMTdtZXBNbVRlRHQ3YTAwaG4zNzl1SGN1WE5vMHFTSmtGQi92NlRPaDNyMzdxM3crdmp4NCtXdUxWcTBDQzFhdEZBNmxqSkdSa1pZc1dJRlBEMDlFUmtaaWR6Y1hDYjdpWWdJeWNuSkdEeDRNUHo5L2ZIcnI3OWk1ODZkME5iV1ZuZFlSRVJFUkVSRTlBVmhzcDlLVkh4OFBONitmUXNnUHhrdmxVcGhiR3lNOFBCd29jL2N1WE5oYUdnb1hPdmN1VE55YzNPaHFha3BYQ3RYcmh6aTR1THc0TUVEcEtXbElUYzNGN0d4c1RoNDhLQXdqck96TTZ5c3JPUml5TTNOeGRxMWEzSHUzRGwwN3R3Wmt5Wk5Fa3I0ZUhsNUZSci83dDI3Y2VYS2xTTDdsU3RYVG9XdmhtS2FtcHFZTTJjT1VsSlNVS1pNbVk4ZWg0aUl2ZzUvLy8wM2V2WHFoY2pJU0t4Y3VSTFRwazFqbVRjaUlpSWlJaUlxTmliN3FVVDUrZm5CMTlkWDV0cmV2WHVMUFU2L2Z2MmdvYUdCL2Z2M0M5Y0NBd01SR0Jnb3ZIWjJkcGE3THpVMUZZc1hMOGE5ZS9jd2JOZ3dEQmd3UUtiZHhzYW0wUGN0U0w0WDFhOUFZVHNGaXRPdlc3ZHVtRFJwVXBIanJGNjlXcVgzQS9KM0VWU3ZYaDMyOXZiUTE5ZFgrVDRpdGNwT1JVN0lkdVE5T1llOHBCZEFUcnE2SS9vOGFlbERiRndKNHVvZG9mWDlTRURiUU4wUjBVZnk4ZkhCOE9IRG9hK3ZqL1BuejZOdDI3YnFEb21JaUlpSWlJaStVRXoyVTZuWXRHblRSOTliY0VEdnNHSERNR3pZTUhoN2UrUGd3WVB3OS9lSGxwWVdqaHc1b25RQzRlREJnd2dORGNYY3VYUFJwazBiaFgzeTh2SVFIUjJ0c0MwdExRMUEvamtDaFNtWURCZ3pab3pTUG5mdTNNSE5temNCQUlhR2hqS0hDMy9JMXRhMjBQY3JVRkFPcVNqWjJkbDQ4K1lOd3NMQzhNOC8vNkJEaHc3Q0dRbEVuNnU4NTllUWZXNDJOQ283UXF1akI4VGxhZ0JhM1AyaVVFNGE4dDVFUUJKMkNKbmVuYURkMFFQaXlqK3FPeW9xaHB5Y0hNeWFOUXRyMTY2RnZiMDlmSDE5Vlo1b0ppSWlJaUlpSWxLRXlYNHFGVFZyMWl5eHNTSWlJbEMxYWxWb2FXa0JBTjYrZmF1MGpJNUVJZ0VBcFlsK0FFaEtTc0x3NGNNTGZjK2kycytmUHc4QTZOV3JsOEwyakl3TUhENThHQ1ltSmtoTVRJUllMRWFGQ2hYd3d3OC9GRHB1VVlwN2YwWkdCaTVjdUFCL2YzODRPVGt4NFUrZnJiem4xNUI5ZWpxMHU2NkQyS2E1dXNQNS9HbVZnZGpTRG1KTE8yaEVCU0g3NUdSb2Qxa05jYVhpbnlWQ245N1RwMC9SdjM5LzNMeDVFeU5IanNTR0RSdDRmZ3NSRVJFUkVSSDlaMHoyVTRtcVdMRWlHalZxQkFBNGV2UW90bXpab3ZLOUowK2VoTGEyTmhvMWFnUnJhMnZoK3NPSEQ5R3FWU3ZoZFhSME5Dd3RMVDg2UmxOVFV5RlovNkUxYTliZzlPblRTdHRWVlhDd1l0T21UZUh2NzQrK2ZmdGk4K2JOYU55NE1YUjFkZi9UMk1XaHA2ZUg3dDI3NC9qeDR6aC8vanlzcmExWjBvYytQOW1weUQ0M0c5cGQxME5zMDB6ZDBYeHh4RGJOb2QxMUhiTFBUSWZ1a0RNczZmT1pPM0RnQUVhUEhnMkpSSUxkdTNkanlKQWg2ZzZKaUlpSWlJaUl2aEpNOWxPSjZ0cTFLN3AyN1FvQXNMT3p3L2p4NDVYMmxVZ2tPSEhpQktLaW9tQnFhaW9jb3V2cDZTbjBlZkhpQlpLVGsvSGRkOThKMXlJakk5RzJiZHRDNitCLzJHWmhZUUZ2YjIvRXhNUVVHcitxWlh3QTVYWDlRMEpDY1B6NGNTeGN1QkQzN3QwREFQVG8wUVArL3Y3WXNXTUhKa3lZVU9UWUphMTkrL2JZdVhNbmdvT0QwYnAxNjAvKy9rU0Z5UW5aRG8zS2prejAvd2RpbStiUXFPeUluSkR0MEdveFZkM2hrQUtwcWFtWU1HRUNkdS9lamFaTm0yTC8vdjNjYlVWRVJFUkVSRVFsaXNsK0tqVzJ0clpLYTlIZnZuMGJtemR2Umt4TURINzU1UmNNSGp3WW1wcnkzNDZob2FFUWlVU3dzN01EQU1URnhlSFZxMWVvVmF1V3dvbUU2OWV2NCs3ZHUzSnQrdnI2U0VoSUtMSThUd0ZWK2lsYS9mL3ExU3VzV0xFQ3pabzFRNHNXTFlSa3Y0Nk9Ec2FQSDQvNTgrZWpZY09HY0hSMFZDbU9rcUtucDRjS0ZTb2dNaktTeVg3NjdPUTlPUWV0amg3cUR1T0xwMUcvTDNMT3pRR1k3UC9zM0w1OUcvMzc5MGRFUkFSbXpweUpwVXVYUWx0Ylc5MWhFUkVSRVJFUjBWZUd5WDc2NUJZdFdvVHIxNi9EenM0TzgrZlBSNVVxVlpUMmpZcUtnb2FHQnU3ZnY0OVdyVnJoK3ZYckVJdkZhTkNnQVF3TkRlWDZ4OFhGNGU3ZHUralJvNGZDOFlvcXp4TWNISXpBd0VBTUh6NWM0ZmlGU1V0THcvejU4d0VBVTZaTWtXdHYzcnc1T25Ub0FFOVBUNWlibTZOMjdkckZHdisvS2wrK1BGNjhlUEZKMzVOSUZYbEpML0lQNDZYL1JGeXVCdktTK0RQK09jbk96b2FibXh1V0wxK084dVhMNC96NTgyamZ2cjI2d3lJaUlpSWlJcUt2RkpQOVZHS3lzN01SSGg1ZVpML3IxNitqZnYzNkdEUm9FSktUazRYVjd4OXEyTEFoUm8wYWhkVFVWQ3hidGd3UEh6NUVVRkFRR2pac1dPeEVQQURrNWVVaEtTbXAwRDVuejU3RnJWdTNNR2pRSUNRa0pDanRwNit2TDFON1B6TXpFL1BtemNPelo4L2c3dTRPVTFOVGhmZE5tREFCang4L3hwdzVjK0RwNmZsSlN6aHdGU2w5dG5MU0FhMHk2bzdpeTZkVkJzaEpVM2NVOUgvdTNyMkxvVU9INHY3OSsralRwdzgyYmRxRTh1WExxenNzSWlJaUlpSWkrb294MlU4bEpqRXhFZE9uVDFlcGIxaFlXSkY5ejU4L0QwMU5UY3lhTlFzVktsVEEzcjE3QVFDREJnMzZxUGlpbzZOVkx1UGo3T3hjYUx1TGk0dlFKelUxRmZQbXpjT0RCdzh3ZHV4WU5HblNST2w5ZW5wNldMcDBLU1pNbUlEcDA2ZkQxZFVWOXZiMnFuOElJaUw2ckdWbloyUFpzbVZ3YzNPRG1aa1pmSDE5OGNzdnY2ZzdMQ0lpSWlJaUl2b0dNTmxQSmNiTXpBdzdkdXdvc3QvLy92Yy90R25UQmdNR0RGQjU3SjQ5ZThMZjN4OHBLU25ZdDI4ZjZ0U3BBeXNycTJMRlY3RmlSZmo1K1NsdDM3ZHZINDRlUFlwcTFhb2hKU1VGcTFhdGdvR0JnY0srT2pvNkFJQ1ltQmpNbXpjUFVWRlJHREJnQUhyMjdGbGtISmFXbGxpeFlnVm16cHlKZWZQbW9XL2Z2aGc4ZURCWDNoTVJmZUZ1M2JxRjRjT0hJeXdzREFNR0RNRDY5ZXRScmx3NWRZZEZSRVJFUkVSRTN3Z20rNm5FYUdwcUZscC8vMzJHaG9ZcTk1VklKUER3OEVCbVppWkdqUnFGMzMvL0hSTW5Uc1R5NWN0UnExWXRsZU1UaVVSS2svZm56cDNEa1NOSDBMdDNiL1RzMlJNVEowN0VnZ1VMc0dqUklxV1RDbmZ1M01IU3BVdVJtcHFLUVlNR1ljaVFJU3JIVXExYU5heFpzd2F1cnE3dzhmSEJ2WHYzc0dIREJvaEVJcFhISUNLaXowTmlZaUpjWFYyeGRldFdXRmhZNE5peFkwclBqaUVpSWlJaUlpSXFMV0oxQjBCVUdJbEVncFVyVnlJa0pBU1RKazFDNzk2OXNYejVjb2hFSW9XSjhieTh2R0tOSHhzYkMzZDNkNnhjdVJJdFdyU0FpNHNMeXBjdmoxV3JWaUVuSndjalI0N0VybDI3OE9iTkc3bDdyYXlzb0ttcGlVbVRKaFVyMFYrZ2N1WEsyTFJwRTVvMWE0YVJJMGN5MFU5RTlJWEp5OHZENzcvL2pwbzFhMkxyMXEwWU0yWU0vdm5uSHliNmlZaUlpSWlJU0MyNHNwOUtYVXhNREl5TWpLQ3JxNHZJeUVnQXFoMFdtNXFhQ2pjM040U0VoTURGeFFVZE8zWUVBTmpaMmVHUFAvNkFycTR1b3FPakVSa1pDVU5EUStUazVDQW9LQWdtSmlaS3g1UktwWGp4NGdYQ3dzSncvZnAxM0w1OUcxcGFXaGcrZkRpY25aMkZoTHUxdFRXMmJOa0NiMjl2SERseUJENCtQcWhidHk3czdPeGdhMnNMUzB0TFZLdFdEZDdlM3REWDEvL29yNDJSa1JHV0xWdjIwZmNURVpGNmhJYUdZdHk0Y2JoeDR3YnM3ZTF4NXN5WlFzOXNJU0lpSWlJaUlpcHRUUFpUcVpzNmRTcmV2bjByYzYxcDA2WkYzdmZtelJ2OC9mZmZHRDkrdk53cVNWMWRYUURBNjlldnNYVHBVdUc2aG9ZR3hvOGZyM0M4MU5SVURCMDZGTW5KeVFBQUV4TVQ5T25UQnoxNzlsUllVMWxYVnhlalJvMUNuejU5Y09yVUtWeStmQm43OXUwREFEUnExQWllbnA3L0tkRlBSRVJmbnZqNGVDeFpzZ1JidG15QnNiRXh0bS9mRGhjWEY0akYzQ3hKUkVSRVJFUkU2c1ZrUDVXNklVT0c0TldyVjVCSUpORFUxRVREaGcxaFoyZFg1SDFWcWxTQnQ3ZDNvU3YxNjlXcmg2MWJ0eUkzTnhjQVVLRkNCUmdaR1Nuc2EyQmdnTEZqeCtMdDI3ZW9YNzgrYXRXcXBWTHBIRk5UVXd3YU5BaURCZzFDZkh3OC92NzdiOVN0VzdmSSt3Q2dlL2Z1K1A3NzcxWHFTMFJFbjYvMDlIU3NYYnNXSzFhc1FGcGFHbHhjWE9EdTdnNHpNek4xaDBaRVJFUkVSRVFFZ01sKytnUTZkKzc4MGZjV2x1Z0hBQzB0TFZTclZrM2w4ZHEyYmZ2UnNRQ0F1Ymw1c2Nhd3NiR0JqWTNOZjNwUElpSlNINGxFQW05dmI4eWZQeDh4TVRIbzJyVXJQRHc4OE4xMzM2azdOQ0lpSWlJaUlpSVozSE5PUkVSRTlBR3BWSXFUSjAvQ3pzNE9MaTR1c0xTMHhNV0xGM0hpeEFrbStvbUlpSWlJaU9penhHUS9FUkVSMGYrUlNxVTRmdnc0N08zdDBhMWJONlNscGVIQWdRTUlEZzVHbXpadDFCMGVFUkVSRVJFUmtWSk05aE1SRWRFM0x5OHZEMzUrZm1qY3VER2NuSndRSHgrUExWdTJJRHc4SE03T3pqeUFsNGlJaUlpSWlENTcvTTJWaUlpSXZsa1NpUVNIRGgyQ25aMGRldlhxaGVUa1pPellzUU1SRVJFWVBYbzBkSFIwMUIwaUVSRVJFUkVSa1VxWTdDY2lJcUp2enJ0Mzc3QisvWHJVckZrVC9mcjFRMFpHQm5idjNvMUhqeDVoeElnUjBOYldWbmVJUkVSRVJHb25sVXJWOXQ0UkVSRTRkKzRjbmoxNzlsSDNSMGRISXpzN1cybDdZbUlpWW1KaVBqSzZmR2ZQbnNYaHc0ZUxmVjlhV2hyOC9mMlZmbjM5L2YzeDVNbVRJc2U1ZmZ1MjNMVWRPM2JnNE1HRGN0Y2ZQSGdBRnhjWC9QUFBQOFdPbDRpK0hFejJFeEVSMFRmajZkT25tRHAxS2lwV3JJakpreWZEMU5RVSsvYnRRM2g0T0lZTUdRSXRMUzExaDBoRVJFU2tkZ1VMSDVLVGs5WHkvdGV2WDhla1NaTnc1c3daV0ZwYWZ0UVlycTZ1R0RkdW5OTDJiZHUyWWNpUUlSOGJJZ0RBeDhjSDI3ZHZML1o5b2FHaDJMaHhJNDRkT3liWEZoOGZqOTkrK3cxLy9mVlhvV09FaFlWaDl1elpjSE56azVuVVNFMU54UjkvL0lGWHIxN0o5SC93NEFHaW9xSmdaV1ZWN0hpSjZNdWhxZTRBaUlpSWlFcVRWQ3JGMWF0WHNYNzllaHc3ZGd3aWtRaTlldlhDNU1tVDRlRGdBSkZJcE80UWlZaUlpRDRyQlFuaCtQaDRHQnNiZjdMM2xVcWxPSGp3SUg3Ly9YY1lHQmlnZmZ2MnVIYnRtdEwraG9hR3NMZTNsN3YrNHNVTFJFZEhZOENBQWY4NXBsV3JWaUUrUGg2ZW5wNGxkbCtMRmkxUXYzNTk3TnExQzYxYXRZS3BxYW5RVnJEaVgxOWZIK2ZPblZNNGRvVUtGZENnUVFOTW1EQUJ2LzMyRytMajQrSG01Z1o5ZlgwTUh6NGNseTlmeHBFalJ6QjI3RmpobnBDUUVOU3RXL2VUL24wUzBhZkhaRDhSRVJGOWxlTGk0ckJueng1NGVYbmgwYU5ITURZMnh2VHAwekZ1M0RoVXFsUkozZUVSRVJFUmZiWXNMUzFSdm54NTNMeDVFOVdxVllPR2hrYXB2MmRpWWlKV3IxNk5temR2QXNndnU3aDI3ZHBDNzZsV3JackNaUC8xNjljQkFBMGJOc1RyMTY5bDJnd01ES0NucDZkeVhQLzg4dytpb3FKVTdsL1lmZThuNzZ0V3JZcXlaY3ZpMXExYkFBQmRYVjAwYnR3WXg0OGZCd0I0ZVhrcEhidDE2OVpvMEtBQm5KeWNJQmFMY2V2V0xlanE2Z0lBakl5TXNIanhZdFNwVTBmb241U1VoUHYzN3lNdkx3OGRPblNRRzIvdDJyWDQ3cnZ2aXYwWmllanp3MlEvRVJFUmZUVnljM054NnRRcDdOcTFDeWRQbm9SRUlrSHo1czJ4WThjTzlPL2ZIMlhLbEZGM2lFUkVSRVNmUFpGSWhNNmRPMlB2M3IyNGRPa1MyclJwVTZvSi80Q0FBR3phdEFtWm1abVlNR0VDbkp5Y2xQYTlkT2tTTm03Y0NIMTlmVXlhTkVtdVhTcVY0c3laTXdDQVdiTm15YldQR1RNR3ZYcjFLcm5naTJIbHlwVnkxd29tSnNxVks0ZTJiZHNDQUE0ZE9nUVRFeE9WeHV6V3JSdTZkdTJLamgwN0t1M2o3T3dNZlgxOXJGdTNEbUt4ZkVWdmMzTnpsZDZMaUQ1L1RQWVRFZEZYS1NRa0JNZU9IY08wYWROa3RzVXFJcEZJc0hQblRsU3JWZzN0MjdjdmtmY3ZXREZ6OHVSSm9lWnBTRWdJek0zTlVibHk1Uko1RDhvbmxVcHg5KzVkSER4NEVILzg4UWZpNHVKUXJsdzVUSnc0RVM0dUxxaFhyNTY2UXlRaUlpTDY0cFF2WHg3dDJyVkRRRUFBWW1KaTBLeFpNMWhZV01ESXlLakV5aUErZlBnUVc3ZHV4WU1IRDFDelprM01tREVEdWJtNWVQRGdnZHkvNFo0L2Y0NHRXN2JnOXUzYjZOaXhJOGFNR1FNREF3TzVNZS9kdTRlWW1CajA3TmtUMWF0WEY2NUhSVVhoNE1HRDBOSFJLWkhZUDhiNTgrY1JGeGVIWDMvOUZVdVdMSUdEZzROTWZLTkdqY0tRSVVPVUp2cmZ2SGtEaVVRQ0N3c0xKQ2NudzhqSUNFRCs1SXlYbHhldVhic0dMeTh2Yk4rK0hacWErU20vakl3TXpKa3pCeTFhdE9EdklVVGZBQ2I3aVlqb3EzVHQyalVFQndkajVNaVJtRFZyRnI3Ly9udUYvUklTRXVEbTVvWjc5KzVCUTBNRHRyYTJzTFcxTGZGNElpSWlzR2pSSW9oRUlvd2NPYkxRMVVwVU5LbFVpbnYzN3VIUW9VTTRkT2dRSWlNaklSYUwwYUZEQjJ6Y3VCRk9UazdDSkFzUkVSRVJmWndHRFJyQTB0SVNwMCtmeG9rVEoxUytiOXEwYVNyMWk0Mk54Y3VYTHpGKy9IZzRPVGxCSkJKaDZkS2x1SG56SmhZdlhvd21UWm9nT2pvYSsvZnZ4NFVMRjJCcGFRbDNkM2MwYmRwVTZaaUhEeCtHZ1lFQlhGeGNaQkw3QVFFQkFBQnJhMnVaL25mdjNvV05qUTNLbFN1bjh1ZjdML0x5OGdCQWJxZkVqaDA3VUxseVpYVHQyaFd4c2JGNC9mbzFZbU5qOGVMRkN6eDc5Z3hQbmp4QlFrSUNLbGV1akMxYnRtRG16Sm13c0xEQXRHblRZR1JrQkJzYkc2RWVmNVVxVllRSm1XM2J0aUVsSlFYZmZmZWR3bkpFQmdZR0t1OGlJS0xQSDVQOVJFVDBWWm95WlFxc3JLeXdhOWN1dUxxNllzYU1HWEwxS1cvY3VJSFZxMWNqSlNVRlZsWldtRFZyVnFraytvSDhtcHhkdW5UQnNXUEhzSEhqUm9TRmhXSDY5T2xxWFZuMHBaRktwUWdMQzhQaHc0ZHg2TkFoUEg3OEdDS1JDSzFhdGNLMGFkUFFxMWN2V0ZoWXFEdE1JaUlpb3E5SytmTGw4ZXV2dnlJMk5oWXhNVEhJenM0dXNiSGJ0R21EbGkxYkNxdlFBV0RPbkRsWXZudzVGaXhZQURzN080U0VoTURRMEJBalJveEF6NTQ5WmZwKzZQSGp4d2dPRG9henM3UGN2N01qSXlNQkFEWTJOakxYbHk1ZENrMU5UU3hjdVBDVDdBaVZTQ1FBZ05EUVVDUWxKUW5YWFZ4Y2tKS1NncDQ5ZThyME56WTJScU5HamRDOWUzZFVybHdaVmF0V1JWNWVIdXp0N1hIa3lCR01IajBhOCtiTlE3MTY5WkNUa3dNTkRRMlpuUmRhV2xybzBxVUxWcTllclRBZUp5Y25USmd3b1JRK0tSR3BBNVA5UkVUMDFlclhyeCtzcmEzaDYrdUxIMzc0UWE0OU16TVRhV2xwNk4yN040WU9IVnFxaVhkTlRVMk1HemNPZGVyVXdlclZxM0g1OG1XOGVQRUNHemR1NUFyMFFyeDc5dzRCQVFFNGZmbzBUcDA2aFpjdlgwSWtFc0hSMFJFVEowN0VMNy84Z2dvVktxZzdUQ0lpSXFLdm1rZ2tncFdWRmF5c3JFcDg3UGVUOTBsSlNiaDQ4U0pldkhpQjdPeHNQSDc4R0gzNzlrVnNiQ3hDUWtMZzRPQ0FpaFVyS2gxcjkrN2QwTkhSd1MrLy9DTFg5dURCQTFoWVdNRE16RXptK3RLbFM3Rmd3UUpNbno0ZEV5Wk1RSmN1WFJTT3JlaGdXMVhhUHBTVGt3TWdmd2ZDK3padDJpVHNPaGd4WWdRNmQrNk1iZHUySVRZMkZuUG56cFVieDhYRkJSMDdkc1NPSFR1RU1YTnljaUNSU0dUaW1UMTdOdHExYTRjcFU2WUkxOUxUMDdGaXhRbzhlL1pNYmVjWEVGSHBZTEtmaUlpK2VLTkdqY0svLy81YmFKK2ZmLzVaYVp1dnJ5OThmWDJWdHA4L2YvNmpZL3RRMjdadFVhRkNCU3hjdUJEdDI3ZG5vdjhEVXFrVTRlSGhPSFhxRkU2ZlBvMnJWNjhpSnljSFpjcVVRYnQyN2VEcTZvb2VQWHJBMHRKUzNhRVNFUkVSVVFsSVNFaEFVRkFRcmwyN2hqdDM3a0Fpa2FCR2pScVlNbVVLYXRldURUYzNOOFRGeFdINjlPblExOWRIUWtLQ3pQMmFtcG9vVzdZc3JsKy9qcENRRVBUcjF3K2FtcHB3YzNPRGk0dUxVTjgrUER4YzRTRzI5ZXJWdy9yMTZ6RjM3bHlzWGJzV1Q1OCt4Wmd4WTRTRGJIdjE2b1hrNUdTRnNmdjUrU0U1T1JsRGh3NVYydmFoZ3AwUm16ZHZSbzBhTlhEdjNqMU1uejVkNXZjQ2MzTnpsQzFiRnBVcVZjS05HemRrN2c4TkRVWE5taldocjY4UEd4c2JMRm15UkdqTHlzcUNrWkVSMXE1ZEN5RC9NR0l0TFMyWisrUGk0akJ2M2p6bzZlbGh3NFlOUXQxL0l2bzZNTmxQUkVSZlBFdExTMkUxUzFFSzZsUmFXVm5KMWNuOFZPcldyUXN2THk4WUdocXE1ZjAvSnhLSkJHRmhZYmh5NVFxdVhyMktxMWV2NHRXclZ3Q0FPblhxQ0t1cmZ2enhSNVk4SWlJaUl2cUt2SHIxQ29zV0xVSmtaQ1NrVWluS2x5K1BuMy8rR2UzYnQwZTFhdFZ3L1BoeFRKNDhHUmtaR1FDQTVjdVhLeHpIMXRZVzI3WnR3KzdkdTFHMmJGazRPenNqUER4Y1NQN1BtalVMTDErK2hGUXFSY3VXTFJXT1ViRmlSYXhidHc1ejVzekJzV1BIWUdCZ2dDRkRoZ0FBdW5YcnB2UXpCQVFFSURrNUdRTUhEcFJyVTNRTnlOOWRERUJJN2hmOEhxTm9FVkR0MnJXUm1wcUt5TWhJV0ZoWVlPZk9uVGg1OGlUNjkrK1A0Y09IeS9WUFQwK0hucDZlVUtwSUlwSElqWHZyMWkwOGYvNGNKMDZjNEwrdmliNUNUUFlURWRFWGI5R2lSU3IzTGRqU1d0eFZMRGs1T1JnMmJGaHhROE93WWNOa2FtWVdadlhxMVY5OXpmblUxRlNFaG9iaTJyVnJ1SHIxS3E1ZnZ5NnNlS3BZc1NMYXRtMExSMGRIZE9yVUNWV3FWRkZ2c0VSRVJFUlVhaXdzTEdCblo0Zm16WnVqV2JObXFGV3JGa1FpRVo0L2Y0N3AwNmZqL3YzNytPbW5uOUMyYlZ1RjkrL1pzd2NQSGp6QWQ5OTlCd0JvMmJJbHlwY3ZEd01EQTN6Ly9mZll1SEVqRmk5ZWpBVUxGa0JmWHgrbXBxYjQvdnZ2bGNaamFtcUtOV3ZXWU8zYXRUSzdncWRObXdaemMzUE1taldyMko5eDJyUnBhTktrQ1FZTUdDQmNTMHRMQXdCaDRVOUJzbDlSNHIxT25UclEwZEhCenAwN0VSRVJBYWxVaW5IanhxRjc5KzVDSDFkWFY3UnYzeDV0MnJUQnUzZnZoSEdsVWlseWMzTWhGb3NWbGhsNmZ4Smp4b3daQ25jOUVOR1hoOGwrSWlJaUZVaWxVbUhGZVhIRXg4ZXIzTGZnc0s2dnhaczNiM0QzN2wzaHZ6dDM3Z2kvcEFENUs1WDY5dTJMbGkxYm9tWExscWhjdWJMS0V5TkVSRVJFOU9VYk5XcVU4T2VFaEFUczJiTUhwMCtmaHJHeE1SWXVYSWdmZi94UjdwN2MzRnlzWDc4ZUR4NDh3RTgvL1lUeDQ4Y0RBUHIyN1N1VE1MZTF0Y1dtVFpzd1k4WU1QSG55Qk03T3prSnBIbVhLbENtRGVmUG15Vnk3Zi8rKzNLRytxcnAvL3o3S2x5OHZjeTB4TVJGaXNWaFllSlNWbFFVZ1A5bi80ZUhIMnRyYWFONjhPZjc2NnkvMDc5OGZ6czdPME5mWEY5b1RFaElRSEJ5TTJyVnJDNjhMemlRb0dFdFBUdzllWGw3Q1BaY3ZYOGFlUFh0a3JwbWFtbjdVNXlPaXp3K1QvVVJFcEZCZ1lDQUNBd05ML1gzR2x1Qll2L3p5QzFKU1VsVHEyN3QzYjVYNkZkVHIxOWJXVnFsMmYzQndNRnhkWFdXdXJWKy9IblhyMWxYcC9iNDBlWGw1aUk2T3h1UEhqeEVSRVlISGp4L2o4ZVBIdUgvL3ZsQXlDUUFxVmFxRXhvMGJZK0RBZ1dqVXFCR2FOV3NHYzNOek5VWk9SRVJFUkorRHFLZ29IRGx5QkJjdVhFQnViaTY2ZGV1R1ljT0dJVDQrSGdFQkFXalhycDNRTnk0dURtNXViZ2dQRDhlZ1FZTXdlUEJnWWJHSXJxNnUzTmdEM3JtZUFBQWdBRWxFUVZUcDZlbUlpWW1CaVlsSm9XZDRmVXB4Y1hFd056Y1hTb29XbHV3SDhsZmcvL1hYWDdDeXNwSko5QVBBdzRjUEFlU2ZPd0FBMGRIUnNMZTNseHYzL2NrS0V4TVRBUGpvQ1F3aStyd3gyVTlFUkVwVnJGaXg5TjhrcXVndXFySzJ0aTZ5TkU5cDF1elB5c3JDeG8wYllXVmxoWmlZR0FENWgydHQzNzRkNjlhdEs5SDMrbFN5czdNUkd4dUxtSmdZUkVkSEMvLzc3Ny8vQ2duK2dqcXFRUDdLb1JvMWFxQkZpeFpvM0xneEdqVnFoRWFOR2drcmpJaUlpSWlJQ21Sblo4UFYxUlZ4Y1hGd2RIVEUwS0ZEaGQ5QnZMeThoTHJ5elpzM3gvSGp4K0hsNVFVdExTMHNXTEJBYWYzOUFybTV1ZkR3OEVCNmVqcW1UWnVtY0RKQUhaNDhlUUpiVzF2aGRVWkdCc1Jpc2R4QnVnWHM3T3hRcjE0OWVIbDV3ZDdlWG1ZVi9xTkhqeUFXaTRYYS9pOWZ2a1QvL3YwQi9QK3pBVmlYbitqYndtUS9FUkVwNU9EZ2dCOSsrS0hVM3lkalZmRnJYeXF6WWNPR0l2dDhiTTErVmV6YnR3OXhjWEZ3ZFhVVkRoQWJQSGd3VnExYUpiY3FxYlRrNWVVaEp5ZW4wUC9TMDlPUmxKU2s5TC9FeEVURXhNUWdKaVpHWVJraWJXMXRWS2xTQlRWcjFrUzdkdTFRczJaTjFLeFpFelZxMUlDMXRYV1IyNk9KaUlpSWlJRDhmMWN1V3JRSU9qbzZzTGEybG1rYlAzNDhYcjE2QlE4UEQ1UXJWdzdSMGRGbzNydzVKaytlWE9SQ0VxbFVDazlQVDRTRmhhRmp4NDV3ZEhRc3pZK2hzc3pNVElTRmhRbUgvd0w1dXc4S200aUlqSXpFeElrVE1YYnNXQ3hhdEFnZUhoN0NDdit3c0RCVXFWSUYrdnI2dUhUcEVxUlNLUm8wYUNDTUMrUXZ4aUdpYndlVC9VUkVSQ1hnMmJObk9IejRNR3JVcUlGV3JWb0p5ZjdXclZ2RHo4OFBXN1pzZ2IyOXZYQmdWbWxwMjdZdC92cnJyMkxmVjFBMzFOallHTWJHeHJDMHRFVFRwazFoYlcwdDk1K1ptUmxyNnhNUkVSRlJpWGgvbFh1QjU4K2Y0L3o1ODRpSWlFQldWaFowZEhUZzRlR0JKazJhRkRsZWRuWTJQRHc4Y1BYcVZUUnMyQkNUSjA4dWpiQS95b1VMRjVDZG5RMEhCd2ZoV214c0xNcVVLUU1Bd3RsVzZlbnBPSDc4T1B6OS9aR2RuUTF2YjIrTUhUc1dHemR1eE5TcFV6Ri8vbnlZbXBvaVBEd2NuVHAxQWdDY09IRUMxYXRYaDRXRkJRQWdLU2tKQUlTeEN4UzhCeEY5blpqc0p5S2lMOTd3NGNPTGZjL0VpUk5WTHVOamJXMk5wVXVYS20xUFQwL0g0c1dMa1p1Yml4RWpSc2drd2tVaUVZWVBIdzVYVjFlc1hic1dDeFlzS0hhc3hURnMyREIwN05nUldscGFTdi9UMDlPRGlZbUprTmczTWpLQ2dZRUJWK1FURVJFUmtWb2tKQ1RnbjMvK3dmMzc5eEVjSEl6bzZHaUlSQ0xZMmRsaCt2VHBRaDM2b2tSSFI4UGQzUjJQSGoyQ25aMGRGaTllckxROFRuRkVSVVVKTzRRVktheXRRRTVPRG54OGZGQzNibDBFQndmajJyVnJlUGZ1SFM1Y3VDRHNxSDd3NEFFQVlOMjZkZERVMU1TUFAvNElKeWNuQUlDVGt4UGV2WHVIM2J0M1k5eTRjWmcwYVJKeWMzTlJwMDRkQkFZRzR2NzkrNWc2ZFNvT0hUb0VrVWlFdi83NkMyWm1aaWhUcGd4ZXZYcUYyTmhZNk9ycUlpUWtSSzcyUHhGOVBaanNKeUtpTDk3N0I4R3FxcUNtdmlxS21oUll1WElsWHI1OGlYYnQycUZ4NDhaeTdmYjI5bWpldkRtdVhyMks0OGVQby92L2ErL2VBM091Ly8rUFAzWjIyTXh4aTJ6TllhdzBoNUpUd21oeUtoK1ZVZzQ1RmtYSmtQT3huQmFwVHlGRlVzZ25OVEVKRFltWk00MHdOcHRsYk10aE03UHo5ZnRqMzEwL2w1MnVIYWlMKyswdjErdjBmbDFqL25pODMrL242OWxuaTd4ZmM5MzZTakFBQUFEd2I3WnExU29GQkFRb0lTRkJVdmJicHZYcjExZW5UcDNVdm4xN3ViaTRtTDFXWEZ5YzNuampEYVdtcHFwVHAwNTY1NTEzWkd0Yjh0aXJmLy8reFo2N1lzVUs0NS9qNCtOMStmSmxqUnc1VXR1MmJWTlFVSkNzckt6azVlV2wxMTkvM1RpbWZQbnlldkhGRjlXMWExZmpZYm81ZXZmdXJabzFheW81T1ZsaFlXR1NwRWNlZVVRZmYveXgzTjNkMWJGalIwMlpNa1hIamgyVGs1T1RSb3dZSVVrNmQrNmNKaytlTENuN1lhUytmZnNXK3pzQitIY2o3QWNBV0x4dDI3YVpQVFlnSUVDWEwxOVd0MjdkOU1BREQ1VDQybXZYcnRYdTNidmw2dXFxdDk5K085OXhvMGFOMHBBaFE3Um8wU0s1dWJtcGNlUEdKYjQyQUFBQVlNbDhmSHgwK3ZScDFhMWJWL1hxMVpPM3QzZXVzalBtY25GeFVjK2VQVlczYmwwOStlU1RwYmJIM3IxN2w4cmNHalZxYU1HQ0JmTHk4dExqanordTk5N0xQcnZzMXJlQ24zLytlZm40K0pnY3dudTd0bTNiU3BJeU16UFZ2SGx6MWF4WlUyUEhqdFgxNjlkbFkyTmpMQ2Q2cXlaTm11akxMNytVd1dDUXM3TnpycHNJQU80ZFZnYUtkUUgzaGVEZ1lPM2R1MWQrZm43LzlGWmdBZWJQbjM4WEQrajFVTm5Sa1hmOE9sTDJxN005ZXZSUVJrYUcxcTFiSjBkSHh4S3R0MlhMRnMyZlAxOVM5cy9NMjl2YjJKZnpLdSttVFp0a2IyOHZLZnYzY09yVXFYSjBkSlMvdjcvcTFxMWJvdXZmN203K0xBRUFBQUFBd04xalpjYmhlVHpaRHdDd2FGbFpXUm84ZUxCWlk5UFQwNVdhbWlwYlc5c0NuOEsvM1pRcFUrVGg0V0hTOXV1dnYycisvUGt5R0F4NjdiWFhUSUwrL0xScTFVclBQdnVzTm03Y3FQZmVlMDl6NTg0dDljQWZBQUFBQUFEY253ajdBUUFXeldBd0ZMbG1mMFpHUnBIbXBLV2xtWHpldm4yNy9QMzlaVEFZMUxselovWHAwOGZzdGQ1NjZ5M0Z4OGNySkNSRWZuNSttalJwa3A1NDRnbXo1d01BQUFBQUFPU0ZzQjhBWU5Gc2JHek1xdGwvN3R3NURSczJUR1hLbEpHam82T3VYcjJxK2ZQbnk4dkx5K3hyR1F3R2ZmdnR0L3JtbTI5a01CalVva1VMalJ3NXNzajduVFJwa3NhTkc2Zmp4NDlyNHNTSjZ0Mjd0L3IyN1N0cmErc2lyUVVBQUFBQUFKQ0RWQUVBY005TFNFalFqQmt6bEptWnFiNTkrMnIwNk5IS3lNalFoQWtUZE9MRUNiUFd1SG56cHFaUG42NlZLMWZLWURDb1ljT0dtalJwVXJFQ2VnY0hCODJjT1ZOZVhsN0dHd2pEaHc5WFdGaFlrZGNDQUFBQUFBQ1FDUHNCQVBlNE0yZk9hTVNJRWZycnI3L1VzbVZMUGYvODgycmN1TEZHamh5cHBLUWtqUjQ5V3Q5KysyMnVVajIzVzd4NHNmYnMyU05KYXRPbWplYk1tU01IQjRkaTc4dlIwVkh6NTg5WCsvYnRqZnM4Zi81OHNkY0RBQUFBQUFEM044cjRBQUR1U1gvOTlaZSsvLzU3YmQ2OFdRYURRVTgrK2FRbVRweW9uTVByTzNmdUxDY25KL243Kyt2cnI3L1d4bzBiOVovLy9FZSt2cjZxV3JWcXJ2WDY5Kyt2a0pBUXRXdlhUc09HRFRPdVV4TDI5dllhUDM2OGF0V3FwWVNFQkQzOTlOTWxYaE1BQUFBQUFOeWZDUHNCQVBjRWc4R2dpSWdJSFQxNlZMdDM3OWFKRXlka01Cams0T0NnQVFNRzZQbm5uODhWMExkdTNWcjE2dFhUb2tXTHRHZlBIaTFmdmx4ZmZmV1ZhdGV1clVhTkdxbE9uVHB5ZDNkWHRXclZWS1ZLRlgzMjJXZXFWcTFhcWUrOVY2OWVwYjRtQUFBQUFBQzR2eEQyQXdBc1dtcHFxdDU3N3oyRmg0Y3JKU1hGMk83bzZDaGZYMS8xNnRWTGxTdFh6bmUraTR1THBrMmJwdE9uVHlzZ0lFQy8vLzY3d3NQREZSNGViaHpUdFd0WGpSdzU4bzRFL1FBQUFBQUFBS1dCc0I4QVlORWNIQnhVcTFZdG5UaHhRcFVyVjFhVEprM1Vva1VMdFd6WnNrZzE5ZXZYcjY5eDQ4WnB4SWdSMnI5L3Z3NGNPS0FUSjA3STBkRlJ3NGNQdjRQZkFBQUFBQUFBb09RSSt3RUFGbS9nd0lGNjlkVlhTK1hKKy9MbHk4dkh4MGMrUGo2U3Nzc0RGYWMrZjBCQWdLVHN1dndBQUFBQUFBQjNHbUUvQU1EaU9UazV5Y25KNlk2c1hkeURlQjBkSFV0NUp3QUFBQUFBQVBtei9xYzNBQUFBQUFBQUFBQUFTb2F3SHdBQUFBQUFBQUFBQzBmWUR3QUFBQUFBQUFDQWhTUHNCd0FBQUFBQUFBREF3aEgyQXdBQUFBQUFBQUJnNFFqN0FRQUFBQUFBQUFDd2NJVDlBQUFBQUFBQUFBQllPTUorQUFBQUFBQUFBQUFzSEdFL0FNQ0V3V0Q0cDdjQUFBQUFBQUNBSWlMc0w0S0lpQWl0V2JPbVJHdWNPSEZDS1NrcEptMEpDUW02Y3VWS2lkYTlFMjdldktrRkN4Wm93NFlOSlY3cndJRURpb2lJS0xUdGJ2bjExMS9sNStkWDRKaVFrQkNOSERteTFLNFpFeE9qeTVjdmw5cDY5NkpWcTFicDRzV0xkK1ZhKy9mdjExZGZmYVdzckt4Q3g0YUZoZW43Nzc4dnRXdGZ2SGhSWVdGaFJaNTMvUGh4eGNiR2x0bys4cE9Ra0NCSnNyZTN2K1BYQWdBQUFBQUFRT213L2FjM1lFbCsrT0VIYmQyNlZXNXVibXJkdW5XUjUxKy9mbDJqUjQ5VzgrYk5OVzNhTkdQN3UrKytxK2pvYUczYnRxMFVkMXR5TzNiczBPYk5telZtekpnU3J6Vmh3Z1IxNk5CQjQ4YU5LN0R0Ym9tTmpkVWZmL3hSNEppclY2L3F4SWtUQlk0SkN3dFRaR1JrcnZaeTVjcmwramN5ZlBod05XblNSSk1uVHk3eWZ1OEhnWUdCV3JGaWhmNzg4MDk5OE1FSFNrOVAxN2x6NTh5YVc2OWV2U0pmNytEQmd3b0lDRkRmdm4xbGJWM3dmYzlqeDQ1cDZkS2w2dG16cDdFdEtpcEtmLzc1WjZIWDZkaXhvMnhzYkV6YXZ2dnVPMjNmdmwwYk4yN1U1czJiRlJvYXFrR0RCcWxLbFNvRnJ2WHV1Ky9xeFJkZjFCdHZ2RkhvZFVzaTU0WkNqUm8xN3VoMUFBQUFBQUFBVUhvSSs0dGcwS0JCMnJWcmw1WXNXYUlubm5oQ0RnNE9SWnIvMjIrL0tTTWpRMDgvL2ZRZDJtSHhaR1ptNXRuKzg4OC9HMFByL01aSWtyVzF0YXlzck83STNueDlmVXRsbmM2ZE8ydlVxRkdsdW9lQWdBRHQyTEZENjlhdHk5VlhvMGFOUEc4SUZSWXEzNjlPblRxbHhZc1hxMUtsU2hvOWVyUWtLVDQrWG0rOTlaWlo4M051bEEwY09GRFIwZEdGanBQK2Y2bWEyNE40Y3gwOWVsU2ZmdnBwb2VQYXRXdW5zbVhMbXJRNU9EZ29JeU5Ea3ZUWVk0OHBNREJRQXdjTzFJZ1JJMHorZjNqaGhSZjAwa3N2NmVXWFh5N1dIb3NqTXpOVCsvYnRVN1ZxMVZTOWV2VzdkbDBBQUFBQUFBQ1VER0gvTGNMRHc1V1VsRlRnbUtaTm04cmEybHJIangrWHJXMytQNzVHalJybGF0dTBhWk1xVnF5b0ZpMWFtTFdmUzVjdWFjR0NCWHI3N2JkVnMyWk5zK1lVUjZkT25RcnM3OTY5ZTRIOVRaczIxZXpaczB0elMwYXZ2dnBxZ2YwR2cwRS8vUENEMHRMUzVPdnJxMnJWcXVVNXJqaFBmdWRZdm54NW51M2x5NWMzL2prblJFNVBUOWVMTDc2b1dyVnE1YmxYd3Y3Y0xseTRvS2xUcDhyS3lrb3pac3hRcFVxVkpFbFZxbFRSM0xsemk3VFd5eSsvck1URVJMUEdabVZseWNyS0t0OGJWVmxaV2NZM0MzTEtMNFdIaCtjYTk4c3Z2K1I1d3lBd01GQWZmL3h4bm11WExWdFdHUmtaTWhnTWNuVjExWUlGQy9UeHh4L0wzZDNkWkZ4aVlxSlNVMVBOK2o2bElUTXpVenQyN05EbHk1ZlZwMCtmTzNZVER3QUFBQUFBQUtXUHNQOFdpeFl0S3JTMFM0NWR1M1lWMkg5N1NaNURodzdwN05tejZ0T25UNEUzQ1hLa3BLUm8yclJwQ2c4UDE1OS8vbmxIdy81Qmd3YmxhZ3NLQ2xKa1pLUmVmZlhWWEU4bDMrNzJwMzlEUTBOVnYzNzlZdFg3dm5yMXFweWNuSXcvb3dFREJoUTRQakF3VUdscGFmTDA5TlNZTVdNS0RDZWpvNk0xY09CQWs3YWNwL1lMS3FIazV1Wm03dloxOE9CQkpTY25xMzM3OXJuNnNyS3lpdjBVK2IwcU9qcGFZOGFNVVdKaW9xWk9uU292THk5am40T0RneDU3N0xFaXJmZk1NODhVMkgva3lCRmo2WjNUcDA5THlqNG40SGFkTzNlV3ZiMjloZzRkYXRKKzYrZmh3NGViOUgzLy9mZGF1blNwV2VXNHlwUXBJMGxLUzB1VGc0T0RIQndjTkdEQUFFVkZSV25kdW5VcVg3NjhPbmZ1WE9nNnBjRmdNQ2doSVVHeHNiSGF0MitmTGwrK3JBNGRPdVI3NCt5T3NDc25wZCtRN01vWFBoYjU0MmNJQUFBQUFNQjlqYkQvRm41K2ZycDU4NmFrN0dEMm5YZmVVY3VXTFF0OHVuei8vdjFhdm55NTNuenpUVFZzMkREZmNUa0grejczM0hPRjdpTXpNMU16WnN4UWVIaTRldlRvb1k0ZE94YnhteFJOcjE2OVRENG5KeWRyelpvMWV1U1JSd29OMjIrM2YvOStUWnc0VVdQSGppMVdDWjRsUzVibzBLRkRXclpzbVp5ZG5Rc2NHeDhmcjJYTGxzbkt5a3B2di8xMm9VOGhWNjllM2ZpVS9zYU5HeFVRRUdEOEhCWVdsbS9KbU51L3g3Qmh3L1Q4ODgvbk9YYlhybDBxWDc1OG5tOXZaR1JrbERqc0R3NE8xdDY5ZTB1MHh2ejU4MHMwM3h5RkhYNHNaWmZCbVQ1OXVsSlNValIxNmxTMWFORkMyN1p0TTk0VWMzSnlLdlY5N2QrL1AxZlpwUlVyVnVRYTE3SmxTOVdxVlV0ZmYvMjFwT3lTVm12WHJqVitscklQbUM2T2hJUUU0OXNIQ3hjdTFNV0xGeFVaR2FrYk4yNUl5bjdxMzhmSHAxVEMvcUwrWFZlclZrMTkrdlM1dTBHL0pPdUs3c3I2KzR5c3F6ZStxOWU5MTJUOWZVYldGZDBMSHdnQUFBQUFBTzVKaFAyM3VQMHdTaTh2TDEyOGVGRjE2dFRKZDg2dnYvNHFTV3JidHEwcVY2NmM1NWk5ZS9mcTJMRmprbVFzVVpLZmpJd016WjQ5V3djT0hGRGJ0bTAxYk5pd29ueUZVdkhycjc4cU9UblpyQnNUdDN2c3NjZms3T3lzd01EQUlvZjlOMi9lVkhCd3NPclVxVk5vMEc4d0dEUnYzandsSlNYcFAvLzVqOGtUNGZteHRiVTFQcVdmczM3TzU3Q3dNRW5TMkxGakMxenI5amNEYnQvLzd0MjcxYUZEaDF4dk5XUmtaQ2d0TFUxWHJsd3BkSjhGS2NwYkJyYzdlL2FzNHVQalZhRkNoUkx0b2JUY3VIRkROalkybWpkdm5yeTl2WldZbUtqUFAvOWNCb1BoanRXb2YrT05ONHlIMjM3NDRZZjYvZmZmOWROUFB4bjdOMi9lckFVTEZzak96azVXVmxiRy94TXFWS2hnOHJrNHRtelpvbVhMbHVucTFhdkd0ck5uejZwMjdkcHEzcnk1YXRXcUpROFBEN202dXBaYStaeVdMVnVhTmM3ZTNsNDFhdFJROWVyVi81SFNQZFoxT3lvejlIK0UvU1dVR2ZvL1dkY3RuWE5PQUFBQUFBQ0E1U0hzTDBDelpzMjBmUGx5eGNmSDUvdWs2Lzc5KzFXblRwMThnLzZNakF4OS92bm5abDB2TlRWVjc3Ly92a0pDUXRTaVJRdU5HemZ1amdadmtaR1JHakprU0w3OWMrYk0wWnc1Yzh4ZWI5dTJiYksxdFZXSERoMzA0NDgvS2lJaVFyVnIxelo3L3M2ZE81V1NrcUt1WGJzV09uYkZpaFU2ZXZTb3lwWXRxNlpObTVwOWpjSzR1TGdVTzFELy9mZmZsWktTa3VjVDJUbFBiVWRGUlpWb2YyNXViaVVLL09QajR3djhPNytiV3JWcXBYcjE2aGwvdC83NzMvOHFJU0ZCVTZkT1ZXWm1wdmJzMlZPazlWeGRYYzBxdzVYelZrWkdSb2JzN094TSt0TFQweVVwVjZrdGM4NWJ5RGtESUQ4MWE5WlVseTVkVkt0V0xWMjdkazJmZnZxcHhvMGJaM0l6OGRxMWEwcEtTaXExdHhwYXRXcFZLdXZjYVhaUHZLNlVyenZKSmpwRTFtN21uV2tDVTFuUkljcU0rbDFsWHZ2bG45NEtBQUFBQUFENGh4RDJGNkI5Ky9aYXZueTV0bXpab2o1OSt1VHFQM3Yyck02ZlA1OW56ZnNjSzFldTFJVUxGMVN1WERrbEp5Y1hlTDFSbzBZcExDeE12cjYrOHZQenUrUDEzU3RWcXFUKy9mdWJ0RVZIUnlzb0tFaVBQLzY0dkwyOWk3VnU1ODZkOWVPUFAyclRwazBhTVdLRTJmTisvdmxuT1RzN3ExMjdkZ1dPMjdGamg5YXNXYU9LRlN2S1lEQm8wcVJKMnJadG15SWpJeFVURTFPaWdIUDA2TkhGbnZ2MzMzOUx5aTdUY3J1WW1CaEpVbHhjbkJJU0VncDljK0YrWUdWbFpRejZOMi9lckowN2Q2cG56NTVxM2JxMWdvS0NpblNqU2NvdXI3UjQ4ZUpDeCtXRS9UZHUzRERXenMrUmtaRWhTYmx1QW1Sa1pCUjY0eTB0TGEzQTh6Z2FOR2lnQmcwYVNKSk9uandwS1R2Y3Y1Vy92Ny9PbmoyckZTdFdGSHBXeGozRjNsSDJIZWNvYmROSTJYZGRTT0JmUkZuUklkay91eTd6Slh0cTlnTUFBQUFBY0w4aTdDK0FpNHVMV3JWcXBmWHIxK3VGRjE3SUZiNzk4TU1Qc3JXMXpiZW0vc21USjdWMjdWbzFiTmhRVmF0VzFmYnQyL01jbDVtWktVazZjK2FNK3ZYcnB6NTkrdHlWVWhyT3pzN3EzYnUzU2Rzbm4zd2lTWHI5OWRlTDlGVCtyVHc4UE9UcDZha2RPM1pvMkxCaFpoMUlmUHIwYVowNmRVcTlldlhLRmJUZTZ0Q2hRNW8zYjU3czdPdzBZOFlNK2Z2N0c4UDEvLzczdi9yamp6LzA1Sk5QNnEyMzNqS3I3dmhYWDMybG5UdDNhdUxFaVpKS1ZzYm41WmRmMXM2ZE83Vnc0VUo5OWRWWGNuQndNUFpGUmtaS3luNUNQRFEwVksxYnR5NTBiL2VMRXlkTzZOTlBQNVVrRFI0OFdGSjIrWm1jOHhSdU4ySENCRjI2ZENsWHY1dWJtekhJLy9MTEwvWEREejlvMWFwVitiNTFjKzNhdFZ4UDBPYzgyVzluWnlkL2YzOXQzYnJWcFAvVzBsUzNIOUI3L2ZwMXN3UDZLbFdxU01xKytaTmovZnIxMnI5L3Z3WU9ISGgvQmYzL3gvcWgxckx2L0tIU2Zoa3RtNGZheU1iN0pWbFg5ZVRBMmZ5azMxRFczMmVVR2ZvL1pVYnRrbjJYK2JKMmYvS2YzaFVBQUFBQUFQZ0hFZllYb2wrL2ZobzZkS2hXclZwbERDS2w3R0ErS0NoSTNicDF5emRNREE0T1Zwa3laZVRuNTZlVksxZm02cjkyN1pvKyt1Z2o0MVBmNzcvL3ZwbzFhM1pudm9nWjB0UFR0V1BIRHRXcFU2ZllRWCtPdG0zYjZzc3Z2OVRldlh2MTFGTlBGVG8rSUNCQXRyYTJCWjRUY09qUUlVMlpNa1VHZzBIang0L1h3dzgvYk5JL1pjb1VMVnEwU051M2I5Zmh3NGZWdjM5LzllalJ3K1RHU1VSRWhJS0RnN1Z0MnpaSjB1clZxMDF1THBTa2pJK05qWTBHRFJxa1NaTW1hZXZXclhyMjJXZU5mVGtsaDZwWHI2NlFrQkRDL3Y4VEVSR2hTWk1tS1MwdFRaS01wWExLbFN1bmN1WEs1VGtuNSs4cnY3OG5nOEdnblR0MzZxbW5uc3IzZDFPUy92cnJMelZwMHNTa0xlZkpmbnQ3ZXcwYU5NaDRlUFdLRlN0MDh1Ukp6WjA3MXpqMjhPSERKblBqNHVMTWZtT2phdFdxc3JXMU5mN3VoNGFHNnZQUFA5ZmpqeitlNjhEcys0bjFRNjFWNXJWZmxINWdxZEszamxmV3RmTlMrbzEvZWx2L1RuYmxaVjNSWGRaMWZiTkw5OWc3L3RNN0FnQUFBQUFBL3pEQy9rTFVybDFieno3N3JMNy8vbnMxYTlaTURSczJWR3BxcXViTm15Y25KeWYxNjljdjM3bmR1bldUcDZkbnJrTTlEUWFEZnZubEZ5MWJ0a3lKaVlteXRiVlZSa2JHUHhyMFM5S2xTNWVVbEpTa3BLU2tJaDJ1bXhPYzM2cGR1M2I2OHNzdnRYWHIxa0xEL3ZqNGVQMzIyMjlxMDZaTnZrL2piOSsrWGY3Ky9qSVlESm80Y1dLZVlibXpzN1BHangrdnRtM2JhdUhDaFZxOGVMRjI3dHlwMGFOSHk5M2RYY0hCd1pvNmRhckpuQTRkT3BpRThuRnhjWXFPampibmErZXBXYk5tY25aMjFwNDllNHpyWm1SazZPREJnL0wyOWxhZE9uVzBjZU5HdmZQT093Vyt3WEEvQ0EwTjFaUXBVK1RnNEtEYXRXdWJWVy9mM0hWalkyTTFmdng0cGFlbmE4V0tGYXBidDY1OGZIeU1ZMkppWXBTVWxDUVBEdytUdWFtcHFaS3l3LzZ5WmNzYWJ4YmszSXh3Y1hFeHZyRnhlOWgvN3R3NVZhaFFRZUhoNFFVZTZpMWwzOVJ3ZDNkWFJFU0VvcUtpTkczYU5MbTR1R2pDaEFuL3lBRzUveXIyanJKN2NwVDA1S2gvZWljQUFBQUFBQUFXaGJEZkRJTUhEOWFSSTBjMFk4WU16WnMzVHl0WHJsUmtaS1FtVDU2c2loVXI1anZQMWRWVnJxNnVKbTNYcjErWG41K2Z6cDA3cHdjZmZGQlRwMDdWUng5OVZLS0F1YlJVckZpeHdQTUhiblh3NEVFZE8zWk1Eenp3UUo3OXJxNnU4dkx5MHQ5Ly82MnNyS3dDMTlxNWM2Y3lNakwwOHNzdjUrb3pHQXhhdG15WjFxNWRxM0xseW1uQ2hBbHEzcng1Z2V1MWF0VktEUm8wMElJRkN4UWNIS3loUTRlcWI5KythdGl3b1o1NjZpazkrdWlqaW9pSTBKWXRXelJ1M0RoSlVsaFltQ1JwM3J4NTVuejlmRmxaV2NuTHkwc1JFUkhHdHQ5KyswMkppWWxxMjdhdDZ0U3BvelZyMW1qcjFxMW1IVVI4THp0NDhLQWNIQnprNysrdjc3NzdydFRDL2syYk5zbkx5OHRZSC8vZ3dZUGF2WHUzMnJadGEzeHpJQ2Vvdi8xY2lwczNiOHJHeGliWGVSbmg0ZUdLajQvWDFLbFROWFBtekZ3M2FpNWR1cVNZbUJqOS9mZmZHanAwYUo0M3dHNzN5Q09QYVB2MjdSbzdkcXlzcmEwMWUvWnNWYWhRb2RqZkd3QUFBQUFBQVBjM3duNHpsQzFiVnRPbVRkTTc3N3lqWWNPR0tTc3JTNzE3OTFhYk5tMkt2SmFUazVNOFBUM1ZvVU1IUGYvODg0VSszWDNtekJuOSt1dXY2dGF0VzdITHl4UmxiMTI2ZEpHRGc0Tkp2Zm5iclYrL1hxR2hvWHI0NFljMVk4YU1mTWRObno2OXdESXFPWHIyN0tuSEhuc3NWK21nMk5oWXpaa3pSOGVQSDVlTGk0dG16cHhwZG5raFoyZG5UWjgrWFlHQmdWcXlaSWt1WExpZ1YxNTV4UmdBcjFxMXltVDhRdzg5cENWTGxxaEdqUnJHZXVuUjBkRWFPSENnUHZyb0l6MzY2S09Tc2tQZnFsV3JGbmp0cEtRa1l6bVlyS3dzclYyN1ZzN096bXJidHEwY0hCeFVyMTQ5ZmZmZGQvTDE5Wlc5dmIxWjMrZGUxTDE3ZDNYcDBpWFhEYkdTdUhMbGluYnQycVVKRXlZWTIxNTg4VVhObXpkUFFVRkJ4amRXdG0vZkxpY25wMXhoZjNKeWNxNS8rOUhSMFlxUGo1ZTN0N2Z4cHQrMGFkUGs0ZUdoYnQyNnlkcmFXcHMyYlpJa05XM2FWTUhCd1pLa0o1NTRRdE9tVGN2M2Q2bE9uVG9LREF5VXZiMjkvUDM5alc4QUpTVWx5Y3JLU3VYTFU2c2VBQUFBQUFBQTVpUHNOMU5TVXBJY0hSMk5RWnlqbzZNeU16TnpQUUZzampGanhwZzk5dEtsUy9yeHh4OVZzMmJOT3g3MlM5TGN1WE4xK3ZScGRlL2VYYzg5OTV4SkRYS0R3YURGaXhjcklDQkFiZHUyMWRpeFl3c01xODBKK25Qa1ZmWWtNVEZScDArZjFsTlBQYVYzMzMwMzEyR3E1dWpXclpzYU5XcFU0R0c5bHk5ZlZrWkdoaHdkSFpXWW1LakV4RVJKMHQ5Ly95MHBPMENPalkyVkpEazZPaW9sSlVVcEtTa21JZldHRFJ0MDZOQWhYYjE2VlNkUG5qVGVDTnF3WVlQT25UdW53WU1IRzBQZmwxOStXVE5uenRTcVZhczBZTUNBSW4rbmUwVlIvbjJZYTlteVpYcnd3UWROeWp5MWJkdFdpeFl0MHRxMWEvWDAwMDhyTEN4TW9hR2hldTY1NTNJZEhwMlNrcUl5WmNxWXRPVThwZi9tbTI4cUppWkdzMmJOMG9jZmZxaXhZOGVxVWFOR2lvdUwwL3IxNjFXN2RtMDFhZExFR1BibnZObXphZE1tTlcvZTNPUW0wWkVqUi9URkYxOUlrcnk4dkV6S0NSMCtmRmp6NXMzVHJGbXp6SHBEQUFBQUFBQUFBSkFJK3dzVkhSMnRiNy85Vmp0MjdGQ1pNbVUwZVBCZ2JkbXlSWjkvL3JrQ0F3UDF5aXV2cUgzNzluZXMvdnJGaXhjbHlWZ3U1L0RodzFxNWNxVW1UcHhZWUlCZFhNODk5NXpXckZtamxTdFhhdTNhdFhybW1XZlVzMmRQVmFwVVNSOTg4SUgyN3QyclYxNTVSUU1HRExqanRjVTlQVDIxWk1rU3VidTdsMmlkd202U2pCczNUcEdSa2ZuMno1dzVNOC8yVzROWU56YzNyVnUzVHJhMnR1cmN1Yk1HRHg2c3MyZlA2b3N2dnBDN3U3dGVlT0VGNDlnMmJkcm8wVWNmMVpvMWEvVG9vNC9xaVNlZUtOb1hRcDYyYjkrdXJWdTNxbmJ0MnBveVpZcXVYYnVtcTFldjZ0cTFhMHBOVFZWU1VwTDI3dDJyZGV2V3ljYkdSajE3OXN5MVJuSnlzc25Cd0RkdTNGQmdZS0RjM2QxVnQyNWQxYTFiVjVtWm1abzllN1llZnZoaGRlblNSYk5telZKcWFxcUdEeDl1VXI0cHg5S2xTM1g2OUdtTkdwVmRnMzc5K3ZWYXNtU0puSjJkNWVYbHBYMzc5dW40OGVQR3QwY3VYTGlnMU5SVVN2b0FBQUFBQUFDZ1NBajc4NUNWbGFXREJ3OXE0OGFOMnJkdm42VHNnUGFOTjk1UXRXclYxS05IRDMzMzNYZjYzLy8rcHc4Ly9GQkxseTVWKy9idDFhNWRPejN5eUNORkRzRno2b2pmdUhFalYrbU9VNmRPU2NvdU15Tko2ZW5wQ2c4UDEvRGh3L1grKysvTDA5T3pwRi9YUlBQbXpUeG9aemdBQUJiSlNVUkJWTlc4ZVhPRmhvWnF6Wm8xMnJCaGd3SURBMVdsU2hWZHZYcFZvMGVQMWpQUFBKUG4zTlRVVkYyK2ZEbmZ0Vy9ldkttWW1KaEMyM0xVcUZHanhFRy9PUll2WHB6bnVRSi8vZldYM25qakRmbjcrK3VSUng0cGNJMG1UWnBvNWNxVnhzOHhNVEdhTW1XS3JLeXNOSEhpeEZ4UGtQdjUrV25Zc0dHYU9YT21waytmcmlaTm1wVE9sN25IR1F3R1hiOStQYy9mTVU5UFR6azdPeHZmdHFsYnQ2NnFWS21pS2xXcVNNcCt5MkxObWpVNmRlcVVYbnJwcFZ6blRSZ01Ca1ZIUnh2SFM5TFhYMyt0NjlldmErREFnY1kySHg4ZjJkallxRW1USnBvMWE1Wk9uRGloMTE1N1RkN2UzanAzN3B4eExTc3JLNldscFNrNU9Wa3VMaTY2Y3VXS0ZpNWNxTDE3OThyTnpVMnpaOC9XelpzMzlmcnJyMnZXckZuNjZLT1A1T3JxcXZEd2NObmEycXBtelpxNTlnY0FBQUFBQUFEa2g3RC9GcUdob2RxMWE1ZDI3ZHFsSzFldXlNcktTcTFidDlZcnI3eGlFcXJiMjl1clg3OStldmJaWjdWdTNUb0ZCZ1pxL2ZyMVdyOSt2U3BYcnF4V3JWcHArUERoWnBmNHFWV3JscUtpb2pSNThtUTk5dGhqeGlBekppWkd1M2Z2bHB1Ym0xeGNYQ1JsaC9IejU4L1hoQWtUTkhyMGFNMllNVU9OR2pVcTlaK0Z0N2UzdkwyOWRmYnNXYTFjdVZKNzkrNlZKTzNldlZ2dTd1NTYrT0dIYzgwNWN1U0lKaytlbk8rYXdjSEJ4aEluQmJYbEtPMFNKcW1wcVlxS2lwS05qWTFDUTBPTkFmenRRWHlPbkxjMWJHMXRpMVJiLzh5Wk01b3laWXF1WExtaWFkT201WG5PUU0yYU5UVisvSGhObno1ZEV5Wk1VUC8rL2ZYU1N5L2Q4YmNsTE5GSEgzMmttemR2eXQ3ZVhoY3VYTkMxYTlmeXJQT2Y4M1pGZnV6dDdUVjM3bHg1ZUhpb1g3OStrckp2QUp3OGVWTGx5cFhUdVhQbkZCc2JxL2J0MjB1U2poNDlxdlhyMTh2TnpVMmRPblV5V2F0WnMyYjY0SU1QRkJJU29tN2R1cWxQbno2U1pId3I0S2VmZmxMOSt2VjE5T2hSU1pLSGg0ZFdyMTZ0dlh2M3FrMmJOaG8xYXBUeHh0NXp6ejJubjM3NlNVT0hEbFc3ZHUyMGQrOWUxYTFiVjdhMnRvcUxpMVA1OHVWVnRteFpIVGx5UkpMdTJGdEVBQUFBQUFBQXNHeUUvYmY0ODg4L3RYNzllams3Tyt1bGwxN1NzODgrbSt2cDMxdFZxbFJKUTRZTVVaOCtmYlI5KzNiOThzc3ZPblhxbEI1KytPRWkxZklmTW1TSXJsMjdwdVBIanlzME5OVFlibXRyS3k4dkw0MGNPZEprZkwxNjllVHY3Njh4WThabzFhcFZkeVRzejFHM2JsM05tREZEWVdGaCt2cnJyeFVTRXFLUWtCQjkrT0dIdWE3cjVlV1ZiOG1iZjRPc3JDeTk5ZFpieHM4ZE9uUW85V3VjT1hORzc3enpqaVJweXBRcGF0bXlaYjVqVzdWcXBmSGp4MnZ1M0xuNjg4OC9TMzB2OTRvclY2NG9KQ1RFK0xscTFhb2FQbng0a2RhNGVmT21saTVkcW9vVksycjY5T2ttaCtZR0JRVVpuOFJ2MXF5WmV2WHFKVWtLQ3d1VGxaV1YzbjMzM1Z3M2hPYk1tYU9Ra0JEMTZ0WEw1S24vRmkxYXlNM05UWjk5OXBteHJYSGp4c1kzWmhvMGFDQWZIeCtUdFlZTUdhS3paOC9xeElrVENnd01sSlI5MEs4a0xWeTRVQWNPSERBWm4xUHVCd0FBQUFBQUFMaVZsWUhhRUVZR2cwRkhqeDZWdDdkM3ZrOTdGeVkrUGo3UFd2cWJObTNTbjMvK1dhVERlUXNURlJXbGF0V3FtZFFZdjlOT25qeXBmZnYycVgvLy9uZnRtZ1VaT0hDZ29xT2p6WDRMWU4rK2ZUSVlES3BZc2FMcTE2OWY0SlAwMGRIUkdqeDRzQllzV0tBR0RScmtPV2JWcWxVS0RBelVtalZyakczTGx5OVhxMWF0NU9YbFpkYWV6cHc1SXpjM3Qxd0h3NWEyNE9CZzdkMjdWMzUrZm5mME9zVVJGaGFtUzVjdUdRODJ2cDNCWURBRzhzVjkrK0hNbVRPeXQ3YzNsc1M2VlVaR2hxeXRyWTBsdFhMODhjY2ZhdGl3WWE3eDRlSGhPbi8rZks3Z1BtZXZjWEZ4eXN6TVZKa3laY3c2aURnMU5WVnIxcXpSL3YzN1ZiMTZkZm41K2FsY3VYTGF2SG16RGh3NElJUEJJRHM3T3ozKytPUDVsdEVDQUFBQUFBREF2Y3ZLakZDTXNCKzRUL3lidzM0QUFBQUFBQUFBK1RNbjdMY3ViQUFBQUFBQUFBQUFBUGgzSSt3SEFBQUFBQUFBQU1EQ0VmWURBQUFBQUFBQUFHRGhDUHNCQUFBQUFBQUFBTEJ3aFAwQUFBQUFBQUFBQUZnNHduNEFBQUFBQUFBQUFDd2NZVDhBQUFBQUFBQUFBQmFPc0I4QUFBQUFBQUFBQUF0SDJBOEFBQUFBQUFBQWdJVWo3QWNBQUFBQUFBQUF3TUlSOWdNQUFBQUFBQUFBWU9FSSt3RUFBQUFBQUFBQXNIQ0UvUUFBQUFBQUFBQUFXRGpDZmdBQUFBQUFBQUFBTEJ4aFB3QUFBQUFBQUFBQUZvNndId0FBQUFBQUFBQUFDMGZZRHdBQUFBQUFBQUNBaFNQc0J3QUFBQUFBQUFEQXdoSDJBd0FBQUFBQUFBQmc0UWo3QVFBQUFBQUFBQUN3Y0lUOUFBQUFBQUFBQUFCWU9NSitBQUFBQUFBQUFBQXNIR0UvQUFBQUFBQUFBQUFXanJBZkFBQUFBQUFBQUFBTFI5Z1BBQUFBQUFBQUFJQ0ZJK3dIQUFBQUFBQUFBTURDRWZZREFBQUFBQUFBQUdEaENQc0JBQUFBQUFBQUFMQndoUDBBQUFBQUFBQUFBRmc0d240QUFBQUFBQUFBQUN3Y1lUOEFBQUFBQUFBQUFCYU9zQjhBQUFBQUFBQUFBQXRIMkE4QUFBQUFBQUFBZ0lVajdBY0FBQUFBQUFBQXdNSVI5Z01BQUFBQUFBQUFZT0VJK3dFQUFBQUFBQUFBc0hDRS9RQUFBQUFBQUFBQVdEakNmZ0FBQUFBQUFBQUFMQnhoUHdBQUFBQUFBQUFBRm82d0h3QUFBQUFBQUFBQUMwZllEd0FBQUFBQUFBQ0FoU1BzQndBQUFBQUFBQURBd2hIMkF3QUFBQUFBQUFCZzRRajdBUUFBQUFBQUFBQ3djSVQ5d0gzQ1lERDgwMXNBQUFBQUFBQUFjSWNROXQ5RFZxNWNxYU5IajVicW1qRXhNWXFMaXl2Mi9DRkRoaWd3TUxBVWR5UWRPSEJBSzFldXpMTnY1Y3FWT25EZ1FMSFhEZzBOVlVoSVNKR0RjWVBCb0JzM2JwaTB4Y1hGNmF1dnZsSldWbGFlYzg2ZlAxL3NmUlpIUWtLQzdPenM3dW8xQVFBQUFBQUFBTndkdHYvMEJsQjZ2dm5tRzczNjZxdHEzTGh4dm1QUzB0SmtiMjl2OXBxdnZmYWEzTnpjdEh6NThtTHQ2Zno1ODBwSVNKQWsrZnI2bWoydmZQbnlXcjkrZlo1OUJ3NGNVRUJBZ1ByMTY1ZXI3NXR2dmxHUEhqMzB4Qk5QRkd1L24zNzZxU0lpSXJSNTgyYloycHIvNnpGejVreGR2SGhSQ3hZc1VObXlaU1ZKcDA2ZDB1clZxMlZqWTVOcnJ3Y09ITkRFaVJQVnZYdDN2ZlhXVzhYYWExSEZ4c2Jxd1FjZnZDdlhBZ0FBQUFBQUFIQjNFZlpicUppWW1EemJrNUtTVFBwc2JXM2w0dUlpZzhHZ2hRc1hLakl5VW5QbnpsV1pNbVh1eUw2Ky8vNTdMVjI2Vk51MmJjdlZOMkhDaEZ4dHMyYk5rbytQajFxMmJHblNibWRucDVzM2Iycm56cDI1NWtSRlJVbVNObS9lbk9jZW9xS2k4dXpyM0xsem9mc3ZicW1iTGwyNmFPTEVpWm96WjQ2bVRac21LeXNydFduVFJtM2F0TkhxMWF2VnNtVkxlWHA2U3BLaW82TTFhOVlzbFMxYlZrOC8vWFN4cmxkVXAwK2YxcFVyVjlTNmRldTdjajBBQUFBQUFBQUFkeGRodjRWNjdiWFg4bXpmc0dHRE5tellZUHhjbzBZTmZmWFZWNW8zYjU2Q2dvTFVxMWV2T3hiMEY4Ykh4eWRYMjZ4WnMxUzdkdTA4KzJKalk3Vmd3WUo4MTh1djcvRGh3enA4K0hDdTlxS0UvVlpXVm9XT3ZWWFRwazNWdTNkdmZmUE5Od29KQ1RIZXZIanp6VGQxNk5BaDdkKy9YNTZlbnNyS3l0TFVxVk9WbnA2dTJiTm5xMzc5K2tXNlRuSEV4Y1VwS0NoSVhsNWV4aHNPQUFBQUFBQUFBTzR0aFAwVzZwZGZmc25WMXFsVEo3M3l5aXNtTndKU1VsSTBmZnAwQlFjSGErREFnWHJsbFZmdTVqWkx4TlhWTmM4M0JCWXRXcVNBZ0lBOCszeDlmZFdqUncrOStlYWJ4YnBtWm1hbUpNbkd4c2FzOFhGeGNicDgrYklrNmZISEg1ZkJZRkRGaWhWMTh1Uko0NWdKRXliSXljbkoyTmE1YzJkbFpHVEkxdGJXMkZhMWFsVlZxMWF0V0h2T1MxcGFtdUxqNHhVUkVhR0RCdytxV3JWcWF0KytmYW10RHdBQUFBQUFBT0RmaGJEZlF1VVhSbHRaV1JuN0xsNjhxQ2xUcGlnNk9scCtmbjdxMUtuVDNkeGlMbkZ4Y1RweDRrU3U5b2lJQ08zWXNjT2s3ZlluL2MrZVBhdm82R2o1K1BqSTNkMWRUWnMyemZNYVRaczJsYnU3ZTdIM21KV1ZWYVNuK2dNQ0FyUnUzVHFUdG0rLy9iYkkxMzM1NVpjMWVQRGdRc2ZObnorL1NPdGFXMXVyUllzV2F0Njh1YXl0T1k4YkFBQUFBQUFBdUZjUjlsdVkyMFB4MjBWRlJXbkhqaDI2Y2VPR2xpOWZydXZYcit1Wlo1NlJnNE9EeVZ3WEZ4YzFhTkRBckd0ZXZYcFZpeFl0eXJlL1FvVUs2dE9uVDZIcm5EaHhRck5temNyVnZtUEhqa0xEL3A5KytrbS8vUEtMZHUzYXBYZmZmVmZkdW5YVG1UTm5kUDc4ZVpOeE9UWHdnNEtDSkVrUFBQQ0F5ZmMwOTVEZ3dzWTFhTkJBQ3hjdU5INys3TFBQekZvM0wwVTVvUGYyc3czeVkyVmxwWW9WSzhyRHc4TjRZREFBQUFBQUFBQ0FleGRodjRYSkt5eS8xWjQ5ZTdSbnp4NlR0aTFidG1qTGxpMG1iVTg5OVpUWllYOVNVcElDQWdMeTdYZDFkVFVyN00reGV2VnFZOGthWDE5ZkRSbzBTTDE2OVpJay9mampqMXE4ZUhHdU9YNStmcXBidDY2V0xGbWkxMTkvWFo5ODhvbTJiOStlNjZuNjIzWHUzTm5rZTc3NjZxc0ZqbCs3ZHEyeXNyTFVxMWV2QXAvd2QzVjFOZmxjcjE2OUF0Y3RMYTFhdGJvcjF3RUFBQUFBQUFCZ1dRajdMVXhlZGVwejdOeTVVNHNXTGRMVnExZjE0b3N2YXNpUUlhVlN1c1hOelUzTGx5OHY4VHJGY2VyVUtWV3JWazFWcWxSUjkrN2RWYmR1WGUzWnMwY3VMaTdHTWZuOVREcDI3S2p5NWN1YnRBMFlNQ0RmYXlVbUptcjE2dFdTcExadDI2cE9uVHFGN3E5bXpacHEwcVNKcFB4dlZPUm4wNlpOc3JlM1Y1TW1UZlRnZ3crYVBROEFBQUFBQUFBQWJrZllmdy80NjYrL3RIanhZdTNmdjEvVzF0YnEzNysvMnJScG93c1hMdVE1dmxLbFNuSjBkTHhyK3l0S0RmeGJwYVdsYWViTW1VcE9UdGJ3NGNQVm9VTUhOV2pRd0t3M0VsSlRVMlV3R09UazVHVDI5YzZjT1dQODgrSERoODBLKzd0MjdhcXVYYnRLa2hvM2Jxemh3NGZuT3pZek0xT0JnWUdLam81VzVjcVZqVGRpNXMyYlovWWVBUUFBQUFBQUFDQXZoUDBXTENFaFFhdFhyOWFHRFJ1VWtaRWhLZnVBMlJVclZtakZpaFg1em52bm5YZlVyVnUzTzc2L3JLd3NaV1ZseWRhMmVQL003TzN0dFdEQkFzMmVQVnR6NXN6UjRjT0hOV2JNR0xQbVhyOStYWktLZEZOajM3NTlraVFQRHc5dDNicFZQWHYyTE5KK2E5ZXVyZHExYStmWmQralFJUzFhdEVneE1URjY0WVVYMUs5ZnYyTC9YQUFBQUFBQUFBRGdkcVNORnVqYXRXdGF0MjZkZnZycEo2V21wcXBkdTNhcVU2ZU92dnp5UzMzeHhSZnk4UEQ0cDdjb0tidld2eVNWSzFldTJHdTR1cnBxL3Z6NSt2enp6MVdsU2hXejUxMjhlRkdTVkxseVpiUEczN3g1VTcvKytxdnExYXVuN3QyN3k5L2ZYd2NQSGxUVHBrMkx0ZTliVFpzMlRYdjI3RkhqeG8wMWVmTGtmODNmRHdBQUFBQUFBSUI3QjJHL0JZbU5qZFdxVmFzVUZCU2t0TFEwTld2V1RQMzc5NWVucDZmZWZ2dHQxYTlmWHpZMk5vcU9qczV6L3QwdTN4TVhGeWRKcWxxMWFvbldzYkd4MFp0dnZxbU1qQXpObVROSHZYdjNscHVibThtWVU2ZE9hZVBHamFwVXFaS3NyYTMxMjIrL3lkN2VYbzgrK3FoWjEvanh4eDkxL2ZwMURSMDZWTzNhdGRPeVpjdjArZWVmcTNIanh2aytnWitXbHFhVEowOFd1dmFlUFh2azdlMnRQbjM2S0NFaFFjZU9IY3R6WEtOR2pjemFLd0FBQUFBQUFBRGNqckRmZ2pnNk91cjA2ZE5xMDZhTlhucnBKZFdxVmN2WWQvNzhlZDI0Y1VNREJ3N01kLzU3NzcybnA1OSsrbTVzVlpJVUVSRWhTWEozZHkrVjlYNysrV2NGQlFXcFdyVnFHalJva0VsZmhRb1Z0RzNiTmhrTUJrbFN0V3JWOU41Nzc2bGl4WW82Y09DQUtsYXNLRTlQenp6WGpZeU0xS3BWcS9UUVF3K3BmZnYyc3JXMVZkKytmZlh4eHg5cjhlTEZHakZpUko3enJsNjlxdEdqUjV1MTk5RFEwRUxIRm5UNE1nQUFBQUFBQUFBVWhMRGZncFF2WDE1TGxpeko4OERiOWV2WDV6dnYxS2xUR2pGaWhCNTQ0SUU3dVQxSlVzV0tGWTExNjQ4Y09TSm5aMmRWcjE2OXdEa0dnMEhwNmVteXNySlNaR1JrbmsvU0p5WW1hc1dLRmFwU3BZcGVmZlhWWFAwMWF0VFExcTFibFptWktZUEJZTExHdG0zYnRHUEhEdjM0NDQrNUR1eTljdVdLSmsyYXBLeXNMTDM3N3J2R2VWMjdkdFgyN2R1MVljTUdWYTVjV2IxNzk4NTF6U3BWcXVpTEw3NG85R2N5Wk1nUStmajQ1TGx2QUFBQUFBQUFBQ2dOaFAwV0pxK2d2ekNSa1pHU3BBY2ZmTENVZDVPYnI2K3ZmSDE5bFpLU291RGdZRDM1NUpPRjdqa3BLVWxkdW5ReGZtN1dyRm11TWN1V0xkUDE2OWMxWWNJRWxTMWJOdCsxYkd4c2NyVmR1blJKVGs1T3VZTCttSmdZVFpvMFNiR3hzWHJ6elRmVm9FRURZNStWbFpVbVQ1NnM0Y09IYThXS0ZZcVBqOWV3WWNQazRPQmdIR05yYTJ0Mi9YMG5KeWRxOVFNQUFBQUFBQUM0WXdqNzd3Tjc5dXlSczdPektsV3FkTmV1dVdIREJpVW5KNnR6NTg3R05nY0hCMVdxVkNsWElPL2s1S1J4NDhZcE9UbFo1Y3VYMTVOUFBtblNmK3pZTVczZXZGa05HemFVajQrUHNUM25Ka0o2ZXJyczdPenkzRWRHUm9iT256OXZmTnNneDY1ZHUvVHh4eDhyTVRGUkF3WU1VSThlUFhMTnJWU3Brajc4OEVPTkhUdFdtelp0MHRHalJ6VjQ4R0MxYnQyNmFEOE1BQUFBQUFBQUFMakRDUHZ2SVo5ODhvbHUzTGloY3VYS3ljN09UbFpXVm9xSWlORFJvMGZWdFd2WFBPZjQrdm9XdW01MGRMUlo0M0pxenVjY0pOeTRjV041ZTNzYisxdTFhcVZXclZybE9iZERodzU1dGljbko4dmYzMTgyTmpaNisrMjNUZnBjWFYwbFNYUG56alc1VG83TXpFenQzNzlmTjI3Y01CNStHeFVWcGVYTGx5czRPRmgyZG5ZYU0yYU1PbmJzbU85M3FsNjl1ajc3N0RQTm16ZFArL2J0MC9UcDArWGg0YUZPblRxcGUvZnVlWlljaW9tSmtiT3pzOHFVS2FQdzhIQkprcjI5ZmI3WEFBQUFBQUFBQUlDU0l1eS9oNlNucDJ2SGpoM0dRMm9seWM3T1R1M2F0ZFBycjcrZTU1eThubWd2cVZXclZrbVNSbzRjV2VLMUxseTRvTXpNVFBYczJWTVBQZlNRU2Q4enp6eWpvMGVQYXQrK2Zmcjk5OS96bkYrdVhEbDE3TmhSdlhyMTB1WExsL1hXVzI4cE5UVlZucDZlR2p0MnJGbWxkU3BVcUtEMzMzOWZ1M2J0MHZMbHl4VVpHYW1VbEpROGczNUpHalZxbEM1ZnZtelMxclJwVS9PK01BQUFBQUFBQUFBVWc1WGgxbVFZOTRTTWpBempRYlVPRGc3RnF2TmZFcG1abVlxS2lzcFZPaWN2ZS9ic2tZZUhSNEhuQ1NRbko4dlcxclpVbm80UENncFNTa3FLdW5UcFVxeWZpOEZnME1tVEovWElJNC9rTzJiejVzMktqWTFWWm1hbWJHMXQxYWhSSXpWdTNMZ2syd1lBQUFBQUFBQndIN015STh3azdBY0FBQUFBQUFBQTRGL01uTERmK201c0JBQUFBQUFBQUFBQTNEbUUvUUFBQUFBQUFBQUFXRGpDZmdBQUFBQUFBQUFBTEJ4aFB3QUFBQUFBQUFBQUZvNndId0FBQUFBQUFBQUFDMGZZRHdBQUFBQUFBQUNBaFNQc0J3QUFBQUFBQUFEQXdoSDJBd0FBQUFBQUFBQmc0UWo3QVFBQUFBQUFBQUN3Y0lUOUFBQUFBQUFBQUFCWU9NSitBQUFBQUFBQUFBQXNIR0UvQUFBQUFBQUFBQUFXanJBZkFBQUFBQUFBQUFBTFI5Z1BBQUFBQUFBQUFJQ0ZJK3dIQUFBQUFBQUFBTURDRWZZREFBQUFBQUFBQUdEaENQc0JBQUFBQUFBQUFMQndoUDBBQUFBQUFBQUFBRmc0d240QUFBQUFBQUFBQUN3Y1lUOEFBQUFBQUFBQUFCYU9zQjhBQUFBQUFBQUFBQXRIMkE4QUFBQUFBQUFBZ0lVajdBY0FBQUFBQUFBQXdNSVI5Z01BQUFBQUFBQUFZT0VJK3dFQUFBQUFBQUFBc0hDRS9RQUFBQUFBQUFBQVdEakNmZ0FBQUFBQUFBQUFMQnhoUHdBQUFBQUFBQUFBRm82d0h3QUFBQUFBQUFBQUMwZllEd0FBQUFBQUFBQ0FoU1BzQndBQUFBQUFBQURBd2hIMkF3QUFBQUFBQUFCZzRRajdBUUFBQUFBQUFBQ3djSVQ5QUFBQUFBQUFBQUJZT01KK0FBQUFBQUFBQUFBc0hHRS9BQUFBQUFBQUFBQVdqckFmQUFBQUFBQUFBQUFMUjlnUEFBQUFBQUFBQUlDRkkrd0hBQUFBQUFBQUFNRENFZllEQUFBQUFBQUFBR0RoQ1BzQkFBQUFBQUFBQUxCd2hQMEFBQUFBQUFBQUFGZzR3bjRBQUFBQUFBQUFBQ3djWVQ4QUFBQUFBQUFBQUJhT3NCOEFBQUFBQUFBQUFBdEgyQThBQUFBQUFBQUFnSVVqN0FjQUFBQUFBQUFBd01JUjlnTUFBQUFBQUFBQVlPRUkrd0VBQUFBQUFBQUFzSENFL1FBQUFBQUFBQUFBQUFBQUFBQUFBQUFBQUFBQUFBQUFBQUFBQUFBQUFBQUFBQUFBQUFBQUFBQUFBQUFBQUFBQUFBQUFBQUNBdSsvL0FYbXkwU2dGSjlrSUFBQUFBRWxGVGtTdVFtQ0MiLAoJIlRoZW1lIiA6ICIiLAoJIlR5cGUiIDogIm1pbmQiLAoJIlZlcnNpb24iIDogIjI1Igp9Cg=="/>
    </extobj>
  </extobjs>
</s:customData>
</file>

<file path=customXml/itemProps1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WPS 演示</Application>
  <PresentationFormat>宽屏</PresentationFormat>
  <Paragraphs>29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Impact</vt:lpstr>
      <vt:lpstr>黑体</vt:lpstr>
      <vt:lpstr>Calibri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蛋蛋･ω･</cp:lastModifiedBy>
  <cp:revision>89</cp:revision>
  <dcterms:created xsi:type="dcterms:W3CDTF">2017-09-09T07:27:00Z</dcterms:created>
  <dcterms:modified xsi:type="dcterms:W3CDTF">2021-12-23T03:06:48Z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FF95488657964160A28CDD119EC64045</vt:lpwstr>
  </property>
</Properties>
</file>