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61" r:id="rId4"/>
    <p:sldId id="268" r:id="rId5"/>
    <p:sldId id="269" r:id="rId7"/>
    <p:sldId id="271" r:id="rId8"/>
    <p:sldId id="273" r:id="rId9"/>
    <p:sldId id="301" r:id="rId10"/>
    <p:sldId id="278" r:id="rId11"/>
    <p:sldId id="280" r:id="rId12"/>
    <p:sldId id="299" r:id="rId13"/>
    <p:sldId id="300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3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灯片编号占位符 1"/>
          <p:cNvSpPr>
            <a:spLocks noGrp="1"/>
          </p:cNvSpPr>
          <p:nvPr>
            <p:ph type="sldNum" sz="quarter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6" name="幻灯片图像占位符 32769"/>
          <p:cNvSpPr>
            <a:spLocks noGrp="1" noRot="1" noChangeAspect="1" noTextEdit="1"/>
          </p:cNvSpPr>
          <p:nvPr>
            <p:ph type="sldImg" idx="1"/>
            <p:custDataLst>
              <p:tags r:id="rId4"/>
            </p:custDataLst>
          </p:nvPr>
        </p:nvSpPr>
        <p:spPr/>
      </p:sp>
      <p:sp>
        <p:nvSpPr>
          <p:cNvPr id="57347" name="文本占位符 32770"/>
          <p:cNvSpPr>
            <a:spLocks noGrp="1"/>
          </p:cNvSpPr>
          <p:nvPr>
            <p:ph type="body" idx="2"/>
            <p:custDataLst>
              <p:tags r:id="rId5"/>
            </p:custDataLst>
          </p:nvPr>
        </p:nvSpPr>
        <p:spPr>
          <a:xfrm>
            <a:off x="685800" y="4341813"/>
            <a:ext cx="5486400" cy="4116387"/>
          </a:xfrm>
        </p:spPr>
        <p:txBody>
          <a:bodyPr wrap="square" lIns="91440" tIns="45720" rIns="91440" bIns="45720" anchor="t" anchorCtr="0"/>
          <a:lstStyle/>
          <a:p>
            <a:pPr lvl="0" defTabSz="914400"/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6.xml"/><Relationship Id="rId7" Type="http://schemas.openxmlformats.org/officeDocument/2006/relationships/image" Target="../media/image8.png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7.png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image" Target="../media/image9.jpe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3.jpe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image" Target="../media/image6.jpeg"/><Relationship Id="rId13" Type="http://schemas.openxmlformats.org/officeDocument/2006/relationships/tags" Target="../tags/tag90.xml"/><Relationship Id="rId12" Type="http://schemas.openxmlformats.org/officeDocument/2006/relationships/image" Target="../media/image5.jpeg"/><Relationship Id="rId11" Type="http://schemas.openxmlformats.org/officeDocument/2006/relationships/tags" Target="../tags/tag89.xml"/><Relationship Id="rId10" Type="http://schemas.openxmlformats.org/officeDocument/2006/relationships/image" Target="../media/image4.jpeg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36" y="-685800"/>
            <a:ext cx="1195332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706120" y="605155"/>
            <a:ext cx="3865245" cy="5845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115053" y="993235"/>
            <a:ext cx="3048013" cy="79249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400" b="1" spc="2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诗体小说</a:t>
            </a:r>
            <a:endParaRPr lang="zh-CN" altLang="en-US" sz="4400" b="1" spc="2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itle 6"/>
          <p:cNvSpPr txBox="1"/>
          <p:nvPr>
            <p:custDataLst>
              <p:tags r:id="rId5"/>
            </p:custDataLst>
          </p:nvPr>
        </p:nvSpPr>
        <p:spPr>
          <a:xfrm>
            <a:off x="895985" y="2084070"/>
            <a:ext cx="3485515" cy="3901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6400" lvl="0" indent="-406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清新优美的语言</a:t>
            </a:r>
            <a:endParaRPr lang="zh-CN" altLang="en-US" sz="2800" b="1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浓郁的诗情画意</a:t>
            </a:r>
            <a:endParaRPr lang="zh-CN" altLang="en-US" sz="2800" b="1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细腻的人物描写</a:t>
            </a:r>
            <a:endParaRPr lang="zh-CN" altLang="en-US" sz="2800" b="1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6400" lvl="0" indent="-406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巧妙的情节安排</a:t>
            </a:r>
            <a:endParaRPr lang="zh-CN" altLang="en-US" sz="2800" b="1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New picture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30000" y="11798300"/>
            <a:ext cx="304800" cy="228600"/>
          </a:xfrm>
          <a:prstGeom prst="cube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5685155" y="1828800"/>
            <a:ext cx="5880735" cy="3200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en-US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他的作品显示出作家成熟的独特的艺术风格：</a:t>
            </a:r>
            <a:r>
              <a:rPr lang="en-US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淡雅疏朗的诗情画意与朴素清新的泥土气息完美统一</a:t>
            </a:r>
            <a:r>
              <a:rPr lang="en-US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。这一独特风格对当代文学产生了极大的影响，形成了一个数量相当可观的作家群，被当代文坛誉为“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荷花淀</a:t>
            </a:r>
            <a:r>
              <a:rPr lang="en-US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派</a:t>
            </a:r>
            <a:r>
              <a:rPr lang="en-US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”。由于他这一独特的艺术风格，他的小说又被称为“</a:t>
            </a:r>
            <a:r>
              <a:rPr lang="en-US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诗体小说</a:t>
            </a:r>
            <a:r>
              <a:rPr lang="en-US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”。</a:t>
            </a:r>
            <a:endParaRPr lang="en-US" sz="2400" b="1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04800" lvl="1" indent="0"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著有长篇小说</a:t>
            </a:r>
            <a:r>
              <a:rPr 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《风云初记》</a:t>
            </a:r>
            <a:r>
              <a:rPr 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，中篇小说《铁木前传》，小说与散文集《白洋淀纪事》，散文集《津门小集》等。</a:t>
            </a:r>
            <a:endParaRPr 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0165" b="10165"/>
          <a:stretch>
            <a:fillRect/>
          </a:stretch>
        </p:blipFill>
        <p:spPr>
          <a:xfrm>
            <a:off x="762000" y="1828800"/>
            <a:ext cx="4616450" cy="32004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5040">
                <a:moveTo>
                  <a:pt x="0" y="0"/>
                </a:moveTo>
                <a:lnTo>
                  <a:pt x="10560" y="0"/>
                </a:lnTo>
                <a:lnTo>
                  <a:pt x="1056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-10795" y="10160"/>
            <a:ext cx="5305425" cy="6841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829" b="2829"/>
          <a:stretch>
            <a:fillRect/>
          </a:stretch>
        </p:blipFill>
        <p:spPr>
          <a:xfrm>
            <a:off x="781816" y="933169"/>
            <a:ext cx="3720203" cy="4995473"/>
          </a:xfrm>
          <a:prstGeom prst="rect">
            <a:avLst/>
          </a:prstGeom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schemeClr val="tx1">
                <a:lumMod val="95000"/>
                <a:lumOff val="5000"/>
                <a:alpha val="11000"/>
              </a:schemeClr>
            </a:outerShdw>
          </a:effectLst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999160" y="1117496"/>
            <a:ext cx="4644767" cy="64516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zh-CN" altLang="en-US" sz="3600" b="1" spc="18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一、作者简介</a:t>
            </a:r>
            <a:endParaRPr lang="zh-CN" altLang="en-US" sz="3600" b="1" spc="18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3600" b="1" spc="18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 flipV="1">
            <a:off x="5998845" y="1894840"/>
            <a:ext cx="512572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802630" y="2275205"/>
            <a:ext cx="5861050" cy="3949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04800" lvl="1" indent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sz="2400" b="1" spc="16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孙犁（1913-2002），原名</a:t>
            </a:r>
            <a:r>
              <a:rPr lang="en-US" sz="2400" b="1" spc="16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孙树勋</a:t>
            </a:r>
            <a:r>
              <a:rPr lang="en-US" sz="2400" b="1" spc="16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河北安平人，现代著名作家，“孙犁”是于1938年开始使用的笔名。“七七事变”前夕，曾在白洋淀当过小学教师。全民族抗战爆发后，在晋察冀根据地从事革命文化工作。中华人民共和国成立后，在天津日报社工作，并坚持写作。</a:t>
            </a:r>
            <a:endParaRPr lang="en-US" sz="2400" b="1" spc="16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09600" y="658400"/>
            <a:ext cx="10972800" cy="702944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 fontScale="90000"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三、初读课文，</a:t>
            </a:r>
            <a:r>
              <a:rPr lang="zh-CN" altLang="en-US" sz="4000" b="1" spc="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</a:t>
            </a:r>
            <a:r>
              <a:rPr lang="en-US" altLang="zh-CN" sz="4000" b="1" spc="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用四字</a:t>
            </a:r>
            <a:r>
              <a:rPr lang="zh-CN" altLang="en-US" sz="4000" b="1" spc="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词组</a:t>
            </a:r>
            <a:r>
              <a:rPr lang="en-US" altLang="zh-CN" sz="4000" b="1" spc="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给每部分加小标题。</a:t>
            </a:r>
            <a:endParaRPr lang="zh-CN" altLang="en-US" sz="4000" b="1" spc="16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1666144"/>
            <a:ext cx="12192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6066" r="16066"/>
          <a:stretch>
            <a:fillRect/>
          </a:stretch>
        </p:blipFill>
        <p:spPr>
          <a:xfrm>
            <a:off x="7658100" y="1969021"/>
            <a:ext cx="3924300" cy="39745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6000">
                <a:moveTo>
                  <a:pt x="0" y="0"/>
                </a:moveTo>
                <a:lnTo>
                  <a:pt x="8160" y="0"/>
                </a:lnTo>
                <a:lnTo>
                  <a:pt x="816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5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1365" cy="914400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31520" y="5462905"/>
            <a:ext cx="28352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中宋" panose="02010600040101010101" charset="-122"/>
              </a:rPr>
              <a:t>送夫抗敌</a:t>
            </a:r>
            <a:endParaRPr lang="zh-CN" altLang="en-US" sz="3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90195" y="134620"/>
            <a:ext cx="100437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、梳理结构</a:t>
            </a:r>
            <a:endParaRPr lang="zh-CN" altLang="en-US" sz="3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861560" y="5438140"/>
            <a:ext cx="28352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中宋" panose="02010600040101010101" charset="-122"/>
              </a:rPr>
              <a:t>探夫遇险</a:t>
            </a:r>
            <a:endParaRPr lang="zh-CN" altLang="en-US" sz="3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610600" y="5430520"/>
            <a:ext cx="28352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/>
            <a:r>
              <a:rPr lang="zh-CN" altLang="en-US" sz="3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中宋" panose="02010600040101010101" charset="-122"/>
              </a:rPr>
              <a:t>助夫杀敌</a:t>
            </a:r>
            <a:endParaRPr lang="zh-CN" altLang="en-US" sz="3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80185" y="610806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开端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455285" y="610806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发展</a:t>
            </a:r>
            <a:endParaRPr lang="zh-CN" altLang="en-US" sz="3200" b="1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991600" y="6087745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高潮、结局</a:t>
            </a:r>
            <a:endParaRPr lang="zh-CN" altLang="en-US" sz="3200" b="1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080" t="4756" r="2667" b="3470"/>
          <a:stretch>
            <a:fillRect/>
          </a:stretch>
        </p:blipFill>
        <p:spPr>
          <a:xfrm>
            <a:off x="290195" y="1171575"/>
            <a:ext cx="3717925" cy="41249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798" t="3364" r="1798" b="3364"/>
          <a:stretch>
            <a:fillRect/>
          </a:stretch>
        </p:blipFill>
        <p:spPr>
          <a:xfrm>
            <a:off x="4359275" y="1171575"/>
            <a:ext cx="3473450" cy="41249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b="9339"/>
          <a:stretch>
            <a:fillRect/>
          </a:stretch>
        </p:blipFill>
        <p:spPr>
          <a:xfrm>
            <a:off x="8184515" y="1155700"/>
            <a:ext cx="3686810" cy="4140835"/>
          </a:xfrm>
          <a:prstGeom prst="rect">
            <a:avLst/>
          </a:prstGeom>
        </p:spPr>
      </p:pic>
      <p:sp>
        <p:nvSpPr>
          <p:cNvPr id="15" name="右箭头 14"/>
          <p:cNvSpPr/>
          <p:nvPr>
            <p:custDataLst>
              <p:tags r:id="rId15"/>
            </p:custDataLst>
          </p:nvPr>
        </p:nvSpPr>
        <p:spPr>
          <a:xfrm>
            <a:off x="3711575" y="616712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>
            <p:custDataLst>
              <p:tags r:id="rId16"/>
            </p:custDataLst>
          </p:nvPr>
        </p:nvSpPr>
        <p:spPr>
          <a:xfrm>
            <a:off x="7317105" y="6108065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1365" cy="914400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5"/>
          <p:cNvSpPr/>
          <p:nvPr>
            <p:custDataLst>
              <p:tags r:id="rId3"/>
            </p:custDataLst>
          </p:nvPr>
        </p:nvSpPr>
        <p:spPr>
          <a:xfrm>
            <a:off x="1303020" y="1524000"/>
            <a:ext cx="9451340" cy="45548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4"/>
          <p:cNvSpPr/>
          <p:nvPr>
            <p:custDataLst>
              <p:tags r:id="rId4"/>
            </p:custDataLst>
          </p:nvPr>
        </p:nvSpPr>
        <p:spPr>
          <a:xfrm>
            <a:off x="8163575" y="6078902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3"/>
          <p:cNvSpPr/>
          <p:nvPr>
            <p:custDataLst>
              <p:tags r:id="rId5"/>
            </p:custDataLst>
          </p:nvPr>
        </p:nvSpPr>
        <p:spPr>
          <a:xfrm>
            <a:off x="1303286" y="1320483"/>
            <a:ext cx="2590821" cy="101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57155" y="152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3400" b="1" spc="1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</a:t>
            </a:r>
            <a:r>
              <a:rPr lang="zh-CN" sz="3400" b="1" spc="1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谁送夫抗敌？</a:t>
            </a:r>
            <a:endParaRPr lang="zh-CN" sz="3400" b="1" spc="18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609562" y="620910"/>
            <a:ext cx="10972876" cy="1447025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zh-CN" sz="3600" b="1" spc="28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3600" b="1" spc="28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3、</a:t>
            </a:r>
            <a:r>
              <a:rPr lang="en-US" altLang="zh-CN" sz="3600" b="1" u="sng" spc="28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</a:t>
            </a:r>
            <a:r>
              <a:rPr lang="en-US" altLang="zh-CN" sz="3600" b="1" spc="28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3600" b="1" spc="28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4910" y="4526280"/>
            <a:ext cx="5999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4400" b="1" spc="18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重点写了谁？怎么写？</a:t>
            </a:r>
            <a:endParaRPr lang="zh-CN" sz="4400" b="1" spc="18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440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885" y="0"/>
            <a:ext cx="5006975" cy="6892290"/>
          </a:xfrm>
        </p:spPr>
        <p:txBody>
          <a:bodyPr>
            <a:normAutofit fontScale="90000" lnSpcReduction="20000"/>
          </a:bodyPr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女人</a:t>
            </a:r>
            <a:r>
              <a:rPr lang="zh-CN" altLang="en-US" sz="1880" b="1">
                <a:solidFill>
                  <a:srgbClr val="FF0000"/>
                </a:solidFill>
              </a:rPr>
              <a:t>抬头笑</a:t>
            </a:r>
            <a:r>
              <a:rPr lang="zh-CN" altLang="en-US" sz="1880"/>
              <a:t>着问：</a:t>
            </a:r>
            <a:r>
              <a:rPr lang="zh-CN" altLang="en-US" sz="1880" b="1"/>
              <a:t>“今天怎么回来的这么晚？”</a:t>
            </a:r>
            <a:r>
              <a:rPr lang="zh-CN" altLang="en-US" sz="1880"/>
              <a:t>站起来要去端饭。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水生坐在台阶上说</a:t>
            </a:r>
            <a:r>
              <a:rPr lang="zh-CN" altLang="en-US" sz="1880" b="1"/>
              <a:t>：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 b="1"/>
              <a:t>“吃过饭了，你不要去拿。”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女人就又坐在席子上。她望着丈夫的脸，她看出他的脸有些红涨，说话也有些气喘。她问：</a:t>
            </a:r>
            <a:endParaRPr lang="zh-CN" altLang="en-US" sz="1880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 b="1"/>
              <a:t>“他们几个哩？”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水生说：</a:t>
            </a:r>
            <a:r>
              <a:rPr lang="zh-CN" altLang="en-US" sz="1880" b="1"/>
              <a:t>“还在区上。爹哩？”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女人说：</a:t>
            </a:r>
            <a:r>
              <a:rPr lang="zh-CN" altLang="en-US" sz="1880" b="1"/>
              <a:t>“睡了。”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 b="1"/>
              <a:t>“小华哩？”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 b="1"/>
              <a:t>“和他爷爷去收了半天虾篓，早就睡了。他们几个为什么还不回来？”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水生笑了一下。女人看出他笑的不像平常。</a:t>
            </a:r>
            <a:r>
              <a:rPr lang="zh-CN" altLang="en-US" sz="1880" b="1"/>
              <a:t>“怎么了，你？”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水生小声说：</a:t>
            </a:r>
            <a:r>
              <a:rPr lang="zh-CN" altLang="en-US" sz="1880" b="1"/>
              <a:t>“明天我就到大部队上去了。”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女人的手指震动了一下，像是叫苇眉子划破了手，她把一个手指放在嘴里吮了一下。水生说：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 b="1"/>
              <a:t>“今天县委召集我们开会。假若敌人再在同口安上据点，那和端村就成了一条线，淀里的斗争形势就变了。会上决定成立一个地区队。我第一个举手报了名的。”</a:t>
            </a:r>
            <a:endParaRPr lang="zh-CN" altLang="en-US" sz="1880" b="1"/>
          </a:p>
          <a:p>
            <a:pPr marL="0" indent="0" algn="l">
              <a:lnSpc>
                <a:spcPct val="100000"/>
              </a:lnSpc>
              <a:buClrTx/>
              <a:buSzTx/>
              <a:buNone/>
            </a:pPr>
            <a:r>
              <a:rPr lang="zh-CN" altLang="en-US" sz="1880"/>
              <a:t>女人</a:t>
            </a:r>
            <a:r>
              <a:rPr lang="zh-CN" altLang="en-US" sz="1880" b="1">
                <a:solidFill>
                  <a:srgbClr val="FF0000"/>
                </a:solidFill>
              </a:rPr>
              <a:t>低着头说</a:t>
            </a:r>
            <a:r>
              <a:rPr lang="zh-CN" altLang="en-US" sz="1880"/>
              <a:t>：</a:t>
            </a:r>
            <a:r>
              <a:rPr lang="zh-CN" altLang="en-US" sz="1880" b="1"/>
              <a:t>“你总是很积极的。”</a:t>
            </a:r>
            <a:endParaRPr lang="zh-CN" altLang="en-US" sz="1880" b="1"/>
          </a:p>
          <a:p>
            <a:pPr marL="0" algn="l">
              <a:lnSpc>
                <a:spcPct val="100000"/>
              </a:lnSpc>
              <a:buClrTx/>
              <a:buSzTx/>
            </a:pPr>
            <a:endParaRPr lang="zh-CN" altLang="en-US" sz="1880" b="1"/>
          </a:p>
        </p:txBody>
      </p:sp>
      <p:sp>
        <p:nvSpPr>
          <p:cNvPr id="4" name="文本框 3"/>
          <p:cNvSpPr txBox="1"/>
          <p:nvPr/>
        </p:nvSpPr>
        <p:spPr>
          <a:xfrm>
            <a:off x="5102225" y="0"/>
            <a:ext cx="7089775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水生说：</a:t>
            </a:r>
            <a:endParaRPr lang="zh-CN" altLang="en-US"/>
          </a:p>
          <a:p>
            <a:r>
              <a:rPr lang="zh-CN" altLang="en-US" b="1">
                <a:sym typeface="+mn-ea"/>
              </a:rPr>
              <a:t>“我是村里的游击组长，是干部，自然要站在头里，他们几个也报了名。他们不敢回来，怕家里的人拖尾巴。公推我代表，回来和家里人们说一说。他们全觉得你还开明一些。”</a:t>
            </a:r>
            <a:endParaRPr lang="zh-CN" altLang="en-US" b="1"/>
          </a:p>
          <a:p>
            <a:r>
              <a:rPr lang="zh-CN" altLang="en-US">
                <a:sym typeface="+mn-ea"/>
              </a:rPr>
              <a:t>女人没有说话。过了一会，她才说：</a:t>
            </a:r>
            <a:endParaRPr lang="zh-CN" altLang="en-US"/>
          </a:p>
          <a:p>
            <a:r>
              <a:rPr lang="zh-CN" altLang="en-US" b="1">
                <a:sym typeface="+mn-ea"/>
              </a:rPr>
              <a:t>“你走，我不拦你。家里怎么办？”</a:t>
            </a:r>
            <a:endParaRPr lang="zh-CN" altLang="en-US" b="1"/>
          </a:p>
          <a:p>
            <a:r>
              <a:rPr lang="zh-CN" altLang="en-US">
                <a:sym typeface="+mn-ea"/>
              </a:rPr>
              <a:t>水生指着父亲的小房叫她小声一些。说：</a:t>
            </a:r>
            <a:endParaRPr lang="zh-CN" altLang="en-US"/>
          </a:p>
          <a:p>
            <a:r>
              <a:rPr lang="zh-CN" altLang="en-US" b="1">
                <a:sym typeface="+mn-ea"/>
              </a:rPr>
              <a:t>“家里，自然有别人照顾。可是咱的庄子小，这一次参军的就有七个。庄上青年人少了，也不能全靠别人，家里的事，你就多做些，爹老了，小华还不顶事。”</a:t>
            </a:r>
            <a:endParaRPr lang="zh-CN" altLang="en-US" b="1"/>
          </a:p>
          <a:p>
            <a:r>
              <a:rPr lang="zh-CN" altLang="en-US">
                <a:sym typeface="+mn-ea"/>
              </a:rPr>
              <a:t>女人鼻子里有些酸，但她并没有哭。只说：</a:t>
            </a:r>
            <a:endParaRPr lang="zh-CN" altLang="en-US"/>
          </a:p>
          <a:p>
            <a:r>
              <a:rPr lang="zh-CN" altLang="en-US" b="1">
                <a:sym typeface="+mn-ea"/>
              </a:rPr>
              <a:t>“你明白家里的难处就好了。”</a:t>
            </a:r>
            <a:endParaRPr lang="zh-CN" altLang="en-US" b="1"/>
          </a:p>
          <a:p>
            <a:r>
              <a:rPr lang="zh-CN" altLang="en-US">
                <a:sym typeface="+mn-ea"/>
              </a:rPr>
              <a:t>水生想安慰她。因为要考虑准备的事情还太多，他只说了两句：</a:t>
            </a:r>
            <a:endParaRPr lang="zh-CN" altLang="en-US"/>
          </a:p>
          <a:p>
            <a:r>
              <a:rPr lang="zh-CN" altLang="en-US" b="1">
                <a:sym typeface="+mn-ea"/>
              </a:rPr>
              <a:t>“千斤的担子你先担吧，打走了鬼子，我回来谢你。”</a:t>
            </a:r>
            <a:endParaRPr lang="zh-CN" altLang="en-US" b="1"/>
          </a:p>
          <a:p>
            <a:r>
              <a:rPr lang="zh-CN" altLang="en-US">
                <a:sym typeface="+mn-ea"/>
              </a:rPr>
              <a:t>说罢，他就到别人家里去了，他说回来再和父亲谈。</a:t>
            </a:r>
            <a:endParaRPr lang="zh-CN" altLang="en-US"/>
          </a:p>
          <a:p>
            <a:r>
              <a:rPr lang="zh-CN" altLang="en-US">
                <a:sym typeface="+mn-ea"/>
              </a:rPr>
              <a:t>鸡叫的时候，水生才回来。女人还是呆呆地坐在院子里等他，她说：</a:t>
            </a:r>
            <a:endParaRPr lang="zh-CN" altLang="en-US"/>
          </a:p>
          <a:p>
            <a:r>
              <a:rPr lang="zh-CN" altLang="en-US" b="1">
                <a:sym typeface="+mn-ea"/>
              </a:rPr>
              <a:t>“你有什么话嘱咐我吧！”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“没有什么话了，我走了，你要不断进步，识字，生产。”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“嗯。”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“什么事也不要落在别人后面！”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“嗯，还有什么？”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“不要叫敌人汉奸捉活的。捉住了要和他拼命。”</a:t>
            </a:r>
            <a:endParaRPr lang="zh-CN" altLang="en-US" b="1"/>
          </a:p>
          <a:p>
            <a:r>
              <a:rPr lang="zh-CN" altLang="en-US">
                <a:sym typeface="+mn-ea"/>
              </a:rPr>
              <a:t>那最重要的一句，女人流着眼泪答应了他。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597239" y="1303020"/>
            <a:ext cx="10996246" cy="5181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0140156" y="383059"/>
            <a:ext cx="1871985" cy="1488604"/>
            <a:chOff x="10203656" y="383059"/>
            <a:chExt cx="1871985" cy="1488604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1880999" y="383059"/>
              <a:ext cx="194642" cy="1946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>
              <a:stCxn id="10" idx="1"/>
            </p:cNvCxnSpPr>
            <p:nvPr>
              <p:custDataLst>
                <p:tags r:id="rId4"/>
              </p:custDataLst>
            </p:nvPr>
          </p:nvCxnSpPr>
          <p:spPr>
            <a:xfrm flipH="1">
              <a:off x="10203656" y="480380"/>
              <a:ext cx="1677343" cy="63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0" idx="2"/>
            </p:cNvCxnSpPr>
            <p:nvPr>
              <p:custDataLst>
                <p:tags r:id="rId5"/>
              </p:custDataLst>
            </p:nvPr>
          </p:nvCxnSpPr>
          <p:spPr>
            <a:xfrm>
              <a:off x="11978320" y="577701"/>
              <a:ext cx="8893" cy="129396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 rot="10800000">
            <a:off x="175574" y="5093380"/>
            <a:ext cx="1871985" cy="1488604"/>
            <a:chOff x="10203656" y="383059"/>
            <a:chExt cx="1871985" cy="1488604"/>
          </a:xfrm>
        </p:grpSpPr>
        <p:sp>
          <p:nvSpPr>
            <p:cNvPr id="17" name="矩形 16"/>
            <p:cNvSpPr/>
            <p:nvPr>
              <p:custDataLst>
                <p:tags r:id="rId7"/>
              </p:custDataLst>
            </p:nvPr>
          </p:nvSpPr>
          <p:spPr>
            <a:xfrm>
              <a:off x="11880999" y="383059"/>
              <a:ext cx="194642" cy="1946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>
              <a:stCxn id="17" idx="1"/>
            </p:cNvCxnSpPr>
            <p:nvPr>
              <p:custDataLst>
                <p:tags r:id="rId8"/>
              </p:custDataLst>
            </p:nvPr>
          </p:nvCxnSpPr>
          <p:spPr>
            <a:xfrm flipH="1">
              <a:off x="10203656" y="480380"/>
              <a:ext cx="1677343" cy="63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7" idx="2"/>
            </p:cNvCxnSpPr>
            <p:nvPr>
              <p:custDataLst>
                <p:tags r:id="rId9"/>
              </p:custDataLst>
            </p:nvPr>
          </p:nvCxnSpPr>
          <p:spPr>
            <a:xfrm>
              <a:off x="11978320" y="577701"/>
              <a:ext cx="8893" cy="129396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1424305" y="1887220"/>
            <a:ext cx="9343390" cy="344868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200" lvl="0" indent="-33020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</a:pPr>
            <a:r>
              <a:rPr lang="en-US" altLang="zh-CN" sz="24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“听说他们在这里还没走,我不拖尾巴,可是忘下了一件衣裳。” </a:t>
            </a:r>
            <a:endParaRPr lang="en-US" altLang="zh-CN" sz="2400" b="1" spc="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30200" lvl="0" indent="-33020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</a:pPr>
            <a:r>
              <a:rPr lang="zh-CN" altLang="en-US" sz="24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“我有句要紧的话得和他说说”</a:t>
            </a:r>
            <a:endParaRPr lang="zh-CN" altLang="en-US" sz="2400" b="1" spc="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30200" lvl="0" indent="-33020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</a:pPr>
            <a:r>
              <a:rPr lang="zh-CN" altLang="en-US" sz="24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“听他说鬼子要在同口安据点……”　</a:t>
            </a:r>
            <a:endParaRPr lang="zh-CN" altLang="en-US" sz="2400" b="1" spc="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30200" lvl="0" indent="-33020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</a:pPr>
            <a:r>
              <a:rPr lang="zh-CN" altLang="en-US" sz="24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“哪里就碰得这么巧？我们快去快回来。”</a:t>
            </a:r>
            <a:endParaRPr lang="zh-CN" altLang="en-US" sz="2400" b="1" spc="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30200" lvl="0" indent="-33020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</a:pPr>
            <a:r>
              <a:rPr lang="zh-CN" altLang="en-US" sz="24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“我本来不想去，可是俺婆婆非叫我再去看看他－－有什么看头啊！” </a:t>
            </a:r>
            <a:endParaRPr lang="zh-CN" altLang="en-US" sz="2400" b="1" spc="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1997710" y="1219835"/>
            <a:ext cx="8482330" cy="36563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0" indent="-3556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en-US" altLang="zh-CN" sz="24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“你看他们那个横样子，见了我们爱搭理不搭理的！”</a:t>
            </a:r>
            <a:endParaRPr lang="en-US" altLang="zh-CN" sz="2400" b="1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4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“啊，好象我们给他们丢了什么人似得。”</a:t>
            </a:r>
            <a:endParaRPr lang="zh-CN" altLang="en-US" sz="2400" b="1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4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“我今天也算看见打仗了。打仗有什么出奇？只要你不着慌，谁还不会趴在那里放枪呀！“</a:t>
            </a:r>
            <a:endParaRPr lang="zh-CN" altLang="en-US" sz="2400" b="1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4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“刚当上小兵就小看我们，过二年，更把我们看得一钱不值了。谁比谁落后多少呢！</a:t>
            </a:r>
            <a:r>
              <a:rPr lang="zh-CN" altLang="en-US" sz="20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endParaRPr lang="zh-CN" altLang="en-US" sz="20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11"/>
          <p:cNvSpPr/>
          <p:nvPr>
            <p:custDataLst>
              <p:tags r:id="rId2"/>
            </p:custDataLst>
          </p:nvPr>
        </p:nvSpPr>
        <p:spPr>
          <a:xfrm>
            <a:off x="1624965" y="1219835"/>
            <a:ext cx="8970010" cy="40043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12"/>
          <p:cNvSpPr/>
          <p:nvPr>
            <p:custDataLst>
              <p:tags r:id="rId3"/>
            </p:custDataLst>
          </p:nvPr>
        </p:nvSpPr>
        <p:spPr>
          <a:xfrm>
            <a:off x="10594414" y="1116617"/>
            <a:ext cx="1066165" cy="45720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12"/>
          <p:cNvSpPr/>
          <p:nvPr>
            <p:custDataLst>
              <p:tags r:id="rId4"/>
            </p:custDataLst>
          </p:nvPr>
        </p:nvSpPr>
        <p:spPr>
          <a:xfrm>
            <a:off x="405130" y="4419004"/>
            <a:ext cx="1219835" cy="45720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564" name="文本框 77827"/>
          <p:cNvSpPr/>
          <p:nvPr>
            <p:custDataLst>
              <p:tags r:id="rId5"/>
            </p:custDataLst>
          </p:nvPr>
        </p:nvSpPr>
        <p:spPr>
          <a:xfrm>
            <a:off x="1449070" y="4777740"/>
            <a:ext cx="10211435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99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AS_UNIQUEID" val="487"/>
</p:tagLst>
</file>

<file path=ppt/tags/tag10.xml><?xml version="1.0" encoding="utf-8"?>
<p:tagLst xmlns:p="http://schemas.openxmlformats.org/presentationml/2006/main">
  <p:tag name="AS_UNIQUEID" val="497"/>
</p:tagLst>
</file>

<file path=ppt/tags/tag100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ext&quot;,&quot;text&quot;,&quot;picture&quot;,&quot;chart&quot;,&quot;table&quot;,&quot;video&quot;]}]]"/>
  <p:tag name="KSO_WM_CHIP_GROUPID" val="5e6ef8ed605d5daf04fe5f5f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8ed605d5daf04fe5f60"/>
  <p:tag name="KSO_WM_SLIDE_BACKGROUND" val="[&quot;general&quot;,&quot;navigation&quot;]"/>
  <p:tag name="KSO_WM_SLIDE_BACKGROUND_TYPE" val="navigation"/>
  <p:tag name="KSO_WM_SLIDE_BK_DARK_LIGHT" val="2"/>
  <p:tag name="KSO_WM_SLIDE_CAN_ADD_NAVIGATION" val="1"/>
  <p:tag name="KSO_WM_SLIDE_ID" val="diagram20207363_1"/>
  <p:tag name="KSO_WM_SLIDE_INDEX" val="1"/>
  <p:tag name="KSO_WM_SLIDE_ITEM_CNT" val="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4:55:4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5:43&quot;,&quot;margin&quot;:{&quot;bottom&quot;:0.42300000786781311,&quot;left&quot;:1.2699999809265137,&quot;right&quot;:1.2699999809265137,&quot;top&quot;:0.42300000786781311},&quot;type&quot;:0},{&quot;id&quot;:&quot;2021-04-01T14:55:43&quot;,&quot;margin&quot;:{&quot;bottom&quot;:2.5399999618530273,&quot;left&quot;:2.5399999618530273,&quot;right&quot;:2.5399999618530273,&quot;top&quot;:1.6929999589920044},&quot;type&quot;:0}],&quot;type&quot;:0}"/>
  <p:tag name="KSO_WM_SLIDE_POSITION" val="0*0"/>
  <p:tag name="KSO_WM_SLIDE_RATIO" val="1.777778"/>
  <p:tag name="KSO_WM_SLIDE_SIZE" val="959*468"/>
  <p:tag name="KSO_WM_SLIDE_SUBTYPE" val="pureTxt"/>
  <p:tag name="KSO_WM_SLIDE_SUPPORT_FEATURE_TYPE" val="0"/>
  <p:tag name="KSO_WM_SLIDE_TYPE" val="text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COLOR_TYPE" val="1"/>
  <p:tag name="KSO_WM_TEMPLATE_INDEX" val="20207363"/>
  <p:tag name="KSO_WM_TEMPLATE_MASTER_TYPE" val="0"/>
  <p:tag name="KSO_WM_TEMPLATE_SUBCATEGORY" val="21"/>
</p:tagLst>
</file>

<file path=ppt/tags/tag101.xml><?xml version="1.0" encoding="utf-8"?>
<p:tagLst xmlns:p="http://schemas.openxmlformats.org/presentationml/2006/main">
  <p:tag name="AS_UNIQUEID" val="648"/>
  <p:tag name="KSO_WM_ASSEMBLE_CHIP_INDEX" val="cb75ab1854554ce1b4f35158b54f7333"/>
  <p:tag name="KSO_WM_BEAUTIFY_FLAG" val="#wm#"/>
  <p:tag name="KSO_WM_CHIP_FILLAREA_FILL_RULE" val="{&quot;fill_align&quot;:&quot;ct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b54054ed1e2fb7fe8f"/>
  <p:tag name="KSO_WM_TEMPLATE_ASSEMBLE_XID" val="60656eb54054ed1e2fb7fe8f"/>
  <p:tag name="KSO_WM_TEMPLATE_CATEGORY" val="diagram"/>
  <p:tag name="KSO_WM_TEMPLATE_INDEX" val="20213673"/>
  <p:tag name="KSO_WM_UNIT_BLOCK" val="0"/>
  <p:tag name="KSO_WM_UNIT_COMPATIBLE" val="0"/>
  <p:tag name="KSO_WM_UNIT_DEC_AREA_ID" val="b37919134acb4a51bbcb8f9b6695098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3673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27"/>
</p:tagLst>
</file>

<file path=ppt/tags/tag102.xml><?xml version="1.0" encoding="utf-8"?>
<p:tagLst xmlns:p="http://schemas.openxmlformats.org/presentationml/2006/main">
  <p:tag name="FIXED_XID_TMP" val="5f5ee1ca4d6848d78f644aed"/>
  <p:tag name="KSO_WM_BEAUTIFY_FLAG" val="#wm#"/>
  <p:tag name="KSO_WM_CHIP_DECFILLPROP" val="[]"/>
  <p:tag name="KSO_WM_CHIP_FILLPROP" val="[[{&quot;text_align&quot;:&quot;ct&quot;,&quot;text_direction&quot;:&quot;horizontal&quot;,&quot;support_big_font&quot;:false,&quot;picture_toward&quot;:0,&quot;picture_dockside&quot;:[],&quot;fill_id&quot;:&quot;f4e552a498f24ec88a7a49012f3332fe&quot;,&quot;fill_align&quot;:&quot;ct&quot;,&quot;chip_types&quot;:[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174da224636a4d3fbb0d51f2ce0d7c1d&quot;,&quot;fill_align&quot;:&quot;cm&quot;,&quot;chip_types&quot;:[&quot;pictext&quot;,&quot;text&quot;,&quot;picture&quot;,&quot;table&quot;,&quot;video&quot;]}]]"/>
  <p:tag name="KSO_WM_CHIP_GROUPID" val="5f5ee1ca4d6848d78f644aed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9675b553136823a5e61e2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3673_1"/>
  <p:tag name="KSO_WM_SLIDE_INDEX" val="1"/>
  <p:tag name="KSO_WM_SLIDE_ITEM_CNT" val="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4:58&quot;,&quot;maxSize&quot;:{&quot;size1&quot;:31.100000000000001},&quot;minSize&quot;:{&quot;size1&quot;:20},&quot;normalSize&quot;:{&quot;size1&quot;:31.09981481481481},&quot;subLayout&quot;:[{&quot;id&quot;:&quot;2021-04-01T15:14:58&quot;,&quot;margin&quot;:{&quot;bottom&quot;:0.21199998259544373,&quot;left&quot;:1.6929999589920044,&quot;right&quot;:1.6929999589920044,&quot;top&quot;:1.6929999589920044},&quot;type&quot;:0},{&quot;id&quot;:&quot;2021-04-01T15:14:58&quot;,&quot;margin&quot;:{&quot;bottom&quot;:2.1170001029968262,&quot;left&quot;:5.5029997825622559,&quot;right&quot;:5.5029997825622559,&quot;top&quot;:1.6929999589920044},&quot;type&quot;:0}],&quot;type&quot;:0}"/>
  <p:tag name="KSO_WM_SLIDE_POSITION" val="47*48"/>
  <p:tag name="KSO_WM_SLIDE_RATIO" val="1.777778"/>
  <p:tag name="KSO_WM_SLIDE_SIZE" val="864*420"/>
  <p:tag name="KSO_WM_SLIDE_SUBTYPE" val="pureTxt"/>
  <p:tag name="KSO_WM_SLIDE_SUPPORT_FEATURE_TYPE" val="0"/>
  <p:tag name="KSO_WM_SLIDE_TYPE" val="text"/>
  <p:tag name="KSO_WM_TAG_VERSION" val="1.0"/>
  <p:tag name="KSO_WM_TEMPLATE_ASSEMBLE_GROUPID" val="60656eb54054ed1e2fb7fe8f"/>
  <p:tag name="KSO_WM_TEMPLATE_ASSEMBLE_XID" val="60656eb54054ed1e2fb7fe8f"/>
  <p:tag name="KSO_WM_TEMPLATE_CATEGORY" val="diagram"/>
  <p:tag name="KSO_WM_TEMPLATE_COLOR_TYPE" val="1"/>
  <p:tag name="KSO_WM_TEMPLATE_INDEX" val="20213673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BEAUTIFY_FLAG" val="#wm#"/>
  <p:tag name="KSO_WM_TEMPLATE_CATEGORY" val="diagram"/>
  <p:tag name="KSO_WM_TEMPLATE_INDEX" val="20213673"/>
</p:tagLst>
</file>

<file path=ppt/tags/tag104.xml><?xml version="1.0" encoding="utf-8"?>
<p:tagLst xmlns:p="http://schemas.openxmlformats.org/presentationml/2006/main">
  <p:tag name="AS_UNIQUEID" val="664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5190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.4"/>
  <p:tag name="KSO_WM_UNIT_NOCLEAR" val="0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5.xml><?xml version="1.0" encoding="utf-8"?>
<p:tagLst xmlns:p="http://schemas.openxmlformats.org/presentationml/2006/main">
  <p:tag name="AS_UNIQUEID" val="665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HIGHLIGHT" val="0"/>
  <p:tag name="KSO_WM_UNIT_ID" val="diagram20205190_1*i*3"/>
  <p:tag name="KSO_WM_UNIT_INDEX" val="3"/>
  <p:tag name="KSO_WM_UNIT_LAYERLEVEL" val="1"/>
  <p:tag name="KSO_WM_UNIT_TYPE" val="i"/>
</p:tagLst>
</file>

<file path=ppt/tags/tag106.xml><?xml version="1.0" encoding="utf-8"?>
<p:tagLst xmlns:p="http://schemas.openxmlformats.org/presentationml/2006/main">
  <p:tag name="AS_UNIQUEID" val="666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diagram20205190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7.xml><?xml version="1.0" encoding="utf-8"?>
<p:tagLst xmlns:p="http://schemas.openxmlformats.org/presentationml/2006/main">
  <p:tag name="AS_UNIQUEID" val="667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HIGHLIGHT" val="0"/>
  <p:tag name="KSO_WM_UNIT_ID" val="diagram20205190_1*i*5"/>
  <p:tag name="KSO_WM_UNIT_INDEX" val="5"/>
  <p:tag name="KSO_WM_UNIT_LAYERLEVEL" val="1"/>
  <p:tag name="KSO_WM_UNIT_LINE_FILL_TYPE" val="2"/>
  <p:tag name="KSO_WM_UNIT_LINE_FORE_SCHEMECOLOR_INDEX" val="5"/>
  <p:tag name="KSO_WM_UNIT_LINE_FORE_SCHEMECOLOR_INDEX_BRIGHTNESS" val="0.4"/>
  <p:tag name="KSO_WM_UNIT_TYPE" val="i"/>
</p:tagLst>
</file>

<file path=ppt/tags/tag108.xml><?xml version="1.0" encoding="utf-8"?>
<p:tagLst xmlns:p="http://schemas.openxmlformats.org/presentationml/2006/main">
  <p:tag name="AS_UNIQUEID" val="668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HIGHLIGHT" val="0"/>
  <p:tag name="KSO_WM_UNIT_ID" val="diagram20205190_1*i*6"/>
  <p:tag name="KSO_WM_UNIT_INDEX" val="6"/>
  <p:tag name="KSO_WM_UNIT_LAYERLEVEL" val="1"/>
  <p:tag name="KSO_WM_UNIT_LINE_FILL_TYPE" val="2"/>
  <p:tag name="KSO_WM_UNIT_LINE_FORE_SCHEMECOLOR_INDEX" val="5"/>
  <p:tag name="KSO_WM_UNIT_LINE_FORE_SCHEMECOLOR_INDEX_BRIGHTNESS" val="0.4"/>
  <p:tag name="KSO_WM_UNIT_TYPE" val="i"/>
</p:tagLst>
</file>

<file path=ppt/tags/tag109.xml><?xml version="1.0" encoding="utf-8"?>
<p:tagLst xmlns:p="http://schemas.openxmlformats.org/presentationml/2006/main">
  <p:tag name="AS_UNIQUEID" val="669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HIGHLIGHT" val="0"/>
  <p:tag name="KSO_WM_UNIT_ID" val="diagram20205190_1*i*8"/>
  <p:tag name="KSO_WM_UNIT_INDEX" val="8"/>
  <p:tag name="KSO_WM_UNIT_LAYERLEVEL" val="1"/>
  <p:tag name="KSO_WM_UNIT_TYPE" val="i"/>
</p:tagLst>
</file>

<file path=ppt/tags/tag11.xml><?xml version="1.0" encoding="utf-8"?>
<p:tagLst xmlns:p="http://schemas.openxmlformats.org/presentationml/2006/main">
  <p:tag name="AS_UNIQUEID" val="499"/>
</p:tagLst>
</file>

<file path=ppt/tags/tag110.xml><?xml version="1.0" encoding="utf-8"?>
<p:tagLst xmlns:p="http://schemas.openxmlformats.org/presentationml/2006/main">
  <p:tag name="AS_UNIQUEID" val="670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.4"/>
  <p:tag name="KSO_WM_UNIT_FILL_TYPE" val="1"/>
  <p:tag name="KSO_WM_UNIT_HIGHLIGHT" val="0"/>
  <p:tag name="KSO_WM_UNIT_ID" val="diagram20205190_1*i*7"/>
  <p:tag name="KSO_WM_UNIT_INDEX" val="7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1.xml><?xml version="1.0" encoding="utf-8"?>
<p:tagLst xmlns:p="http://schemas.openxmlformats.org/presentationml/2006/main">
  <p:tag name="AS_UNIQUEID" val="671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HIGHLIGHT" val="0"/>
  <p:tag name="KSO_WM_UNIT_ID" val="diagram20205190_1*i*9"/>
  <p:tag name="KSO_WM_UNIT_INDEX" val="9"/>
  <p:tag name="KSO_WM_UNIT_LAYERLEVEL" val="1"/>
  <p:tag name="KSO_WM_UNIT_LINE_FILL_TYPE" val="2"/>
  <p:tag name="KSO_WM_UNIT_LINE_FORE_SCHEMECOLOR_INDEX" val="5"/>
  <p:tag name="KSO_WM_UNIT_LINE_FORE_SCHEMECOLOR_INDEX_BRIGHTNESS" val="0.4"/>
  <p:tag name="KSO_WM_UNIT_TYPE" val="i"/>
</p:tagLst>
</file>

<file path=ppt/tags/tag112.xml><?xml version="1.0" encoding="utf-8"?>
<p:tagLst xmlns:p="http://schemas.openxmlformats.org/presentationml/2006/main">
  <p:tag name="AS_UNIQUEID" val="672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HIGHLIGHT" val="0"/>
  <p:tag name="KSO_WM_UNIT_ID" val="diagram20205190_1*i*11"/>
  <p:tag name="KSO_WM_UNIT_INDEX" val="11"/>
  <p:tag name="KSO_WM_UNIT_LAYERLEVEL" val="1"/>
  <p:tag name="KSO_WM_UNIT_LINE_FILL_TYPE" val="2"/>
  <p:tag name="KSO_WM_UNIT_LINE_FORE_SCHEMECOLOR_INDEX" val="5"/>
  <p:tag name="KSO_WM_UNIT_LINE_FORE_SCHEMECOLOR_INDEX_BRIGHTNESS" val="0.4"/>
  <p:tag name="KSO_WM_UNIT_TYPE" val="i"/>
</p:tagLst>
</file>

<file path=ppt/tags/tag113.xml><?xml version="1.0" encoding="utf-8"?>
<p:tagLst xmlns:p="http://schemas.openxmlformats.org/presentationml/2006/main">
  <p:tag name="AS_UNIQUEID" val="673"/>
  <p:tag name="KSO_WM_BEAUTIFY_FLAG" val="#wm#"/>
  <p:tag name="KSO_WM_TAG_VERSION" val="1.0"/>
  <p:tag name="KSO_WM_TEMPLATE_CATEGORY" val="diagram"/>
  <p:tag name="KSO_WM_TEMPLATE_INDEX" val="20205190"/>
  <p:tag name="KSO_WM_UNIT_COMPATIBLE" val="0"/>
  <p:tag name="KSO_WM_UNIT_DIAGRAM_ISNUMVISUAL" val="0"/>
  <p:tag name="KSO_WM_UNIT_DIAGRAM_ISREFERUNIT" val="0"/>
  <p:tag name="KSO_WM_UNIT_HIGHLIGHT" val="0"/>
  <p:tag name="KSO_WM_UNIT_ID" val="diagram20205190_1*f*1"/>
  <p:tag name="KSO_WM_UNIT_INDEX" val="1"/>
  <p:tag name="KSO_WM_UNIT_LAYERLEVEL" val="1"/>
  <p:tag name="KSO_WM_UNIT_NOCLEAR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单击此处输入你的正文，文字是您思想的提炼，为了最终演示发布的良好效果，请尽量言简意赅的阐述观点；根据需要可酌情增减文字，以便观者可以准确理解您所传达的信息。&#10;单击此处输入你的正文，文字是您思想的提炼，为了最终演示发布的良好效果，请尽量言简意赅的阐述观点；根据需要可酌情增减文字，以便观者可以准确理解您所传达的信息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f"/>
  <p:tag name="KSO_WM_UNIT_VALUE" val="357"/>
</p:tagLst>
</file>

<file path=ppt/tags/tag114.xml><?xml version="1.0" encoding="utf-8"?>
<p:tagLst xmlns:p="http://schemas.openxmlformats.org/presentationml/2006/main">
  <p:tag name="KSO_WM_BEAUTIFY_FLAG" val="#wm#"/>
  <p:tag name="KSO_WM_SLIDE_ID" val="diagram20205190_1"/>
  <p:tag name="KSO_WM_SLIDE_INDEX" val="1"/>
  <p:tag name="KSO_WM_SLIDE_ITEM_CNT" val="0"/>
  <p:tag name="KSO_WM_SLIDE_LAYOUT" val="a_b_f"/>
  <p:tag name="KSO_WM_SLIDE_LAYOUT_CNT" val="1_1_1"/>
  <p:tag name="KSO_WM_SLIDE_POSITION" val="13*30"/>
  <p:tag name="KSO_WM_SLIDE_SIZE" val="932*488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5190"/>
  <p:tag name="KSO_WM_TEMPLATE_MASTER_TYPE" val="0"/>
  <p:tag name="KSO_WM_TEMPLATE_SUBCATEGORY" val="0"/>
</p:tagLst>
</file>

<file path=ppt/tags/tag115.xml><?xml version="1.0" encoding="utf-8"?>
<p:tagLst xmlns:p="http://schemas.openxmlformats.org/presentationml/2006/main">
  <p:tag name="AS_UNIQUEID" val="681"/>
  <p:tag name="KSO_WM_ASSEMBLE_CHIP_INDEX" val="e2b0899fbad14fb9990a409e9b2989d8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b54054ed1e2fb7fe8f"/>
  <p:tag name="KSO_WM_TEMPLATE_ASSEMBLE_XID" val="60656eb54054ed1e2fb7fe8f"/>
  <p:tag name="KSO_WM_TEMPLATE_CATEGORY" val="diagram"/>
  <p:tag name="KSO_WM_TEMPLATE_INDEX" val="20213673"/>
  <p:tag name="KSO_WM_UNIT_BLOCK" val="0"/>
  <p:tag name="KSO_WM_UNIT_COMPATIBLE" val="0"/>
  <p:tag name="KSO_WM_UNIT_DEC_AREA_ID" val="c5974a3a47a7438db28ffdaeb587b99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3673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。"/>
  <p:tag name="KSO_WM_UNIT_SHOW_EDIT_AREA_INDICATION" val="1"/>
  <p:tag name="KSO_WM_UNIT_SM_LIMIT_TYPE" val="2"/>
  <p:tag name="KSO_WM_UNIT_SUBTYPE" val="a"/>
  <p:tag name="KSO_WM_UNIT_SUPPORT_UNIT_TYPE" val="[&quot;d&quot;,&quot;β&quot;,&quot;θ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225"/>
</p:tagLst>
</file>

<file path=ppt/tags/tag116.xml><?xml version="1.0" encoding="utf-8"?>
<p:tagLst xmlns:p="http://schemas.openxmlformats.org/presentationml/2006/main">
  <p:tag name="AS_UNIQUEID" val="682"/>
  <p:tag name="KSO_WM_BEAUTIFY_FLAG" val="#wm#"/>
  <p:tag name="KSO_WM_CHIP_GROUPID" val="5f5ee1ca4d6848d78f644aed"/>
  <p:tag name="KSO_WM_CHIP_XID" val="5f69675b553136823a5e61e2"/>
  <p:tag name="KSO_WM_TAG_VERSION" val="1.0"/>
  <p:tag name="KSO_WM_TEMPLATE_ASSEMBLE_GROUPID" val="60656eb54054ed1e2fb7fe8f"/>
  <p:tag name="KSO_WM_TEMPLATE_ASSEMBLE_XID" val="60656eb54054ed1e2fb7fe8f"/>
  <p:tag name="KSO_WM_TEMPLATE_CATEGORY" val="diagram"/>
  <p:tag name="KSO_WM_TEMPLATE_INDEX" val="20213673"/>
  <p:tag name="KSO_WM_UNIT_BLOCK" val="0"/>
  <p:tag name="KSO_WM_UNIT_COMPATIBLE" val="0"/>
  <p:tag name="KSO_WM_UNIT_DEC_AREA_ID" val="77a68b76df7a44bd8803cebad9e0ff01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c5974a3a47a7438db28ffdaeb587b99c&quot;,&quot;X&quot;:{&quot;Pos&quot;:1},&quot;Y&quot;:{&quot;Pos&quot;:1}},&quot;whChangeMode&quot;:1}"/>
  <p:tag name="KSO_WM_UNIT_DIAGRAM_ISNUMVISUAL" val="0"/>
  <p:tag name="KSO_WM_UNIT_DIAGRAM_ISREFERUNIT" val="0"/>
  <p:tag name="KSO_WM_UNIT_HIGHLIGHT" val="0"/>
  <p:tag name="KSO_WM_UNIT_ID" val="diagram20213673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50"/>
</p:tagLst>
</file>

<file path=ppt/tags/tag117.xml><?xml version="1.0" encoding="utf-8"?>
<p:tagLst xmlns:p="http://schemas.openxmlformats.org/presentationml/2006/main">
  <p:tag name="AS_UNIQUEID" val="683"/>
  <p:tag name="KSO_WM_BEAUTIFY_FLAG" val="#wm#"/>
  <p:tag name="KSO_WM_CHIP_GROUPID" val="5f5ee1ca4d6848d78f644aed"/>
  <p:tag name="KSO_WM_CHIP_XID" val="5f69675b553136823a5e61e2"/>
  <p:tag name="KSO_WM_TAG_VERSION" val="1.0"/>
  <p:tag name="KSO_WM_TEMPLATE_ASSEMBLE_GROUPID" val="60656eb54054ed1e2fb7fe8f"/>
  <p:tag name="KSO_WM_TEMPLATE_ASSEMBLE_XID" val="60656eb54054ed1e2fb7fe8f"/>
  <p:tag name="KSO_WM_TEMPLATE_CATEGORY" val="diagram"/>
  <p:tag name="KSO_WM_TEMPLATE_INDEX" val="20213673"/>
  <p:tag name="KSO_WM_UNIT_BLOCK" val="0"/>
  <p:tag name="KSO_WM_UNIT_COMPATIBLE" val="0"/>
  <p:tag name="KSO_WM_UNIT_DEC_AREA_ID" val="f8361c95c6a14706b337364fb1f6f01e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c5974a3a47a7438db28ffdaeb587b99c&quot;,&quot;X&quot;:{&quot;Pos&quot;:2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3673_1*i*2"/>
  <p:tag name="KSO_WM_UNIT_INDEX" val="2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"/>
</p:tagLst>
</file>

<file path=ppt/tags/tag118.xml><?xml version="1.0" encoding="utf-8"?>
<p:tagLst xmlns:p="http://schemas.openxmlformats.org/presentationml/2006/main">
  <p:tag name="AS_UNIQUEID" val="684"/>
  <p:tag name="KSO_WM_BEAUTIFY_FLAG" val="#wm#"/>
  <p:tag name="KSO_WM_CHIP_GROUPID" val="5f5ee1ca4d6848d78f644aed"/>
  <p:tag name="KSO_WM_CHIP_XID" val="5f69675b553136823a5e61e2"/>
  <p:tag name="KSO_WM_TAG_VERSION" val="1.0"/>
  <p:tag name="KSO_WM_TEMPLATE_ASSEMBLE_GROUPID" val="60656eb54054ed1e2fb7fe8f"/>
  <p:tag name="KSO_WM_TEMPLATE_ASSEMBLE_XID" val="60656eb54054ed1e2fb7fe8f"/>
  <p:tag name="KSO_WM_TEMPLATE_CATEGORY" val="diagram"/>
  <p:tag name="KSO_WM_TEMPLATE_INDEX" val="20213673"/>
  <p:tag name="KSO_WM_UNIT_BLOCK" val="0"/>
  <p:tag name="KSO_WM_UNIT_COMPATIBLE" val="0"/>
  <p:tag name="KSO_WM_UNIT_DEC_AREA_ID" val="78eaa76c012f411782417439eb047a85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c5974a3a47a7438db28ffdaeb587b99c&quot;,&quot;X&quot;:{&quot;Pos&quot;:0},&quot;Y&quot;:{&quot;Pos&quot;:2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3673_1*i*3"/>
  <p:tag name="KSO_WM_UNIT_INDEX" val="3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5"/>
</p:tagLst>
</file>

<file path=ppt/tags/tag119.xml><?xml version="1.0" encoding="utf-8"?>
<p:tagLst xmlns:p="http://schemas.openxmlformats.org/presentationml/2006/main">
  <p:tag name="AS_UNIQUEID" val="686"/>
</p:tagLst>
</file>

<file path=ppt/tags/tag12.xml><?xml version="1.0" encoding="utf-8"?>
<p:tagLst xmlns:p="http://schemas.openxmlformats.org/presentationml/2006/main">
  <p:tag name="AS_UNIQUEID" val="500"/>
</p:tagLst>
</file>

<file path=ppt/tags/tag120.xml><?xml version="1.0" encoding="utf-8"?>
<p:tagLst xmlns:p="http://schemas.openxmlformats.org/presentationml/2006/main">
  <p:tag name="FIXED_XID_TMP" val="5f5ee1ca4d6848d78f644aed"/>
  <p:tag name="KSO_WM_BEAUTIFY_FLAG" val="#wm#"/>
  <p:tag name="KSO_WM_CHIP_DECFILLPROP" val="[]"/>
  <p:tag name="KSO_WM_CHIP_FILLPROP" val="[[{&quot;text_align&quot;:&quot;ct&quot;,&quot;text_direction&quot;:&quot;horizontal&quot;,&quot;support_big_font&quot;:false,&quot;picture_toward&quot;:0,&quot;picture_dockside&quot;:[],&quot;fill_id&quot;:&quot;f4e552a498f24ec88a7a49012f3332fe&quot;,&quot;fill_align&quot;:&quot;ct&quot;,&quot;chip_types&quot;:[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174da224636a4d3fbb0d51f2ce0d7c1d&quot;,&quot;fill_align&quot;:&quot;cm&quot;,&quot;chip_types&quot;:[&quot;pictext&quot;,&quot;text&quot;,&quot;picture&quot;,&quot;table&quot;,&quot;video&quot;]}]]"/>
  <p:tag name="KSO_WM_CHIP_GROUPID" val="5f5ee1ca4d6848d78f644aed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9675b553136823a5e61e2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3673_1"/>
  <p:tag name="KSO_WM_SLIDE_INDEX" val="1"/>
  <p:tag name="KSO_WM_SLIDE_ITEM_CNT" val="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4:58&quot;,&quot;maxSize&quot;:{&quot;size1&quot;:31.100000000000001},&quot;minSize&quot;:{&quot;size1&quot;:20},&quot;normalSize&quot;:{&quot;size1&quot;:20.000185185185181},&quot;subLayout&quot;:[{&quot;id&quot;:&quot;2021-04-01T15:14:58&quot;,&quot;margin&quot;:{&quot;bottom&quot;:0.21199998259544373,&quot;left&quot;:1.6929999589920044,&quot;right&quot;:1.6929999589920044,&quot;top&quot;:1.6929999589920044},&quot;type&quot;:0},{&quot;id&quot;:&quot;2021-04-01T15:14:58&quot;,&quot;margin&quot;:{&quot;bottom&quot;:2.1170001029968262,&quot;left&quot;:5.5029997825622559,&quot;right&quot;:5.5029997825622559,&quot;top&quot;:1.6929999589920044},&quot;type&quot;:0}],&quot;type&quot;:0}"/>
  <p:tag name="KSO_WM_SLIDE_POSITION" val="47*48"/>
  <p:tag name="KSO_WM_SLIDE_RATIO" val="1.777778"/>
  <p:tag name="KSO_WM_SLIDE_SIZE" val="864*420"/>
  <p:tag name="KSO_WM_SLIDE_SUBTYPE" val="pureTxt"/>
  <p:tag name="KSO_WM_SLIDE_SUPPORT_FEATURE_TYPE" val="0"/>
  <p:tag name="KSO_WM_SLIDE_TYPE" val="text"/>
  <p:tag name="KSO_WM_TAG_VERSION" val="1.0"/>
  <p:tag name="KSO_WM_TEMPLATE_ASSEMBLE_GROUPID" val="60656eb54054ed1e2fb7fe8f"/>
  <p:tag name="KSO_WM_TEMPLATE_ASSEMBLE_XID" val="60656eb54054ed1e2fb7fe8f"/>
  <p:tag name="KSO_WM_TEMPLATE_CATEGORY" val="diagram"/>
  <p:tag name="KSO_WM_TEMPLATE_COLOR_TYPE" val="1"/>
  <p:tag name="KSO_WM_TEMPLATE_INDEX" val="20213673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AS_UNIQUEID" val="763"/>
  <p:tag name="KSO_WM_ASSEMBLE_CHIP_INDEX" val="9141dd4141934aa49065a979c3826c15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bf4054ed1e2fb80f9d"/>
  <p:tag name="KSO_WM_TEMPLATE_ASSEMBLE_XID" val="60656fbf4054ed1e2fb80f9d"/>
  <p:tag name="KSO_WM_TEMPLATE_CATEGORY" val="diagram"/>
  <p:tag name="KSO_WM_TEMPLATE_INDEX" val="20216573"/>
  <p:tag name="KSO_WM_UNIT_COMPATIBLE" val="1"/>
  <p:tag name="KSO_WM_UNIT_DEC_AREA_ID" val="149ebe818bae4a74ae92c0ff27badc4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HIGHLIGHT" val="0"/>
  <p:tag name="KSO_WM_UNIT_ID" val="diagram20216573_1*d*1"/>
  <p:tag name="KSO_WM_UNIT_INDEX" val="1"/>
  <p:tag name="KSO_WM_UNIT_LAYERLEVEL" val="1"/>
  <p:tag name="KSO_WM_UNIT_PLACING_PICTURE" val="9141dd4141934aa49065a979c3826c15"/>
  <p:tag name="KSO_WM_UNIT_SM_LIMIT_TYPE" val="0"/>
  <p:tag name="KSO_WM_UNIT_TYPE" val="d"/>
  <p:tag name="KSO_WM_UNIT_VALUE" val="1904*3384"/>
</p:tagLst>
</file>

<file path=ppt/tags/tag122.xml><?xml version="1.0" encoding="utf-8"?>
<p:tagLst xmlns:p="http://schemas.openxmlformats.org/presentationml/2006/main">
  <p:tag name="AS_UNIQUEID" val="764"/>
  <p:tag name="KSO_WM_BEAUTIFY_FLAG" val="#wm#"/>
  <p:tag name="KSO_WM_CHIP_GROUPID" val="5f101a3605e68e5c8075672e"/>
  <p:tag name="KSO_WM_CHIP_XID" val="5f101a3605e68e5c8075672f"/>
  <p:tag name="KSO_WM_TAG_VERSION" val="1.0"/>
  <p:tag name="KSO_WM_TEMPLATE_ASSEMBLE_GROUPID" val="60656fbf4054ed1e2fb80f9d"/>
  <p:tag name="KSO_WM_TEMPLATE_ASSEMBLE_XID" val="60656fbf4054ed1e2fb80f9d"/>
  <p:tag name="KSO_WM_TEMPLATE_CATEGORY" val="diagram"/>
  <p:tag name="KSO_WM_TEMPLATE_INDEX" val="20216573"/>
  <p:tag name="KSO_WM_UNIT_BLOCK" val="0"/>
  <p:tag name="KSO_WM_UNIT_COMPATIBLE" val="0"/>
  <p:tag name="KSO_WM_UNIT_DEC_AREA_ID" val="4c897197cfa947479d05debc2bc748ac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ea9987b77df8444684beb2e5b57f5383;64b48f77925e46fe97d04e7d7ed72ab1&quot;,&quot;X&quot;:{&quot;Pos&quot;:1},&quot;Y&quot;:{&quot;Pos&quot;:1}},&quot;whChangeMode&quot;:1}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16573_1*i*1"/>
  <p:tag name="KSO_WM_UNIT_INDEX" val="1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315"/>
</p:tagLst>
</file>

<file path=ppt/tags/tag123.xml><?xml version="1.0" encoding="utf-8"?>
<p:tagLst xmlns:p="http://schemas.openxmlformats.org/presentationml/2006/main">
  <p:tag name="AS_UNIQUEID" val="765"/>
  <p:tag name="KSO_WM_ASSEMBLE_CHIP_INDEX" val="0f7aa51652ac41538a8c02864e367d2c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bf4054ed1e2fb80f9d"/>
  <p:tag name="KSO_WM_TEMPLATE_ASSEMBLE_XID" val="60656fbf4054ed1e2fb80f9d"/>
  <p:tag name="KSO_WM_TEMPLATE_CATEGORY" val="diagram"/>
  <p:tag name="KSO_WM_TEMPLATE_INDEX" val="20216573"/>
  <p:tag name="KSO_WM_UNIT_BLOCK" val="0"/>
  <p:tag name="KSO_WM_UNIT_COMPATIBLE" val="0"/>
  <p:tag name="KSO_WM_UNIT_DEC_AREA_ID" val="ea9987b77df8444684beb2e5b57f538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6573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6"/>
</p:tagLst>
</file>

<file path=ppt/tags/tag124.xml><?xml version="1.0" encoding="utf-8"?>
<p:tagLst xmlns:p="http://schemas.openxmlformats.org/presentationml/2006/main">
  <p:tag name="AS_UNIQUEID" val="766"/>
  <p:tag name="KSO_WM_ASSEMBLE_CHIP_INDEX" val="36f26532e7814b87a47653ea2bd43c21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bf4054ed1e2fb80f9d"/>
  <p:tag name="KSO_WM_TEMPLATE_ASSEMBLE_XID" val="60656fbf4054ed1e2fb80f9d"/>
  <p:tag name="KSO_WM_TEMPLATE_CATEGORY" val="diagram"/>
  <p:tag name="KSO_WM_TEMPLATE_INDEX" val="20216573"/>
  <p:tag name="KSO_WM_UNIT_BLOCK" val="0"/>
  <p:tag name="KSO_WM_UNIT_COMPATIBLE" val="0"/>
  <p:tag name="KSO_WM_UNIT_DEC_AREA_ID" val="64b48f77925e46fe97d04e7d7ed72ab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6573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72"/>
</p:tagLst>
</file>

<file path=ppt/tags/tag125.xml><?xml version="1.0" encoding="utf-8"?>
<p:tagLst xmlns:p="http://schemas.openxmlformats.org/presentationml/2006/main">
  <p:tag name="AS_UNIQUEID" val="767"/>
</p:tagLst>
</file>

<file path=ppt/tags/tag126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picture_toward&quot;:0,&quot;picture_dockside&quot;:[],&quot;fill_id&quot;:&quot;40819ef106ad423daf67fece0a3f3a7e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cd6a50bc523a4e82bb4bca18a8604bed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a2022ed52dab4785a2331e698d6c6da3&quot;,&quot;fill_align&quot;:&quot;lt&quot;,&quot;chip_types&quot;:[&quot;text&quot;]}]]"/>
  <p:tag name="KSO_WM_CHIP_GROUPID" val="5f101a3605e68e5c8075672e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101a3605e68e5c8075672f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6573_1"/>
  <p:tag name="KSO_WM_SLIDE_INDEX" val="1"/>
  <p:tag name="KSO_WM_SLIDE_ITEM_CNT" val="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6:01:51&quot;,&quot;maxSize&quot;:{&quot;size1&quot;:33.799650682875651},&quot;minSize&quot;:{&quot;size1&quot;:24.999650682875654},&quot;normalSize&quot;:{&quot;size1&quot;:33.799650682875651},&quot;subLayout&quot;:[{&quot;id&quot;:&quot;2021-04-01T16:01:51&quot;,&quot;type&quot;:0},{&quot;direction&quot;:1,&quot;id&quot;:&quot;2021-04-01T16:01:51&quot;,&quot;maxSize&quot;:{&quot;size1&quot;:62.299472333412211},&quot;minSize&quot;:{&quot;size1&quot;:49.099472333412216},&quot;normalSize&quot;:{&quot;size1&quot;:49.099472333412216},&quot;subLayout&quot;:[{&quot;id&quot;:&quot;2021-04-01T16:01:51&quot;,&quot;maxSize&quot;:{&quot;size1&quot;:46.969889434178675},&quot;minSize&quot;:{&quot;size1&quot;:24.669889434178668},&quot;normalSize&quot;:{&quot;size1&quot;:25.203222767511999},&quot;subLayout&quot;:[{&quot;id&quot;:&quot;2021-04-01T16:01:51&quot;,&quot;margin&quot;:{&quot;bottom&quot;:0.026000002399086952,&quot;left&quot;:1.2699999809265137,&quot;right&quot;:1.2699999809265137,&quot;top&quot;:2.5399999618530273},&quot;type&quot;:0},{&quot;id&quot;:&quot;2021-04-01T16:01:51&quot;,&quot;margin&quot;:{&quot;bottom&quot;:2.5399999618530273,&quot;left&quot;:1.2699999809265137,&quot;right&quot;:1.2699999809265137,&quot;top&quot;:0.81999999284744263},&quot;type&quot;:0}],&quot;type&quot;:0},{&quot;id&quot;:&quot;2021-04-01T16:01:51&quot;,&quot;type&quot;:0}],&quot;type&quot;:0}],&quot;type&quot;:0}"/>
  <p:tag name="KSO_WM_SLIDE_POSITION" val="0*0"/>
  <p:tag name="KSO_WM_SLIDE_RATIO" val="1.777778"/>
  <p:tag name="KSO_WM_SLIDE_SIZE" val="960*540"/>
  <p:tag name="KSO_WM_SLIDE_SUBTYPE" val="picTxt"/>
  <p:tag name="KSO_WM_SLIDE_SUPPORT_FEATURE_TYPE" val="0"/>
  <p:tag name="KSO_WM_SLIDE_TYPE" val="text"/>
  <p:tag name="KSO_WM_TAG_VERSION" val="1.0"/>
  <p:tag name="KSO_WM_TEMPLATE_ASSEMBLE_GROUPID" val="60656fbf4054ed1e2fb80f9d"/>
  <p:tag name="KSO_WM_TEMPLATE_ASSEMBLE_XID" val="60656fbf4054ed1e2fb80f9d"/>
  <p:tag name="KSO_WM_TEMPLATE_CATEGORY" val="diagram"/>
  <p:tag name="KSO_WM_TEMPLATE_COLOR_TYPE" val="1"/>
  <p:tag name="KSO_WM_TEMPLATE_INDEX" val="20216573"/>
  <p:tag name="KSO_WM_TEMPLATE_MASTER_TYPE" val="0"/>
  <p:tag name="KSO_WM_TEMPLATE_SUBCATEGORY" val="21"/>
</p:tagLst>
</file>

<file path=ppt/tags/tag127.xml><?xml version="1.0" encoding="utf-8"?>
<p:tagLst xmlns:p="http://schemas.openxmlformats.org/presentationml/2006/main">
  <p:tag name="AS_UNIQUEID" val="594"/>
  <p:tag name="KSO_WM_BEAUTIFY_FLAG" val="#wm#"/>
  <p:tag name="KSO_WM_SLIDE_BACKGROUND_TYPE" val="frame"/>
  <p:tag name="KSO_WM_SLIDE_BK_DARK_LIGHT" val="2"/>
  <p:tag name="KSO_WM_TAG_VERSION" val="1.0"/>
  <p:tag name="KSO_WM_TEMPLATE_ASSEMBLE_GROUPID" val="60656f124054ed1e2fb802ee"/>
  <p:tag name="KSO_WM_TEMPLATE_ASSEMBLE_XID" val="60656f124054ed1e2fb802ee"/>
  <p:tag name="KSO_WM_TEMPLATE_CATEGORY" val="diagram"/>
  <p:tag name="KSO_WM_TEMPLATE_INDEX" val="20212096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12096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150"/>
</p:tagLst>
</file>

<file path=ppt/tags/tag128.xml><?xml version="1.0" encoding="utf-8"?>
<p:tagLst xmlns:p="http://schemas.openxmlformats.org/presentationml/2006/main">
  <p:tag name="AS_UNIQUEID" val="595"/>
  <p:tag name="KSO_WM_ASSEMBLE_CHIP_INDEX" val="068819b775ad44f690d7c258950cf2da"/>
  <p:tag name="KSO_WM_BEAUTIFY_FLAG" val="#wm#"/>
  <p:tag name="KSO_WM_CHIP_FILLAREA_FILL_RULE" val="{&quot;fill_align&quot;:&quot;l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124054ed1e2fb802ee"/>
  <p:tag name="KSO_WM_TEMPLATE_ASSEMBLE_XID" val="60656f124054ed1e2fb802ee"/>
  <p:tag name="KSO_WM_TEMPLATE_CATEGORY" val="diagram"/>
  <p:tag name="KSO_WM_TEMPLATE_INDEX" val="20212096"/>
  <p:tag name="KSO_WM_UNIT_BLOCK" val="0"/>
  <p:tag name="KSO_WM_UNIT_COMPATIBLE" val="0"/>
  <p:tag name="KSO_WM_UNIT_DEC_AREA_ID" val="d1cfc7b69fd34edca77db28544a108e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2096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40"/>
</p:tagLst>
</file>

<file path=ppt/tags/tag129.xml><?xml version="1.0" encoding="utf-8"?>
<p:tagLst xmlns:p="http://schemas.openxmlformats.org/presentationml/2006/main">
  <p:tag name="AS_UNIQUEID" val="596"/>
  <p:tag name="KSO_WM_ASSEMBLE_CHIP_INDEX" val="763086fbdfed4f858e7d8a88926ea610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124054ed1e2fb802ee"/>
  <p:tag name="KSO_WM_TEMPLATE_ASSEMBLE_XID" val="60656f124054ed1e2fb802ee"/>
  <p:tag name="KSO_WM_TEMPLATE_CATEGORY" val="diagram"/>
  <p:tag name="KSO_WM_TEMPLATE_INDEX" val="20212096"/>
  <p:tag name="KSO_WM_UNIT_COMPATIBLE" val="1"/>
  <p:tag name="KSO_WM_UNIT_DEC_AREA_ID" val="b206412b21ad4fd89fb9f18e785533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2096_1*d*1"/>
  <p:tag name="KSO_WM_UNIT_INDEX" val="1"/>
  <p:tag name="KSO_WM_UNIT_LAYERLEVEL" val="1"/>
  <p:tag name="KSO_WM_UNIT_PICTURE_CLIP_FLAG" val="0"/>
  <p:tag name="KSO_WM_UNIT_SM_LIMIT_TYPE" val="2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YPE" val="d"/>
  <p:tag name="KSO_WM_UNIT_VALUE" val="888*1861"/>
</p:tagLst>
</file>

<file path=ppt/tags/tag13.xml><?xml version="1.0" encoding="utf-8"?>
<p:tagLst xmlns:p="http://schemas.openxmlformats.org/presentationml/2006/main">
  <p:tag name="AS_UNIQUEID" val="501"/>
</p:tagLst>
</file>

<file path=ppt/tags/tag130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features&quot;:[&quot;collage&quot;],&quot;support_big_font&quot;:false,&quot;fill_id&quot;:&quot;2a09e2f775654192b023eba9d64cfa63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fill_id&quot;:&quot;dc91f2014f8e464faea79d4ff00b49fd&quot;,&quot;fill_align&quot;:&quot;rm&quot;,&quot;chip_types&quot;:[&quot;picture&quot;,&quot;video&quot;]}],[{&quot;text_align&quot;:&quot;lm&quot;,&quot;text_direction&quot;:&quot;horizontal&quot;,&quot;support_big_font&quot;:false,&quot;fill_id&quot;:&quot;2a09e2f775654192b023eba9d64cfa63&quot;,&quot;fill_align&quot;:&quot;lm&quot;,&quot;chip_types&quot;:[&quot;text&quot;]},{&quot;text_align&quot;:&quot;lm&quot;,&quot;text_direction&quot;:&quot;horizontal&quot;,&quot;support_features&quot;:[&quot;collage&quot;,&quot;carousel&quot;],&quot;support_big_font&quot;:false,&quot;fill_id&quot;:&quot;dc91f2014f8e464faea79d4ff00b49fd&quot;,&quot;fill_align&quot;:&quot;rm&quot;,&quot;chip_types&quot;:[&quot;diagram&quot;,&quot;pictext&quot;,&quot;picture&quot;,&quot;chart&quot;,&quot;table&quot;,&quot;video&quot;]}]]"/>
  <p:tag name="KSO_WM_CHIP_GROUPID" val="5e6f0104605d5daf04fe5fa9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f0104605d5daf04fe5faa"/>
  <p:tag name="KSO_WM_SLIDE_BACKGROUND" val="[&quot;general&quot;,&quot;frame&quot;]"/>
  <p:tag name="KSO_WM_SLIDE_BACKGROUND_TYPE" val="frame"/>
  <p:tag name="KSO_WM_SLIDE_BK_DARK_LIGHT" val="2"/>
  <p:tag name="KSO_WM_SLIDE_CAN_ADD_NAVIGATION" val="1"/>
  <p:tag name="KSO_WM_SLIDE_ID" val="diagram20212096_1"/>
  <p:tag name="KSO_WM_SLIDE_INDEX" val="1"/>
  <p:tag name="KSO_WM_SLIDE_ITEM_CNT" val="0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1-04-01T15:27:03&quot;,&quot;maxSize&quot;:{&quot;size1&quot;:63.74950428803762},&quot;minSize&quot;:{&quot;size1&quot;:51.349504288037622},&quot;normalSize&quot;:{&quot;size1&quot;:52.65575428803762},&quot;subLayout&quot;:[{&quot;id&quot;:&quot;2021-04-01T15:27:03&quot;,&quot;margin&quot;:{&quot;bottom&quot;:1.6929999589920044,&quot;left&quot;:1.6929999589920044,&quot;right&quot;:0.0010000000474974513,&quot;top&quot;:1.6929999589920044},&quot;type&quot;:0},{&quot;id&quot;:&quot;2021-04-01T15:27:03&quot;,&quot;margin&quot;:{&quot;bottom&quot;:1.6929999589920044,&quot;left&quot;:1.2699999809265137,&quot;right&quot;:1.6929999589920044,&quot;top&quot;:1.6929999589920044},&quot;type&quot;:0}],&quot;type&quot;:0}"/>
  <p:tag name="KSO_WM_SLIDE_POSITION" val="72*144"/>
  <p:tag name="KSO_WM_SLIDE_RATIO" val="1.777778"/>
  <p:tag name="KSO_WM_SLIDE_SIZE" val="816*252"/>
  <p:tag name="KSO_WM_SLIDE_SUBTYPE" val="picTxt"/>
  <p:tag name="KSO_WM_SLIDE_SUPPORT_FEATURE_TYPE" val="3"/>
  <p:tag name="KSO_WM_SLIDE_TYPE" val="text"/>
  <p:tag name="KSO_WM_TAG_VERSION" val="1.0"/>
  <p:tag name="KSO_WM_TEMPLATE_ASSEMBLE_GROUPID" val="60656f124054ed1e2fb802ee"/>
  <p:tag name="KSO_WM_TEMPLATE_ASSEMBLE_XID" val="60656f124054ed1e2fb802ee"/>
  <p:tag name="KSO_WM_TEMPLATE_CATEGORY" val="diagram"/>
  <p:tag name="KSO_WM_TEMPLATE_COLOR_TYPE" val="1"/>
  <p:tag name="KSO_WM_TEMPLATE_INDEX" val="20212096"/>
  <p:tag name="KSO_WM_TEMPLATE_MASTER_TYPE" val="0"/>
  <p:tag name="KSO_WM_TEMPLATE_SUBCATEGORY" val="21"/>
</p:tagLst>
</file>

<file path=ppt/tags/tag131.xml><?xml version="1.0" encoding="utf-8"?>
<p:tagLst xmlns:p="http://schemas.openxmlformats.org/presentationml/2006/main">
  <p:tag name="AS_UNIQUEID" val="562"/>
</p:tagLst>
</file>

<file path=ppt/tags/tag132.xml><?xml version="1.0" encoding="utf-8"?>
<p:tagLst xmlns:p="http://schemas.openxmlformats.org/presentationml/2006/main">
  <p:tag name="AS_UNIQUEID" val="563"/>
</p:tagLst>
</file>

<file path=ppt/tags/tag133.xml><?xml version="1.0" encoding="utf-8"?>
<p:tagLst xmlns:p="http://schemas.openxmlformats.org/presentationml/2006/main">
  <p:tag name="AS_UNIQUEID" val="564"/>
</p:tagLst>
</file>

<file path=ppt/tags/tag134.xml><?xml version="1.0" encoding="utf-8"?>
<p:tagLst xmlns:p="http://schemas.openxmlformats.org/presentationml/2006/main">
  <p:tag name="AS_UNIQUEID" val="565"/>
</p:tagLst>
</file>

<file path=ppt/tags/tag135.xml><?xml version="1.0" encoding="utf-8"?>
<p:tagLst xmlns:p="http://schemas.openxmlformats.org/presentationml/2006/main">
  <p:tag name="AS_UNIQUEID" val="566"/>
</p:tagLst>
</file>

<file path=ppt/tags/tag136.xml><?xml version="1.0" encoding="utf-8"?>
<p:tagLst xmlns:p="http://schemas.openxmlformats.org/presentationml/2006/main">
  <p:tag name="AS_UNIQUEID" val="567"/>
</p:tagLst>
</file>

<file path=ppt/tags/tag13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4.xml><?xml version="1.0" encoding="utf-8"?>
<p:tagLst xmlns:p="http://schemas.openxmlformats.org/presentationml/2006/main">
  <p:tag name="AS_UNIQUEID" val="502"/>
</p:tagLst>
</file>

<file path=ppt/tags/tag15.xml><?xml version="1.0" encoding="utf-8"?>
<p:tagLst xmlns:p="http://schemas.openxmlformats.org/presentationml/2006/main">
  <p:tag name="AS_UNIQUEID" val="503"/>
</p:tagLst>
</file>

<file path=ppt/tags/tag16.xml><?xml version="1.0" encoding="utf-8"?>
<p:tagLst xmlns:p="http://schemas.openxmlformats.org/presentationml/2006/main">
  <p:tag name="AS_UNIQUEID" val="505"/>
</p:tagLst>
</file>

<file path=ppt/tags/tag17.xml><?xml version="1.0" encoding="utf-8"?>
<p:tagLst xmlns:p="http://schemas.openxmlformats.org/presentationml/2006/main">
  <p:tag name="AS_UNIQUEID" val="506"/>
</p:tagLst>
</file>

<file path=ppt/tags/tag18.xml><?xml version="1.0" encoding="utf-8"?>
<p:tagLst xmlns:p="http://schemas.openxmlformats.org/presentationml/2006/main">
  <p:tag name="AS_UNIQUEID" val="507"/>
</p:tagLst>
</file>

<file path=ppt/tags/tag19.xml><?xml version="1.0" encoding="utf-8"?>
<p:tagLst xmlns:p="http://schemas.openxmlformats.org/presentationml/2006/main">
  <p:tag name="AS_UNIQUEID" val="508"/>
</p:tagLst>
</file>

<file path=ppt/tags/tag2.xml><?xml version="1.0" encoding="utf-8"?>
<p:tagLst xmlns:p="http://schemas.openxmlformats.org/presentationml/2006/main">
  <p:tag name="AS_UNIQUEID" val="488"/>
</p:tagLst>
</file>

<file path=ppt/tags/tag20.xml><?xml version="1.0" encoding="utf-8"?>
<p:tagLst xmlns:p="http://schemas.openxmlformats.org/presentationml/2006/main">
  <p:tag name="AS_UNIQUEID" val="509"/>
</p:tagLst>
</file>

<file path=ppt/tags/tag21.xml><?xml version="1.0" encoding="utf-8"?>
<p:tagLst xmlns:p="http://schemas.openxmlformats.org/presentationml/2006/main">
  <p:tag name="AS_UNIQUEID" val="510"/>
</p:tagLst>
</file>

<file path=ppt/tags/tag22.xml><?xml version="1.0" encoding="utf-8"?>
<p:tagLst xmlns:p="http://schemas.openxmlformats.org/presentationml/2006/main">
  <p:tag name="AS_UNIQUEID" val="512"/>
</p:tagLst>
</file>

<file path=ppt/tags/tag23.xml><?xml version="1.0" encoding="utf-8"?>
<p:tagLst xmlns:p="http://schemas.openxmlformats.org/presentationml/2006/main">
  <p:tag name="AS_UNIQUEID" val="513"/>
</p:tagLst>
</file>

<file path=ppt/tags/tag24.xml><?xml version="1.0" encoding="utf-8"?>
<p:tagLst xmlns:p="http://schemas.openxmlformats.org/presentationml/2006/main">
  <p:tag name="AS_UNIQUEID" val="514"/>
</p:tagLst>
</file>

<file path=ppt/tags/tag25.xml><?xml version="1.0" encoding="utf-8"?>
<p:tagLst xmlns:p="http://schemas.openxmlformats.org/presentationml/2006/main">
  <p:tag name="AS_UNIQUEID" val="515"/>
</p:tagLst>
</file>

<file path=ppt/tags/tag26.xml><?xml version="1.0" encoding="utf-8"?>
<p:tagLst xmlns:p="http://schemas.openxmlformats.org/presentationml/2006/main">
  <p:tag name="AS_UNIQUEID" val="516"/>
</p:tagLst>
</file>

<file path=ppt/tags/tag27.xml><?xml version="1.0" encoding="utf-8"?>
<p:tagLst xmlns:p="http://schemas.openxmlformats.org/presentationml/2006/main">
  <p:tag name="AS_UNIQUEID" val="517"/>
</p:tagLst>
</file>

<file path=ppt/tags/tag28.xml><?xml version="1.0" encoding="utf-8"?>
<p:tagLst xmlns:p="http://schemas.openxmlformats.org/presentationml/2006/main">
  <p:tag name="AS_UNIQUEID" val="518"/>
</p:tagLst>
</file>

<file path=ppt/tags/tag29.xml><?xml version="1.0" encoding="utf-8"?>
<p:tagLst xmlns:p="http://schemas.openxmlformats.org/presentationml/2006/main">
  <p:tag name="AS_UNIQUEID" val="519"/>
</p:tagLst>
</file>

<file path=ppt/tags/tag3.xml><?xml version="1.0" encoding="utf-8"?>
<p:tagLst xmlns:p="http://schemas.openxmlformats.org/presentationml/2006/main">
  <p:tag name="AS_UNIQUEID" val="489"/>
</p:tagLst>
</file>

<file path=ppt/tags/tag30.xml><?xml version="1.0" encoding="utf-8"?>
<p:tagLst xmlns:p="http://schemas.openxmlformats.org/presentationml/2006/main">
  <p:tag name="AS_UNIQUEID" val="521"/>
</p:tagLst>
</file>

<file path=ppt/tags/tag31.xml><?xml version="1.0" encoding="utf-8"?>
<p:tagLst xmlns:p="http://schemas.openxmlformats.org/presentationml/2006/main">
  <p:tag name="AS_UNIQUEID" val="522"/>
</p:tagLst>
</file>

<file path=ppt/tags/tag32.xml><?xml version="1.0" encoding="utf-8"?>
<p:tagLst xmlns:p="http://schemas.openxmlformats.org/presentationml/2006/main">
  <p:tag name="AS_UNIQUEID" val="523"/>
</p:tagLst>
</file>

<file path=ppt/tags/tag33.xml><?xml version="1.0" encoding="utf-8"?>
<p:tagLst xmlns:p="http://schemas.openxmlformats.org/presentationml/2006/main">
  <p:tag name="AS_UNIQUEID" val="524"/>
</p:tagLst>
</file>

<file path=ppt/tags/tag34.xml><?xml version="1.0" encoding="utf-8"?>
<p:tagLst xmlns:p="http://schemas.openxmlformats.org/presentationml/2006/main">
  <p:tag name="AS_UNIQUEID" val="526"/>
</p:tagLst>
</file>

<file path=ppt/tags/tag35.xml><?xml version="1.0" encoding="utf-8"?>
<p:tagLst xmlns:p="http://schemas.openxmlformats.org/presentationml/2006/main">
  <p:tag name="AS_UNIQUEID" val="527"/>
</p:tagLst>
</file>

<file path=ppt/tags/tag36.xml><?xml version="1.0" encoding="utf-8"?>
<p:tagLst xmlns:p="http://schemas.openxmlformats.org/presentationml/2006/main">
  <p:tag name="AS_UNIQUEID" val="528"/>
</p:tagLst>
</file>

<file path=ppt/tags/tag37.xml><?xml version="1.0" encoding="utf-8"?>
<p:tagLst xmlns:p="http://schemas.openxmlformats.org/presentationml/2006/main">
  <p:tag name="AS_UNIQUEID" val="530"/>
</p:tagLst>
</file>

<file path=ppt/tags/tag38.xml><?xml version="1.0" encoding="utf-8"?>
<p:tagLst xmlns:p="http://schemas.openxmlformats.org/presentationml/2006/main">
  <p:tag name="AS_UNIQUEID" val="531"/>
</p:tagLst>
</file>

<file path=ppt/tags/tag39.xml><?xml version="1.0" encoding="utf-8"?>
<p:tagLst xmlns:p="http://schemas.openxmlformats.org/presentationml/2006/main">
  <p:tag name="AS_UNIQUEID" val="532"/>
</p:tagLst>
</file>

<file path=ppt/tags/tag4.xml><?xml version="1.0" encoding="utf-8"?>
<p:tagLst xmlns:p="http://schemas.openxmlformats.org/presentationml/2006/main">
  <p:tag name="AS_UNIQUEID" val="490"/>
</p:tagLst>
</file>

<file path=ppt/tags/tag40.xml><?xml version="1.0" encoding="utf-8"?>
<p:tagLst xmlns:p="http://schemas.openxmlformats.org/presentationml/2006/main">
  <p:tag name="AS_UNIQUEID" val="533"/>
</p:tagLst>
</file>

<file path=ppt/tags/tag41.xml><?xml version="1.0" encoding="utf-8"?>
<p:tagLst xmlns:p="http://schemas.openxmlformats.org/presentationml/2006/main">
  <p:tag name="AS_UNIQUEID" val="534"/>
</p:tagLst>
</file>

<file path=ppt/tags/tag42.xml><?xml version="1.0" encoding="utf-8"?>
<p:tagLst xmlns:p="http://schemas.openxmlformats.org/presentationml/2006/main">
  <p:tag name="AS_UNIQUEID" val="535"/>
</p:tagLst>
</file>

<file path=ppt/tags/tag43.xml><?xml version="1.0" encoding="utf-8"?>
<p:tagLst xmlns:p="http://schemas.openxmlformats.org/presentationml/2006/main">
  <p:tag name="AS_UNIQUEID" val="537"/>
</p:tagLst>
</file>

<file path=ppt/tags/tag44.xml><?xml version="1.0" encoding="utf-8"?>
<p:tagLst xmlns:p="http://schemas.openxmlformats.org/presentationml/2006/main">
  <p:tag name="AS_UNIQUEID" val="538"/>
</p:tagLst>
</file>

<file path=ppt/tags/tag45.xml><?xml version="1.0" encoding="utf-8"?>
<p:tagLst xmlns:p="http://schemas.openxmlformats.org/presentationml/2006/main">
  <p:tag name="AS_UNIQUEID" val="539"/>
</p:tagLst>
</file>

<file path=ppt/tags/tag46.xml><?xml version="1.0" encoding="utf-8"?>
<p:tagLst xmlns:p="http://schemas.openxmlformats.org/presentationml/2006/main">
  <p:tag name="AS_UNIQUEID" val="540"/>
</p:tagLst>
</file>

<file path=ppt/tags/tag47.xml><?xml version="1.0" encoding="utf-8"?>
<p:tagLst xmlns:p="http://schemas.openxmlformats.org/presentationml/2006/main">
  <p:tag name="AS_UNIQUEID" val="541"/>
</p:tagLst>
</file>

<file path=ppt/tags/tag48.xml><?xml version="1.0" encoding="utf-8"?>
<p:tagLst xmlns:p="http://schemas.openxmlformats.org/presentationml/2006/main">
  <p:tag name="AS_UNIQUEID" val="542"/>
</p:tagLst>
</file>

<file path=ppt/tags/tag49.xml><?xml version="1.0" encoding="utf-8"?>
<p:tagLst xmlns:p="http://schemas.openxmlformats.org/presentationml/2006/main">
  <p:tag name="AS_UNIQUEID" val="544"/>
</p:tagLst>
</file>

<file path=ppt/tags/tag5.xml><?xml version="1.0" encoding="utf-8"?>
<p:tagLst xmlns:p="http://schemas.openxmlformats.org/presentationml/2006/main">
  <p:tag name="AS_UNIQUEID" val="491"/>
</p:tagLst>
</file>

<file path=ppt/tags/tag50.xml><?xml version="1.0" encoding="utf-8"?>
<p:tagLst xmlns:p="http://schemas.openxmlformats.org/presentationml/2006/main">
  <p:tag name="AS_UNIQUEID" val="545"/>
</p:tagLst>
</file>

<file path=ppt/tags/tag51.xml><?xml version="1.0" encoding="utf-8"?>
<p:tagLst xmlns:p="http://schemas.openxmlformats.org/presentationml/2006/main">
  <p:tag name="AS_UNIQUEID" val="546"/>
</p:tagLst>
</file>

<file path=ppt/tags/tag52.xml><?xml version="1.0" encoding="utf-8"?>
<p:tagLst xmlns:p="http://schemas.openxmlformats.org/presentationml/2006/main">
  <p:tag name="AS_UNIQUEID" val="547"/>
</p:tagLst>
</file>

<file path=ppt/tags/tag53.xml><?xml version="1.0" encoding="utf-8"?>
<p:tagLst xmlns:p="http://schemas.openxmlformats.org/presentationml/2006/main">
  <p:tag name="AS_UNIQUEID" val="548"/>
</p:tagLst>
</file>

<file path=ppt/tags/tag54.xml><?xml version="1.0" encoding="utf-8"?>
<p:tagLst xmlns:p="http://schemas.openxmlformats.org/presentationml/2006/main">
  <p:tag name="AS_UNIQUEID" val="550"/>
</p:tagLst>
</file>

<file path=ppt/tags/tag55.xml><?xml version="1.0" encoding="utf-8"?>
<p:tagLst xmlns:p="http://schemas.openxmlformats.org/presentationml/2006/main">
  <p:tag name="AS_UNIQUEID" val="551"/>
</p:tagLst>
</file>

<file path=ppt/tags/tag56.xml><?xml version="1.0" encoding="utf-8"?>
<p:tagLst xmlns:p="http://schemas.openxmlformats.org/presentationml/2006/main">
  <p:tag name="AS_UNIQUEID" val="552"/>
</p:tagLst>
</file>

<file path=ppt/tags/tag57.xml><?xml version="1.0" encoding="utf-8"?>
<p:tagLst xmlns:p="http://schemas.openxmlformats.org/presentationml/2006/main">
  <p:tag name="AS_UNIQUEID" val="553"/>
</p:tagLst>
</file>

<file path=ppt/tags/tag58.xml><?xml version="1.0" encoding="utf-8"?>
<p:tagLst xmlns:p="http://schemas.openxmlformats.org/presentationml/2006/main">
  <p:tag name="AS_UNIQUEID" val="554"/>
</p:tagLst>
</file>

<file path=ppt/tags/tag59.xml><?xml version="1.0" encoding="utf-8"?>
<p:tagLst xmlns:p="http://schemas.openxmlformats.org/presentationml/2006/main">
  <p:tag name="AS_UNIQUEID" val="556"/>
</p:tagLst>
</file>

<file path=ppt/tags/tag6.xml><?xml version="1.0" encoding="utf-8"?>
<p:tagLst xmlns:p="http://schemas.openxmlformats.org/presentationml/2006/main">
  <p:tag name="AS_UNIQUEID" val="493"/>
</p:tagLst>
</file>

<file path=ppt/tags/tag60.xml><?xml version="1.0" encoding="utf-8"?>
<p:tagLst xmlns:p="http://schemas.openxmlformats.org/presentationml/2006/main">
  <p:tag name="AS_UNIQUEID" val="557"/>
</p:tagLst>
</file>

<file path=ppt/tags/tag61.xml><?xml version="1.0" encoding="utf-8"?>
<p:tagLst xmlns:p="http://schemas.openxmlformats.org/presentationml/2006/main">
  <p:tag name="AS_UNIQUEID" val="558"/>
</p:tagLst>
</file>

<file path=ppt/tags/tag62.xml><?xml version="1.0" encoding="utf-8"?>
<p:tagLst xmlns:p="http://schemas.openxmlformats.org/presentationml/2006/main">
  <p:tag name="AS_UNIQUEID" val="559"/>
</p:tagLst>
</file>

<file path=ppt/tags/tag63.xml><?xml version="1.0" encoding="utf-8"?>
<p:tagLst xmlns:p="http://schemas.openxmlformats.org/presentationml/2006/main">
  <p:tag name="AS_UNIQUEID" val="560"/>
</p:tagLst>
</file>

<file path=ppt/tags/tag64.xml><?xml version="1.0" encoding="utf-8"?>
<p:tagLst xmlns:p="http://schemas.openxmlformats.org/presentationml/2006/main">
  <p:tag name="AS_UNIQUEID" val="483"/>
</p:tagLst>
</file>

<file path=ppt/tags/tag65.xml><?xml version="1.0" encoding="utf-8"?>
<p:tagLst xmlns:p="http://schemas.openxmlformats.org/presentationml/2006/main">
  <p:tag name="AS_UNIQUEID" val="484"/>
</p:tagLst>
</file>

<file path=ppt/tags/tag66.xml><?xml version="1.0" encoding="utf-8"?>
<p:tagLst xmlns:p="http://schemas.openxmlformats.org/presentationml/2006/main">
  <p:tag name="AS_UNIQUEID" val="485"/>
</p:tagLst>
</file>

<file path=ppt/tags/tag67.xml><?xml version="1.0" encoding="utf-8"?>
<p:tagLst xmlns:p="http://schemas.openxmlformats.org/presentationml/2006/main">
  <p:tag name="AS_UNIQUEID" val="588"/>
  <p:tag name="KSO_WM_BEAUTIFY_FLAG" val="#wm#"/>
  <p:tag name="KSO_WM_TAG_VERSION" val="1.0"/>
  <p:tag name="KSO_WM_TEMPLATE_CATEGORY" val="diagram"/>
  <p:tag name="KSO_WM_TEMPLATE_INDEX" val="2019886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198862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68.xml><?xml version="1.0" encoding="utf-8"?>
<p:tagLst xmlns:p="http://schemas.openxmlformats.org/presentationml/2006/main">
  <p:tag name="AS_UNIQUEID" val="589"/>
  <p:tag name="KSO_WM_BEAUTIFY_FLAG" val="#wm#"/>
  <p:tag name="KSO_WM_TAG_VERSION" val="1.0"/>
  <p:tag name="KSO_WM_TEMPLATE_CATEGORY" val="diagram"/>
  <p:tag name="KSO_WM_TEMPLATE_INDEX" val="20198862"/>
  <p:tag name="KSO_WM_UNIT_COMPATIBLE" val="0"/>
  <p:tag name="KSO_WM_UNIT_DIAGRAM_ISNUMVISUAL" val="0"/>
  <p:tag name="KSO_WM_UNIT_DIAGRAM_ISREFERUNIT" val="0"/>
  <p:tag name="KSO_WM_UNIT_HIGHLIGHT" val="0"/>
  <p:tag name="KSO_WM_UNIT_ID" val="diagram20198862_1*d*1"/>
  <p:tag name="KSO_WM_UNIT_INDEX" val="1"/>
  <p:tag name="KSO_WM_UNIT_LAYERLEVEL" val="1"/>
  <p:tag name="KSO_WM_UNIT_LINE_FILL_TYPE" val="2"/>
  <p:tag name="KSO_WM_UNIT_LINE_FORE_SCHEMECOLOR_INDEX" val="14"/>
  <p:tag name="KSO_WM_UNIT_LINE_FORE_SCHEMECOLOR_INDEX_BRIGHTNESS" val="0"/>
  <p:tag name="KSO_WM_UNIT_PICTURE_CLIP_FLAG" val="0"/>
  <p:tag name="KSO_WM_UNIT_SHADOW_SCHEMECOLOR_INDEX" val="13"/>
  <p:tag name="KSO_WM_UNIT_SHADOW_SCHEMECOLOR_INDEX_BRIGHTNESS" val="0.05"/>
  <p:tag name="KSO_WM_UNIT_TYPE" val="d"/>
  <p:tag name="KSO_WM_UNIT_VALUE" val="1387*1033"/>
</p:tagLst>
</file>

<file path=ppt/tags/tag69.xml><?xml version="1.0" encoding="utf-8"?>
<p:tagLst xmlns:p="http://schemas.openxmlformats.org/presentationml/2006/main">
  <p:tag name="AS_UNIQUEID" val="590"/>
  <p:tag name="KSO_WM_BEAUTIFY_FLAG" val="#wm#"/>
  <p:tag name="KSO_WM_TAG_VERSION" val="1.0"/>
  <p:tag name="KSO_WM_TEMPLATE_CATEGORY" val="diagram"/>
  <p:tag name="KSO_WM_TEMPLATE_INDEX" val="20198862"/>
  <p:tag name="KSO_WM_UNIT_COMPATIBLE" val="0"/>
  <p:tag name="KSO_WM_UNIT_DIAGRAM_ISNUMVISUAL" val="0"/>
  <p:tag name="KSO_WM_UNIT_DIAGRAM_ISREFERUNIT" val="0"/>
  <p:tag name="KSO_WM_UNIT_HIGHLIGHT" val="0"/>
  <p:tag name="KSO_WM_UNIT_ID" val="diagram20198862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标题"/>
  <p:tag name="KSO_WM_UNIT_TEXT_FILL_FORE_SCHEMECOLOR_INDEX" val="5"/>
  <p:tag name="KSO_WM_UNIT_TEXT_FILL_FORE_SCHEMECOLOR_INDEX_BRIGHTNESS" val="-0.5"/>
  <p:tag name="KSO_WM_UNIT_TEXT_FILL_TYPE" val="1"/>
  <p:tag name="KSO_WM_UNIT_TYPE" val="a"/>
  <p:tag name="KSO_WM_UNIT_VALUE" val="2"/>
</p:tagLst>
</file>

<file path=ppt/tags/tag7.xml><?xml version="1.0" encoding="utf-8"?>
<p:tagLst xmlns:p="http://schemas.openxmlformats.org/presentationml/2006/main">
  <p:tag name="AS_UNIQUEID" val="494"/>
</p:tagLst>
</file>

<file path=ppt/tags/tag70.xml><?xml version="1.0" encoding="utf-8"?>
<p:tagLst xmlns:p="http://schemas.openxmlformats.org/presentationml/2006/main">
  <p:tag name="AS_UNIQUEID" val="591"/>
  <p:tag name="KSO_WM_BEAUTIFY_FLAG" val="#wm#"/>
  <p:tag name="KSO_WM_TAG_VERSION" val="1.0"/>
  <p:tag name="KSO_WM_TEMPLATE_CATEGORY" val="diagram"/>
  <p:tag name="KSO_WM_TEMPLATE_INDEX" val="20198862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98862_1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71.xml><?xml version="1.0" encoding="utf-8"?>
<p:tagLst xmlns:p="http://schemas.openxmlformats.org/presentationml/2006/main">
  <p:tag name="AS_UNIQUEID" val="592"/>
  <p:tag name="KSO_WM_BEAUTIFY_FLAG" val="#wm#"/>
  <p:tag name="KSO_WM_TAG_VERSION" val="1.0"/>
  <p:tag name="KSO_WM_TEMPLATE_CATEGORY" val="diagram"/>
  <p:tag name="KSO_WM_TEMPLATE_INDEX" val="20198862"/>
  <p:tag name="KSO_WM_UNIT_COMPATIBLE" val="0"/>
  <p:tag name="KSO_WM_UNIT_DIAGRAM_ISNUMVISUAL" val="0"/>
  <p:tag name="KSO_WM_UNIT_DIAGRAM_ISREFERUNIT" val="0"/>
  <p:tag name="KSO_WM_UNIT_HIGHLIGHT" val="0"/>
  <p:tag name="KSO_WM_UNIT_ID" val="diagram20198862_1*f*1"/>
  <p:tag name="KSO_WM_UNIT_INDEX" val="1"/>
  <p:tag name="KSO_WM_UNIT_LAYERLEVEL" val="1"/>
  <p:tag name="KSO_WM_UNIT_NOCLEAR" val="0"/>
  <p:tag name="KSO_WM_UNIT_PRESET_TEXT" val="点击此处添加正文，文字是您思想的提炼，为了最终呈现发布的良好效果。点击此处添加正文，文字是您思想的提炼，为了最终呈现发布的良好效果。点击此处添加正文，文字是您思想的提炼，为了最终呈现发布的良好效果。文字是您思想的提炼。"/>
  <p:tag name="KSO_WM_UNIT_SUBTYPE" val="a"/>
  <p:tag name="KSO_WM_UNIT_TEXT_FILL_FORE_SCHEMECOLOR_INDEX" val="13"/>
  <p:tag name="KSO_WM_UNIT_TEXT_FILL_FORE_SCHEMECOLOR_INDEX_BRIGHTNESS" val="0.5"/>
  <p:tag name="KSO_WM_UNIT_TEXT_FILL_TYPE" val="1"/>
  <p:tag name="KSO_WM_UNIT_TYPE" val="f"/>
  <p:tag name="KSO_WM_UNIT_VALUE" val="132"/>
</p:tagLst>
</file>

<file path=ppt/tags/tag72.xml><?xml version="1.0" encoding="utf-8"?>
<p:tagLst xmlns:p="http://schemas.openxmlformats.org/presentationml/2006/main">
  <p:tag name="KSO_WM_BEAUTIFY_FLAG" val="#wm#"/>
  <p:tag name="KSO_WM_SLIDE_ID" val="diagram20198862_1"/>
  <p:tag name="KSO_WM_SLIDE_INDEX" val="1"/>
  <p:tag name="KSO_WM_SLIDE_ITEM_CNT" val="0"/>
  <p:tag name="KSO_WM_SLIDE_LAYOUT" val="a_d_f"/>
  <p:tag name="KSO_WM_SLIDE_LAYOUT_CNT" val="1_1_1"/>
  <p:tag name="KSO_WM_SLIDE_POSITION" val="0*0"/>
  <p:tag name="KSO_WM_SLIDE_SIZE" val="864*538"/>
  <p:tag name="KSO_WM_SLIDE_SUBTYPE" val="picTxt"/>
  <p:tag name="KSO_WM_SLIDE_TYPE" val="text"/>
  <p:tag name="KSO_WM_TAG_VERSION" val="1.0"/>
  <p:tag name="KSO_WM_TEMPLATE_CATEGORY" val="diagram"/>
  <p:tag name="KSO_WM_TEMPLATE_COLOR_TYPE" val="1"/>
  <p:tag name="KSO_WM_TEMPLATE_INDEX" val="20198862"/>
  <p:tag name="KSO_WM_TEMPLATE_MASTER_TYPE" val="0"/>
  <p:tag name="KSO_WM_TEMPLATE_SUBCATEGORY" val="0"/>
</p:tagLst>
</file>

<file path=ppt/tags/tag73.xml><?xml version="1.0" encoding="utf-8"?>
<p:tagLst xmlns:p="http://schemas.openxmlformats.org/presentationml/2006/main">
  <p:tag name="AS_UNIQUEID" val="609"/>
  <p:tag name="KSO_WM_ASSEMBLE_CHIP_INDEX" val="46c8bbdd2f2a46b2919a8f5eb16a1eb7"/>
  <p:tag name="KSO_WM_BEAUTIFY_FLAG" val="#wm#"/>
  <p:tag name="KSO_WM_CHIP_FILLAREA_FILL_RULE" val="{&quot;fill_align&quot;:&quot;lt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2b4054ed1e2fb804cc"/>
  <p:tag name="KSO_WM_TEMPLATE_ASSEMBLE_XID" val="60656f2b4054ed1e2fb804cc"/>
  <p:tag name="KSO_WM_TEMPLATE_CATEGORY" val="diagram"/>
  <p:tag name="KSO_WM_TEMPLATE_INDEX" val="20211835"/>
  <p:tag name="KSO_WM_UNIT_BLOCK" val="0"/>
  <p:tag name="KSO_WM_UNIT_COMPATIBLE" val="0"/>
  <p:tag name="KSO_WM_UNIT_DEC_AREA_ID" val="863ab5200c3f47daa38abd7a8d89ab3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183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24"/>
</p:tagLst>
</file>

<file path=ppt/tags/tag74.xml><?xml version="1.0" encoding="utf-8"?>
<p:tagLst xmlns:p="http://schemas.openxmlformats.org/presentationml/2006/main">
  <p:tag name="AS_UNIQUEID" val="610"/>
  <p:tag name="KSO_WM_BEAUTIFY_FLAG" val="#wm#"/>
  <p:tag name="KSO_WM_CHIP_GROUPID" val="5f0e73c28050c250ba65b219"/>
  <p:tag name="KSO_WM_CHIP_XID" val="5f631d070e9bcbd1695b17db"/>
  <p:tag name="KSO_WM_TAG_VERSION" val="1.0"/>
  <p:tag name="KSO_WM_TEMPLATE_ASSEMBLE_GROUPID" val="60656f2b4054ed1e2fb804cc"/>
  <p:tag name="KSO_WM_TEMPLATE_ASSEMBLE_XID" val="60656f2b4054ed1e2fb804cc"/>
  <p:tag name="KSO_WM_TEMPLATE_CATEGORY" val="diagram"/>
  <p:tag name="KSO_WM_TEMPLATE_INDEX" val="20211835"/>
  <p:tag name="KSO_WM_UNIT_BLOCK" val="0"/>
  <p:tag name="KSO_WM_UNIT_COMPATIBLE" val="0"/>
  <p:tag name="KSO_WM_UNIT_DEC_AREA_ID" val="48f8936c132e4922905ae3cf91080c1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863ab5200c3f47daa38abd7a8d89ab3b&quot;,&quot;X&quot;:{&quot;Pos&quot;:1},&quot;Y&quot;:{&quot;Pos&quot;:2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1835_1*i*1"/>
  <p:tag name="KSO_WM_UNIT_INDEX" val="1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53"/>
</p:tagLst>
</file>

<file path=ppt/tags/tag75.xml><?xml version="1.0" encoding="utf-8"?>
<p:tagLst xmlns:p="http://schemas.openxmlformats.org/presentationml/2006/main">
  <p:tag name="AS_UNIQUEID" val="623"/>
  <p:tag name="KSO_WM_ASSEMBLE_CHIP_INDEX" val="2cb7bc13b1df4884be02a22822a466b4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2b4054ed1e2fb804cc"/>
  <p:tag name="KSO_WM_TEMPLATE_ASSEMBLE_XID" val="60656f2b4054ed1e2fb804cc"/>
  <p:tag name="KSO_WM_TEMPLATE_CATEGORY" val="diagram"/>
  <p:tag name="KSO_WM_TEMPLATE_INDEX" val="20211835"/>
  <p:tag name="KSO_WM_UNIT_COMPATIBLE" val="0"/>
  <p:tag name="KSO_WM_UNIT_DEC_AREA_ID" val="93c80f2d779a4d76b5824f7e3bfbc4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1835_1*d*1"/>
  <p:tag name="KSO_WM_UNIT_INDEX" val="1"/>
  <p:tag name="KSO_WM_UNIT_LAYERLEVEL" val="1"/>
  <p:tag name="KSO_WM_UNIT_PICTURE_CLIP_FLAG" val="0"/>
  <p:tag name="KSO_WM_UNIT_SM_LIMIT_TYPE" val="2"/>
  <p:tag name="KSO_WM_UNIT_SUPPORT_UNIT_TYPE" val="[&quot;d&quot;,&quot;α&quot;]"/>
  <p:tag name="KSO_WM_UNIT_TYPE" val="d"/>
  <p:tag name="KSO_WM_UNIT_VALUE" val="1058*1438"/>
</p:tagLst>
</file>

<file path=ppt/tags/tag76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t&quot;,&quot;text_direction&quot;:&quot;horizontal&quot;,&quot;support_big_font&quot;:false,&quot;picture_toward&quot;:0,&quot;picture_dockside&quot;:[],&quot;fill_id&quot;:&quot;c4cbc9b2fced405c9fc7a719d189a8f1&quot;,&quot;fill_align&quot;:&quot;lt&quot;,&quot;chip_types&quot;:[&quot;header&quot;]},{&quot;text_align&quot;:&quot;lt&quot;,&quot;text_direction&quot;:&quot;horizontal&quot;,&quot;support_features&quot;:[&quot;collage&quot;],&quot;support_big_font&quot;:false,&quot;picture_toward&quot;:0,&quot;picture_dockside&quot;:[],&quot;fill_id&quot;:&quot;703630537a544035acf5de6956828d87&quot;,&quot;fill_align&quot;:&quot;cm&quot;,&quot;chip_types&quot;:[&quot;diagram&quot;,&quot;text&quot;,&quot;picture&quot;,&quot;chart&quot;,&quot;table&quot;,&quot;video&quot;]},{&quot;text_align&quot;:&quot;lt&quot;,&quot;text_direction&quot;:&quot;horizontal&quot;,&quot;support_big_font&quot;:false,&quot;picture_toward&quot;:0,&quot;picture_dockside&quot;:[],&quot;fill_id&quot;:&quot;b407b34b201641d49d75be095b5a3ec9&quot;,&quot;fill_align&quot;:&quot;cm&quot;,&quot;chip_types&quot;:[&quot;text&quot;,&quot;picture&quot;,&quot;chart&quot;]}]]"/>
  <p:tag name="KSO_WM_CHIP_GROUPID" val="5f0e73c28050c250ba65b219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31d070e9bcbd1695b17db"/>
  <p:tag name="KSO_WM_SLIDE_BACKGROUND_TYPE" val="general"/>
  <p:tag name="KSO_WM_SLIDE_BK_DARK_LIGHT" val="2"/>
  <p:tag name="KSO_WM_SLIDE_CAN_ADD_NAVIGATION" val="1"/>
  <p:tag name="KSO_WM_SLIDE_ID" val="diagram20211835_1"/>
  <p:tag name="KSO_WM_SLIDE_INDEX" val="1"/>
  <p:tag name="KSO_WM_SLIDE_ITEM_CNT" val="0"/>
  <p:tag name="KSO_WM_SLIDE_LAYOUT" val="a_d"/>
  <p:tag name="KSO_WM_SLIDE_LAYOUT_CNT" val="1_2"/>
  <p:tag name="KSO_WM_SLIDE_LAYOUT_INFO" val="{&quot;id&quot;:&quot;2021-04-01T15:31:59&quot;,&quot;maxSize&quot;:{&quot;size1&quot;:26.699999999999999},&quot;minSize&quot;:{&quot;size1&quot;:20},&quot;normalSize&quot;:{&quot;size1&quot;:20.000185185185181},&quot;subLayout&quot;:[{&quot;id&quot;:&quot;2021-04-01T15:31:59&quot;,&quot;margin&quot;:{&quot;bottom&quot;:0.026000002399086952,&quot;left&quot;:1.6929999589920044,&quot;right&quot;:1.6929999589920044,&quot;top&quot;:1.6929999589920044},&quot;type&quot;:0},{&quot;direction&quot;:1,&quot;id&quot;:&quot;2021-04-01T15:31:59&quot;,&quot;maxSize&quot;:{&quot;size1&quot;:67.5},&quot;minSize&quot;:{&quot;size1&quot;:45},&quot;normalSize&quot;:{&quot;size1&quot;:62.712499999999999},&quot;subLayout&quot;:[{&quot;id&quot;:&quot;2021-04-01T15:31:59&quot;,&quot;margin&quot;:{&quot;bottom&quot;:1.6929999589920044,&quot;left&quot;:1.6929999589920044,&quot;right&quot;:1.2439998388290405,&quot;top&quot;:1.6670000553131104},&quot;type&quot;:0},{&quot;id&quot;:&quot;2021-04-01T15:31:59&quot;,&quot;margin&quot;:{&quot;bottom&quot;:1.6929999589920044,&quot;left&quot;:0.026000002399086952,&quot;right&quot;:1.6929999589920044,&quot;top&quot;:1.6670000553131104},&quot;type&quot;:0}],&quot;type&quot;:0}],&quot;type&quot;:0}"/>
  <p:tag name="KSO_WM_SLIDE_POSITION" val="0*60"/>
  <p:tag name="KSO_WM_SLIDE_RATIO" val="1.777778"/>
  <p:tag name="KSO_WM_SLIDE_SIZE" val="960*408"/>
  <p:tag name="KSO_WM_SLIDE_SUBTYPE" val="picTxt"/>
  <p:tag name="KSO_WM_SLIDE_SUPPORT_FEATURE_TYPE" val="0"/>
  <p:tag name="KSO_WM_SLIDE_TYPE" val="text"/>
  <p:tag name="KSO_WM_TAG_VERSION" val="1.0"/>
  <p:tag name="KSO_WM_TEMPLATE_ASSEMBLE_GROUPID" val="60656f2b4054ed1e2fb804cc"/>
  <p:tag name="KSO_WM_TEMPLATE_ASSEMBLE_XID" val="60656f2b4054ed1e2fb804cc"/>
  <p:tag name="KSO_WM_TEMPLATE_CATEGORY" val="diagram"/>
  <p:tag name="KSO_WM_TEMPLATE_COLOR_TYPE" val="1"/>
  <p:tag name="KSO_WM_TEMPLATE_INDEX" val="20211835"/>
  <p:tag name="KSO_WM_TEMPLATE_MASTER_TYPE" val="0"/>
  <p:tag name="KSO_WM_TEMPLATE_SUBCATEGORY" val="21"/>
</p:tagLst>
</file>

<file path=ppt/tags/tag77.xml><?xml version="1.0" encoding="utf-8"?>
<p:tagLst xmlns:p="http://schemas.openxmlformats.org/presentationml/2006/main">
  <p:tag name="AS_UNIQUEID" val="605"/>
</p:tagLst>
</file>

<file path=ppt/tags/tag78.xml><?xml version="1.0" encoding="utf-8"?>
<p:tagLst xmlns:p="http://schemas.openxmlformats.org/presentationml/2006/main">
  <p:tag name="AS_UNIQUEID" val="606"/>
</p:tagLst>
</file>

<file path=ppt/tags/tag79.xml><?xml version="1.0" encoding="utf-8"?>
<p:tagLst xmlns:p="http://schemas.openxmlformats.org/presentationml/2006/main">
  <p:tag name="AS_UNIQUEID" val="607"/>
</p:tagLst>
</file>

<file path=ppt/tags/tag8.xml><?xml version="1.0" encoding="utf-8"?>
<p:tagLst xmlns:p="http://schemas.openxmlformats.org/presentationml/2006/main">
  <p:tag name="AS_UNIQUEID" val="495"/>
</p:tagLst>
</file>

<file path=ppt/tags/tag80.xml><?xml version="1.0" encoding="utf-8"?>
<p:tagLst xmlns:p="http://schemas.openxmlformats.org/presentationml/2006/main">
  <p:tag name="AS_UNIQUEID" val="625"/>
  <p:tag name="KSO_WM_BEAUTIFY_FLAG" val="#wm#"/>
  <p:tag name="KSO_WM_CHIP_GROUPID" val="5e6ef8ed605d5daf04fe5f5f"/>
  <p:tag name="KSO_WM_CHIP_XID" val="5e6ef8ed605d5daf04fe5f60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INDEX" val="20207363"/>
  <p:tag name="KSO_WM_UNIT_BLOCK" val="0"/>
  <p:tag name="KSO_WM_UNIT_COMPATIBLE" val="0"/>
  <p:tag name="KSO_WM_UNIT_DEC_AREA_ID" val="b4843e389b524881b8e0be3cf38814b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207363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81.xml><?xml version="1.0" encoding="utf-8"?>
<p:tagLst xmlns:p="http://schemas.openxmlformats.org/presentationml/2006/main">
  <p:tag name="AS_UNIQUEID" val="626"/>
</p:tagLst>
</file>

<file path=ppt/tags/tag82.xml><?xml version="1.0" encoding="utf-8"?>
<p:tagLst xmlns:p="http://schemas.openxmlformats.org/presentationml/2006/main">
  <p:tag name="AS_UNIQUEID" val="627"/>
</p:tagLst>
</file>

<file path=ppt/tags/tag83.xml><?xml version="1.0" encoding="utf-8"?>
<p:tagLst xmlns:p="http://schemas.openxmlformats.org/presentationml/2006/main">
  <p:tag name="AS_UNIQUEID" val="628"/>
</p:tagLst>
</file>

<file path=ppt/tags/tag84.xml><?xml version="1.0" encoding="utf-8"?>
<p:tagLst xmlns:p="http://schemas.openxmlformats.org/presentationml/2006/main">
  <p:tag name="AS_UNIQUEID" val="629"/>
</p:tagLst>
</file>

<file path=ppt/tags/tag85.xml><?xml version="1.0" encoding="utf-8"?>
<p:tagLst xmlns:p="http://schemas.openxmlformats.org/presentationml/2006/main">
  <p:tag name="AS_UNIQUEID" val="630"/>
</p:tagLst>
</file>

<file path=ppt/tags/tag86.xml><?xml version="1.0" encoding="utf-8"?>
<p:tagLst xmlns:p="http://schemas.openxmlformats.org/presentationml/2006/main">
  <p:tag name="AS_UNIQUEID" val="631"/>
</p:tagLst>
</file>

<file path=ppt/tags/tag87.xml><?xml version="1.0" encoding="utf-8"?>
<p:tagLst xmlns:p="http://schemas.openxmlformats.org/presentationml/2006/main">
  <p:tag name="AS_UNIQUEID" val="632"/>
</p:tagLst>
</file>

<file path=ppt/tags/tag88.xml><?xml version="1.0" encoding="utf-8"?>
<p:tagLst xmlns:p="http://schemas.openxmlformats.org/presentationml/2006/main">
  <p:tag name="AS_UNIQUEID" val="633"/>
  <p:tag name="KSO_WM_UNIT_PLACING_PICTURE_USER_VIEWPORT" val="{&quot;height&quot;:3420,&quot;width&quot;:5189}"/>
</p:tagLst>
</file>

<file path=ppt/tags/tag89.xml><?xml version="1.0" encoding="utf-8"?>
<p:tagLst xmlns:p="http://schemas.openxmlformats.org/presentationml/2006/main">
  <p:tag name="AS_UNIQUEID" val="634"/>
  <p:tag name="KSO_WM_UNIT_PLACING_PICTURE_USER_VIEWPORT" val="{&quot;height&quot;:3391,&quot;width&quot;:5256}"/>
</p:tagLst>
</file>

<file path=ppt/tags/tag9.xml><?xml version="1.0" encoding="utf-8"?>
<p:tagLst xmlns:p="http://schemas.openxmlformats.org/presentationml/2006/main">
  <p:tag name="AS_UNIQUEID" val="496"/>
</p:tagLst>
</file>

<file path=ppt/tags/tag90.xml><?xml version="1.0" encoding="utf-8"?>
<p:tagLst xmlns:p="http://schemas.openxmlformats.org/presentationml/2006/main">
  <p:tag name="AS_UNIQUEID" val="635"/>
  <p:tag name="KSO_WM_UNIT_PLACING_PICTURE_USER_VIEWPORT" val="{&quot;height&quot;:3248,&quot;width&quot;:5379}"/>
</p:tagLst>
</file>

<file path=ppt/tags/tag91.xml><?xml version="1.0" encoding="utf-8"?>
<p:tagLst xmlns:p="http://schemas.openxmlformats.org/presentationml/2006/main">
  <p:tag name="AS_UNIQUEID" val="636"/>
</p:tagLst>
</file>

<file path=ppt/tags/tag92.xml><?xml version="1.0" encoding="utf-8"?>
<p:tagLst xmlns:p="http://schemas.openxmlformats.org/presentationml/2006/main">
  <p:tag name="AS_UNIQUEID" val="637"/>
</p:tagLst>
</file>

<file path=ppt/tags/tag9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4.xml><?xml version="1.0" encoding="utf-8"?>
<p:tagLst xmlns:p="http://schemas.openxmlformats.org/presentationml/2006/main">
  <p:tag name="AS_UNIQUEID" val="639"/>
  <p:tag name="KSO_WM_BEAUTIFY_FLAG" val="#wm#"/>
  <p:tag name="KSO_WM_SLIDE_BACKGROUND_TYPE" val="navigation"/>
  <p:tag name="KSO_WM_SLIDE_BK_DARK_LIGHT" val="2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INDEX" val="20207363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07363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95.xml><?xml version="1.0" encoding="utf-8"?>
<p:tagLst xmlns:p="http://schemas.openxmlformats.org/presentationml/2006/main">
  <p:tag name="AS_UNIQUEID" val="640"/>
  <p:tag name="KSO_WM_BEAUTIFY_FLAG" val="#wm#"/>
  <p:tag name="KSO_WM_CHIP_GROUPID" val="5e6ef8ed605d5daf04fe5f5f"/>
  <p:tag name="KSO_WM_CHIP_XID" val="5e6ef8ed605d5daf04fe5f60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INDEX" val="20207363"/>
  <p:tag name="KSO_WM_UNIT_BLOCK" val="0"/>
  <p:tag name="KSO_WM_UNIT_COMPATIBLE" val="0"/>
  <p:tag name="KSO_WM_UNIT_DEC_AREA_ID" val="b4843e389b524881b8e0be3cf38814b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207363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96.xml><?xml version="1.0" encoding="utf-8"?>
<p:tagLst xmlns:p="http://schemas.openxmlformats.org/presentationml/2006/main">
  <p:tag name="AS_UNIQUEID" val="641"/>
  <p:tag name="KSO_WM_BEAUTIFY_FLAG" val="#wm#"/>
  <p:tag name="KSO_WM_CHIP_GROUPID" val="5e6ef8ed605d5daf04fe5f5f"/>
  <p:tag name="KSO_WM_CHIP_XID" val="5e6ef8ed605d5daf04fe5f60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INDEX" val="20207363"/>
  <p:tag name="KSO_WM_UNIT_BLOCK" val="0"/>
  <p:tag name="KSO_WM_UNIT_COMPATIBLE" val="0"/>
  <p:tag name="KSO_WM_UNIT_DEC_AREA_ID" val="e234715be475460ba709e86c3b3f230a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68abe3f3250242f5b4d06c8bb2ded4e0&quot;,&quot;X&quot;:{&quot;Pos&quot;:1},&quot;Y&quot;:{&quot;Pos&quot;:1}},&quot;whChangeMode&quot;:0}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7363_1*i*3"/>
  <p:tag name="KSO_WM_UNIT_INDEX" val="3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608"/>
</p:tagLst>
</file>

<file path=ppt/tags/tag97.xml><?xml version="1.0" encoding="utf-8"?>
<p:tagLst xmlns:p="http://schemas.openxmlformats.org/presentationml/2006/main">
  <p:tag name="AS_UNIQUEID" val="642"/>
  <p:tag name="KSO_WM_BEAUTIFY_FLAG" val="#wm#"/>
  <p:tag name="KSO_WM_CHIP_GROUPID" val="5e6ef8ed605d5daf04fe5f5f"/>
  <p:tag name="KSO_WM_CHIP_XID" val="5e6ef8ed605d5daf04fe5f60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INDEX" val="20207363"/>
  <p:tag name="KSO_WM_UNIT_BLOCK" val="0"/>
  <p:tag name="KSO_WM_UNIT_COMPATIBLE" val="0"/>
  <p:tag name="KSO_WM_UNIT_DEC_AREA_ID" val="e79b668f68264ebfa5f2091afbaecc30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e234715be475460ba709e86c3b3f230a&quot;,&quot;X&quot;:{&quot;Pos&quot;:2},&quot;Y&quot;:{&quot;Pos&quot;:2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7363_1*i*4"/>
  <p:tag name="KSO_WM_UNIT_INDEX" val="4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1"/>
</p:tagLst>
</file>

<file path=ppt/tags/tag98.xml><?xml version="1.0" encoding="utf-8"?>
<p:tagLst xmlns:p="http://schemas.openxmlformats.org/presentationml/2006/main">
  <p:tag name="AS_UNIQUEID" val="643"/>
  <p:tag name="KSO_WM_BEAUTIFY_FLAG" val="#wm#"/>
  <p:tag name="KSO_WM_CHIP_GROUPID" val="5e6ef8ed605d5daf04fe5f5f"/>
  <p:tag name="KSO_WM_CHIP_XID" val="5e6ef8ed605d5daf04fe5f60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INDEX" val="20207363"/>
  <p:tag name="KSO_WM_UNIT_BLOCK" val="0"/>
  <p:tag name="KSO_WM_UNIT_COMPATIBLE" val="0"/>
  <p:tag name="KSO_WM_UNIT_DEC_AREA_ID" val="4a521c1095434fab976326e194ac8a94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e234715be475460ba709e86c3b3f230a&quot;,&quot;X&quot;:{&quot;Pos&quot;:0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7363_1*i*5"/>
  <p:tag name="KSO_WM_UNIT_INDEX" val="5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1"/>
</p:tagLst>
</file>

<file path=ppt/tags/tag99.xml><?xml version="1.0" encoding="utf-8"?>
<p:tagLst xmlns:p="http://schemas.openxmlformats.org/presentationml/2006/main">
  <p:tag name="AS_UNIQUEID" val="644"/>
  <p:tag name="KSO_WM_ASSEMBLE_CHIP_INDEX" val="260bc837098541e1abbae05f0ac0242d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634054ed1e2fb7f79a"/>
  <p:tag name="KSO_WM_TEMPLATE_ASSEMBLE_XID" val="60656e634054ed1e2fb7f79a"/>
  <p:tag name="KSO_WM_TEMPLATE_CATEGORY" val="diagram"/>
  <p:tag name="KSO_WM_TEMPLATE_INDEX" val="20207363"/>
  <p:tag name="KSO_WM_UNIT_BLOCK" val="0"/>
  <p:tag name="KSO_WM_UNIT_COMPATIBLE" val="0"/>
  <p:tag name="KSO_WM_UNIT_DEC_AREA_ID" val="cb7ef0d261f345a7ac7068b49df63f4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07363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WPS 演示</Application>
  <PresentationFormat/>
  <Paragraphs>87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华文中宋</vt:lpstr>
      <vt:lpstr>Segoe UI</vt:lpstr>
      <vt:lpstr>Wingdings</vt:lpstr>
      <vt:lpstr>楷体_GB2312</vt:lpstr>
      <vt:lpstr>新宋体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qhzx</cp:lastModifiedBy>
  <cp:revision>20</cp:revision>
  <cp:lastPrinted>2021-12-13T10:07:00Z</cp:lastPrinted>
  <dcterms:created xsi:type="dcterms:W3CDTF">2021-12-13T10:07:00Z</dcterms:created>
  <dcterms:modified xsi:type="dcterms:W3CDTF">2021-12-14T23:51:11Z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B174C2B9F7EF4DB0B3484E8BAAAE8715</vt:lpwstr>
  </property>
  <property fmtid="{D5CDD505-2E9C-101B-9397-08002B2CF9AE}" pid="7" name="KSOProductBuildVer">
    <vt:lpwstr>2052-11.1.0.11115</vt:lpwstr>
  </property>
</Properties>
</file>