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14" r:id="rId3"/>
    <p:sldId id="515" r:id="rId4"/>
    <p:sldId id="516" r:id="rId5"/>
    <p:sldId id="518" r:id="rId6"/>
    <p:sldId id="521" r:id="rId7"/>
    <p:sldId id="522" r:id="rId8"/>
    <p:sldId id="519" r:id="rId9"/>
    <p:sldId id="535" r:id="rId10"/>
    <p:sldId id="533" r:id="rId1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FFFF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599"/>
  </p:normalViewPr>
  <p:slideViewPr>
    <p:cSldViewPr>
      <p:cViewPr>
        <p:scale>
          <a:sx n="100" d="100"/>
          <a:sy n="100" d="100"/>
        </p:scale>
        <p:origin x="-288" y="-180"/>
      </p:cViewPr>
      <p:guideLst>
        <p:guide orient="horz" pos="2163"/>
        <p:guide pos="29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页眉占位符 18022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0227" name="日期占位符 18022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0228" name="页脚占位符 18022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0229" name="灯片编号占位符 18022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fld id="{ED039120-7805-44F4-B9A6-81C79CE3EFE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fld id="{6B5DEF88-E82B-4435-8F02-74ECA1E778DC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fld id="{A71D745C-1B6E-43EC-9CDB-C31AF042E42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927FB-866E-4BE9-8115-AA5A0994ECE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BE932-0118-4217-B9CF-D4E901CC344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7C06E-9AE6-482F-9013-DE4AF3E85FE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5407B-FE61-40BC-9C75-F5FCF5602CE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Font typeface="Arial" panose="020B0604020202020204" pitchFamily="34" charset="0"/>
              <a:buNone/>
              <a:defRPr>
                <a:ea typeface="楷体" panose="02010609060101010101" pitchFamily="49" charset="-122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Font typeface="Arial" panose="020B0604020202020204" pitchFamily="34" charset="0"/>
              <a:buNone/>
              <a:defRPr>
                <a:ea typeface="楷体" panose="02010609060101010101" pitchFamily="49" charset="-122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noProof="1">
                <a:ea typeface="楷体" panose="02010609060101010101" pitchFamily="49" charset="-122"/>
              </a:defRPr>
            </a:lvl1pPr>
          </a:lstStyle>
          <a:p>
            <a:pPr>
              <a:defRPr/>
            </a:pPr>
            <a:fld id="{42DB9D35-267B-4B5E-918F-E2FCF448D75B}" type="slidenum">
              <a:rPr lang="zh-CN" altLang="en-US"/>
            </a:fld>
            <a:endParaRPr lang="zh-CN" altLang="en-US"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202DA-898D-4CB3-9F25-121E74430AE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EAE2-DEBD-4220-AB96-99CF84E936E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AF84F-A714-43B1-AC85-FA316427213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06F33-51D4-4FD1-B956-434FDE61459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ABCFD-FBBF-4BA5-A3DD-5869DC39E78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70575-9476-4894-8EDE-465159B53F7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7B0B8-0197-43C1-B7B8-B6A093AEFF3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BB357-2F65-4366-8B74-3CD8E996F63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A22D4253-6961-4969-B700-39B7CD88C2A4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e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Relationship Id="rId3" Type="http://schemas.openxmlformats.org/officeDocument/2006/relationships/image" Target="../media/image4.emf"/><Relationship Id="rId2" Type="http://schemas.openxmlformats.org/officeDocument/2006/relationships/oleObject" Target="../embeddings/oleObject2.bin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emf"/><Relationship Id="rId1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8.e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7.emf"/><Relationship Id="rId1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6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7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8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7.emf"/><Relationship Id="rId5" Type="http://schemas.openxmlformats.org/officeDocument/2006/relationships/tags" Target="../tags/tag1.xml"/><Relationship Id="rId4" Type="http://schemas.openxmlformats.org/officeDocument/2006/relationships/image" Target="../media/image16.emf"/><Relationship Id="rId3" Type="http://schemas.openxmlformats.org/officeDocument/2006/relationships/oleObject" Target="../embeddings/oleObject11.bin"/><Relationship Id="rId2" Type="http://schemas.openxmlformats.org/officeDocument/2006/relationships/image" Target="../media/image15.emf"/><Relationship Id="rId1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9639" name="AutoShape 4"/>
          <p:cNvSpPr/>
          <p:nvPr/>
        </p:nvSpPr>
        <p:spPr>
          <a:xfrm>
            <a:off x="899534" y="2572302"/>
            <a:ext cx="7236585" cy="1771351"/>
          </a:xfrm>
          <a:prstGeom prst="roundRect">
            <a:avLst>
              <a:gd name="adj" fmla="val 16667"/>
            </a:avLst>
          </a:prstGeom>
          <a:solidFill>
            <a:srgbClr val="FF5050">
              <a:alpha val="26999"/>
            </a:srgbClr>
          </a:solidFill>
          <a:ln w="38100" cap="flat" cmpd="sng">
            <a:solidFill>
              <a:srgbClr val="FF8989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150000"/>
              </a:lnSpc>
            </a:pPr>
            <a:r>
              <a:rPr lang="zh-CN" altLang="en-US" sz="222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第八章　立体几何 </a:t>
            </a:r>
            <a:endParaRPr lang="zh-CN" altLang="en-US" sz="222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22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第</a:t>
            </a:r>
            <a:r>
              <a:rPr lang="en-US" altLang="zh-CN" sz="222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47</a:t>
            </a:r>
            <a:r>
              <a:rPr lang="zh-CN" altLang="en-US" sz="222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讲　直线、平面垂直的判定及其性质</a:t>
            </a:r>
            <a:endParaRPr lang="zh-CN" altLang="en-US" sz="222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22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第</a:t>
            </a:r>
            <a:r>
              <a:rPr lang="en-US" altLang="zh-CN" sz="222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sz="222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课时　直线、平面垂直的判定及其性质 </a:t>
            </a:r>
            <a:endParaRPr lang="zh-CN" altLang="en-US" sz="222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69640" name="Line 5"/>
          <p:cNvSpPr/>
          <p:nvPr/>
        </p:nvSpPr>
        <p:spPr>
          <a:xfrm>
            <a:off x="923471" y="3221125"/>
            <a:ext cx="7201309" cy="0"/>
          </a:xfrm>
          <a:prstGeom prst="line">
            <a:avLst/>
          </a:prstGeom>
          <a:ln w="28575" cap="flat" cmpd="sng">
            <a:solidFill>
              <a:srgbClr val="FF5D5D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9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073" name="对象 263170"/>
          <p:cNvGraphicFramePr/>
          <p:nvPr/>
        </p:nvGraphicFramePr>
        <p:xfrm>
          <a:off x="179705" y="1575387"/>
          <a:ext cx="8587740" cy="345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" imgW="10820400" imgH="4352925" progId="Word.Document.8">
                  <p:embed/>
                </p:oleObj>
              </mc:Choice>
              <mc:Fallback>
                <p:oleObj name="" r:id="rId1" imgW="10820400" imgH="4352925" progId="Word.Document.8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9705" y="1575387"/>
                        <a:ext cx="8587740" cy="34575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395605" y="654050"/>
            <a:ext cx="27539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问题引入：</a:t>
            </a:r>
            <a:endParaRPr lang="zh-CN" altLang="en-US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组合 10"/>
          <p:cNvGrpSpPr/>
          <p:nvPr/>
        </p:nvGrpSpPr>
        <p:grpSpPr>
          <a:xfrm>
            <a:off x="42724" y="749601"/>
            <a:ext cx="3506166" cy="579532"/>
            <a:chOff x="2858712" y="2151866"/>
            <a:chExt cx="3505200" cy="773078"/>
          </a:xfrm>
        </p:grpSpPr>
        <p:pic>
          <p:nvPicPr>
            <p:cNvPr id="4098" name="Picture 3" descr="语文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858712" y="2151866"/>
              <a:ext cx="3505200" cy="77307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099" name="矩形 20"/>
            <p:cNvSpPr/>
            <p:nvPr/>
          </p:nvSpPr>
          <p:spPr>
            <a:xfrm>
              <a:off x="3571591" y="2172033"/>
              <a:ext cx="2715491" cy="69036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1434" tIns="45717" rIns="91434" bIns="45717" anchor="t" anchorCtr="0">
              <a:spAutoFit/>
            </a:bodyPr>
            <a:p>
              <a:pPr algn="ctr" defTabSz="1152525">
                <a:buFont typeface="Arial" panose="020B0604020202020204" pitchFamily="34" charset="0"/>
              </a:pPr>
              <a:r>
                <a:rPr lang="zh-CN" altLang="en-US" sz="2780" b="1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知 识</a:t>
              </a:r>
              <a:r>
                <a:rPr lang="en-US" altLang="zh-CN" sz="2780" b="1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 </a:t>
              </a:r>
              <a:r>
                <a:rPr lang="zh-CN" altLang="en-US" sz="2780" b="1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梳</a:t>
              </a:r>
              <a:r>
                <a:rPr lang="en-US" altLang="zh-CN" sz="2780" b="1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 </a:t>
              </a:r>
              <a:r>
                <a:rPr lang="zh-CN" altLang="en-US" sz="2780" b="1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理</a:t>
              </a:r>
              <a:endParaRPr lang="zh-CN" altLang="en-US" sz="278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aphicFrame>
        <p:nvGraphicFramePr>
          <p:cNvPr id="4100" name="对象 1198"/>
          <p:cNvGraphicFramePr/>
          <p:nvPr/>
        </p:nvGraphicFramePr>
        <p:xfrm>
          <a:off x="31745" y="1819859"/>
          <a:ext cx="9851390" cy="2420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2" imgW="12496800" imgH="3057525" progId="Word.Document.8">
                  <p:embed/>
                </p:oleObj>
              </mc:Choice>
              <mc:Fallback>
                <p:oleObj name="" r:id="rId2" imgW="12496800" imgH="3057525" progId="Word.Document.8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1745" y="1819859"/>
                        <a:ext cx="9851390" cy="242062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0" name="文本框 1199"/>
          <p:cNvSpPr txBox="1"/>
          <p:nvPr/>
        </p:nvSpPr>
        <p:spPr>
          <a:xfrm>
            <a:off x="1526940" y="4217667"/>
            <a:ext cx="262255" cy="10668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100" dirty="0">
                <a:latin typeface="Times New Roman" panose="02020603050405020304" pitchFamily="18" charset="0"/>
                <a:ea typeface="宋体" panose="02010600030101010101" pitchFamily="2" charset="-122"/>
              </a:rPr>
              <a:t>两条相交直线 </a:t>
            </a:r>
            <a:endParaRPr lang="zh-CN" altLang="en-US" sz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5121" name="对象 271362"/>
          <p:cNvGraphicFramePr/>
          <p:nvPr/>
        </p:nvGraphicFramePr>
        <p:xfrm>
          <a:off x="30476" y="4067171"/>
          <a:ext cx="9870440" cy="1344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4" imgW="12477750" imgH="1695450" progId="Word.Document.8">
                  <p:embed/>
                </p:oleObj>
              </mc:Choice>
              <mc:Fallback>
                <p:oleObj name="" r:id="rId4" imgW="12477750" imgH="1695450" progId="Word.Document.8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76" y="4067171"/>
                        <a:ext cx="9870440" cy="134493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6145" name="对象 272386"/>
          <p:cNvGraphicFramePr/>
          <p:nvPr/>
        </p:nvGraphicFramePr>
        <p:xfrm>
          <a:off x="-38100" y="1764030"/>
          <a:ext cx="10424160" cy="368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1" imgW="12658725" imgH="4667250" progId="Word.Document.8">
                  <p:embed/>
                </p:oleObj>
              </mc:Choice>
              <mc:Fallback>
                <p:oleObj name="" r:id="rId1" imgW="12658725" imgH="4667250" progId="Word.Document.8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-38100" y="1764030"/>
                        <a:ext cx="10424160" cy="36893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2388" name="文本框 272387"/>
          <p:cNvSpPr txBox="1"/>
          <p:nvPr/>
        </p:nvSpPr>
        <p:spPr>
          <a:xfrm>
            <a:off x="1257331" y="3054824"/>
            <a:ext cx="211455" cy="10668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100" dirty="0">
                <a:latin typeface="Times New Roman" panose="02020603050405020304" pitchFamily="18" charset="0"/>
                <a:ea typeface="宋体" panose="02010600030101010101" pitchFamily="2" charset="-122"/>
              </a:rPr>
              <a:t>垂线 </a:t>
            </a:r>
            <a:endParaRPr lang="zh-CN" altLang="en-US" sz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2389" name="文本框 272388"/>
          <p:cNvSpPr txBox="1"/>
          <p:nvPr/>
        </p:nvSpPr>
        <p:spPr>
          <a:xfrm>
            <a:off x="2629310" y="4218927"/>
            <a:ext cx="211455" cy="10668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100" dirty="0">
                <a:latin typeface="Times New Roman" panose="02020603050405020304" pitchFamily="18" charset="0"/>
                <a:ea typeface="宋体" panose="02010600030101010101" pitchFamily="2" charset="-122"/>
              </a:rPr>
              <a:t>交线 </a:t>
            </a:r>
            <a:endParaRPr lang="zh-CN" altLang="en-US" sz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8" grpId="0"/>
      <p:bldP spid="2723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217" name="对象 259075"/>
          <p:cNvGraphicFramePr/>
          <p:nvPr/>
        </p:nvGraphicFramePr>
        <p:xfrm>
          <a:off x="271775" y="1268408"/>
          <a:ext cx="8586470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10858500" imgH="3305175" progId="Word.Document.8">
                  <p:embed/>
                </p:oleObj>
              </mc:Choice>
              <mc:Fallback>
                <p:oleObj name="" r:id="rId1" imgW="10858500" imgH="3305175" progId="Word.Document.8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71775" y="1268408"/>
                        <a:ext cx="8586470" cy="2619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8" name="对象 259076"/>
          <p:cNvGraphicFramePr/>
          <p:nvPr/>
        </p:nvGraphicFramePr>
        <p:xfrm>
          <a:off x="261620" y="2574407"/>
          <a:ext cx="8585200" cy="2192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3" imgW="10820400" imgH="2762250" progId="Word.Document.8">
                  <p:embed/>
                </p:oleObj>
              </mc:Choice>
              <mc:Fallback>
                <p:oleObj name="" r:id="rId3" imgW="10820400" imgH="2762250" progId="Word.Documen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1620" y="2574407"/>
                        <a:ext cx="8585200" cy="219202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79070" y="548640"/>
            <a:ext cx="22434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课内探究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241" name="对象 256004"/>
          <p:cNvGraphicFramePr/>
          <p:nvPr/>
        </p:nvGraphicFramePr>
        <p:xfrm>
          <a:off x="251460" y="1484947"/>
          <a:ext cx="8585200" cy="951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10820400" imgH="1200150" progId="Word.Document.8">
                  <p:embed/>
                </p:oleObj>
              </mc:Choice>
              <mc:Fallback>
                <p:oleObj name="" r:id="rId1" imgW="10820400" imgH="1200150" progId="Word.Document.8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51460" y="1484947"/>
                        <a:ext cx="8585200" cy="9518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7815" y="2218055"/>
            <a:ext cx="2931795" cy="2906395"/>
          </a:xfrm>
          <a:prstGeom prst="rect">
            <a:avLst/>
          </a:prstGeom>
        </p:spPr>
      </p:pic>
    </p:spTree>
  </p:cSld>
  <p:clrMapOvr>
    <a:masterClrMapping/>
  </p:clrMapOvr>
  <p:transition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7169" name="对象 246787"/>
          <p:cNvGraphicFramePr/>
          <p:nvPr/>
        </p:nvGraphicFramePr>
        <p:xfrm>
          <a:off x="179705" y="1668145"/>
          <a:ext cx="8585200" cy="953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1" imgW="10820400" imgH="1200150" progId="Word.Document.8">
                  <p:embed/>
                </p:oleObj>
              </mc:Choice>
              <mc:Fallback>
                <p:oleObj name="" r:id="rId1" imgW="10820400" imgH="1200150" progId="Word.Document.8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9705" y="1668145"/>
                        <a:ext cx="8585200" cy="95313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335" y="2348865"/>
            <a:ext cx="3121660" cy="2806700"/>
          </a:xfrm>
          <a:prstGeom prst="rect">
            <a:avLst/>
          </a:prstGeom>
        </p:spPr>
      </p:pic>
    </p:spTree>
  </p:cSld>
  <p:clrMapOvr>
    <a:masterClrMapping/>
  </p:clrMapOvr>
  <p:transition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850" y="620395"/>
            <a:ext cx="24098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</a:rPr>
              <a:t>感受高考：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graphicFrame>
        <p:nvGraphicFramePr>
          <p:cNvPr id="7169" name="对象 246787"/>
          <p:cNvGraphicFramePr/>
          <p:nvPr/>
        </p:nvGraphicFramePr>
        <p:xfrm>
          <a:off x="107315" y="981075"/>
          <a:ext cx="8585200" cy="3085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1" imgW="10820400" imgH="3886200" progId="Word.Document.8">
                  <p:embed/>
                </p:oleObj>
              </mc:Choice>
              <mc:Fallback>
                <p:oleObj name="" r:id="rId1" imgW="10820400" imgH="3886200" progId="Word.Document.8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7315" y="981075"/>
                        <a:ext cx="8585200" cy="30854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9700" y="3789045"/>
            <a:ext cx="3639185" cy="285877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1505" name="对象 323585"/>
          <p:cNvGraphicFramePr/>
          <p:nvPr/>
        </p:nvGraphicFramePr>
        <p:xfrm>
          <a:off x="-180340" y="1268850"/>
          <a:ext cx="8585200" cy="1604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1" imgW="10820400" imgH="2019300" progId="Word.Document.8">
                  <p:embed/>
                </p:oleObj>
              </mc:Choice>
              <mc:Fallback>
                <p:oleObj name="" r:id="rId1" imgW="10820400" imgH="2019300" progId="Word.Document.8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-180340" y="1268850"/>
                        <a:ext cx="8585200" cy="160401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6" name="对象 323586"/>
          <p:cNvGraphicFramePr/>
          <p:nvPr/>
        </p:nvGraphicFramePr>
        <p:xfrm>
          <a:off x="251460" y="2492971"/>
          <a:ext cx="8585200" cy="1421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3" imgW="10820400" imgH="1790700" progId="Word.Document.8">
                  <p:embed/>
                </p:oleObj>
              </mc:Choice>
              <mc:Fallback>
                <p:oleObj name="" r:id="rId3" imgW="10820400" imgH="1790700" progId="Word.Document.8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460" y="2492971"/>
                        <a:ext cx="8585200" cy="142113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图片 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6372225" y="2038985"/>
            <a:ext cx="2301875" cy="2778760"/>
          </a:xfrm>
          <a:prstGeom prst="rect">
            <a:avLst/>
          </a:prstGeom>
        </p:spPr>
      </p:pic>
    </p:spTree>
  </p:cSld>
  <p:clrMapOvr>
    <a:masterClrMapping/>
  </p:clrMapOvr>
  <p:transition>
    <p:circle/>
  </p:transition>
</p:sld>
</file>

<file path=ppt/tags/tag1.xml><?xml version="1.0" encoding="utf-8"?>
<p:tagLst xmlns:p="http://schemas.openxmlformats.org/presentationml/2006/main">
  <p:tag name="KSO_WM_UNIT_PLACING_PICTURE_USER_VIEWPORT" val="{&quot;height&quot;:5851,&quot;width&quot;:4848}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WPS 演示</Application>
  <PresentationFormat>全屏显示(4:3)</PresentationFormat>
  <Paragraphs>18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11</vt:i4>
      </vt:variant>
      <vt:variant>
        <vt:lpstr>幻灯片标题</vt:lpstr>
      </vt:variant>
      <vt:variant>
        <vt:i4>9</vt:i4>
      </vt:variant>
    </vt:vector>
  </HeadingPairs>
  <TitlesOfParts>
    <vt:vector size="30" baseType="lpstr">
      <vt:lpstr>Arial</vt:lpstr>
      <vt:lpstr>宋体</vt:lpstr>
      <vt:lpstr>Wingdings</vt:lpstr>
      <vt:lpstr>楷体</vt:lpstr>
      <vt:lpstr>黑体</vt:lpstr>
      <vt:lpstr>Times New Roman</vt:lpstr>
      <vt:lpstr>微软雅黑</vt:lpstr>
      <vt:lpstr>Calibri</vt:lpstr>
      <vt:lpstr>Arial Unicode MS</vt:lpstr>
      <vt:lpstr>默认设计模板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家用电脑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zhouguoyi</dc:creator>
  <cp:lastModifiedBy>lll</cp:lastModifiedBy>
  <cp:revision>289</cp:revision>
  <dcterms:created xsi:type="dcterms:W3CDTF">2015-07-24T08:34:00Z</dcterms:created>
  <dcterms:modified xsi:type="dcterms:W3CDTF">2021-12-14T01:58:22Z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2052-11.1.0.11115</vt:lpwstr>
  </property>
  <property fmtid="{D5CDD505-2E9C-101B-9397-08002B2CF9AE}" pid="3" name="ICV">
    <vt:lpwstr>0E6F5B6AD6CD416A8FEB899841FEF119</vt:lpwstr>
  </property>
</Properties>
</file>