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3"/>
    <p:sldId id="257" r:id="rId4"/>
    <p:sldId id="280" r:id="rId5"/>
    <p:sldId id="306" r:id="rId6"/>
    <p:sldId id="315" r:id="rId7"/>
    <p:sldId id="265" r:id="rId8"/>
    <p:sldId id="283" r:id="rId9"/>
    <p:sldId id="284" r:id="rId10"/>
    <p:sldId id="285" r:id="rId11"/>
    <p:sldId id="278" r:id="rId12"/>
    <p:sldId id="281" r:id="rId13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5" d="100"/>
          <a:sy n="85" d="100"/>
        </p:scale>
        <p:origin x="1554" y="90"/>
      </p:cViewPr>
      <p:guideLst>
        <p:guide orient="horz" pos="2180"/>
        <p:guide pos="28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noProof="1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330440A-7A80-4C24-961E-A38CB4AB458D}" type="datetimeFigureOut">
              <a:rPr kumimoji="0" lang="zh-CN" altLang="en-US" sz="1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</a:fld>
            <a:endParaRPr kumimoji="0" lang="zh-CN" altLang="en-US" sz="12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7172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101" name="备注占位符 4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>
              <a:buNone/>
            </a:pPr>
            <a:fld id="{9A0DB2DC-4C9A-4742-B13C-FB6460FD3503}" type="slidenum">
              <a:rPr lang="en-US" altLang="en-US" sz="1200" dirty="0"/>
            </a:fld>
            <a:endParaRPr lang="en-US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miter lim="800000"/>
          </a:ln>
        </p:spPr>
      </p:sp>
      <p:sp>
        <p:nvSpPr>
          <p:cNvPr id="26627" name="文本占位符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9" Type="http://schemas.openxmlformats.org/officeDocument/2006/relationships/tags" Target="../tags/tag98.xml"/><Relationship Id="rId98" Type="http://schemas.openxmlformats.org/officeDocument/2006/relationships/tags" Target="../tags/tag97.xml"/><Relationship Id="rId97" Type="http://schemas.openxmlformats.org/officeDocument/2006/relationships/tags" Target="../tags/tag96.xml"/><Relationship Id="rId96" Type="http://schemas.openxmlformats.org/officeDocument/2006/relationships/tags" Target="../tags/tag95.xml"/><Relationship Id="rId95" Type="http://schemas.openxmlformats.org/officeDocument/2006/relationships/tags" Target="../tags/tag94.xml"/><Relationship Id="rId94" Type="http://schemas.openxmlformats.org/officeDocument/2006/relationships/tags" Target="../tags/tag93.xml"/><Relationship Id="rId93" Type="http://schemas.openxmlformats.org/officeDocument/2006/relationships/tags" Target="../tags/tag92.xml"/><Relationship Id="rId92" Type="http://schemas.openxmlformats.org/officeDocument/2006/relationships/tags" Target="../tags/tag91.xml"/><Relationship Id="rId91" Type="http://schemas.openxmlformats.org/officeDocument/2006/relationships/tags" Target="../tags/tag90.xml"/><Relationship Id="rId90" Type="http://schemas.openxmlformats.org/officeDocument/2006/relationships/tags" Target="../tags/tag89.xml"/><Relationship Id="rId9" Type="http://schemas.openxmlformats.org/officeDocument/2006/relationships/tags" Target="../tags/tag8.xml"/><Relationship Id="rId89" Type="http://schemas.openxmlformats.org/officeDocument/2006/relationships/tags" Target="../tags/tag88.xml"/><Relationship Id="rId88" Type="http://schemas.openxmlformats.org/officeDocument/2006/relationships/tags" Target="../tags/tag87.xml"/><Relationship Id="rId87" Type="http://schemas.openxmlformats.org/officeDocument/2006/relationships/tags" Target="../tags/tag86.xml"/><Relationship Id="rId86" Type="http://schemas.openxmlformats.org/officeDocument/2006/relationships/tags" Target="../tags/tag85.xml"/><Relationship Id="rId85" Type="http://schemas.openxmlformats.org/officeDocument/2006/relationships/tags" Target="../tags/tag84.xml"/><Relationship Id="rId84" Type="http://schemas.openxmlformats.org/officeDocument/2006/relationships/tags" Target="../tags/tag83.xml"/><Relationship Id="rId83" Type="http://schemas.openxmlformats.org/officeDocument/2006/relationships/tags" Target="../tags/tag82.xml"/><Relationship Id="rId82" Type="http://schemas.openxmlformats.org/officeDocument/2006/relationships/tags" Target="../tags/tag81.xml"/><Relationship Id="rId81" Type="http://schemas.openxmlformats.org/officeDocument/2006/relationships/tags" Target="../tags/tag80.xml"/><Relationship Id="rId80" Type="http://schemas.openxmlformats.org/officeDocument/2006/relationships/tags" Target="../tags/tag79.xml"/><Relationship Id="rId8" Type="http://schemas.openxmlformats.org/officeDocument/2006/relationships/tags" Target="../tags/tag7.xml"/><Relationship Id="rId79" Type="http://schemas.openxmlformats.org/officeDocument/2006/relationships/tags" Target="../tags/tag78.xml"/><Relationship Id="rId78" Type="http://schemas.openxmlformats.org/officeDocument/2006/relationships/tags" Target="../tags/tag77.xml"/><Relationship Id="rId77" Type="http://schemas.openxmlformats.org/officeDocument/2006/relationships/tags" Target="../tags/tag76.xml"/><Relationship Id="rId76" Type="http://schemas.openxmlformats.org/officeDocument/2006/relationships/tags" Target="../tags/tag75.xml"/><Relationship Id="rId75" Type="http://schemas.openxmlformats.org/officeDocument/2006/relationships/tags" Target="../tags/tag74.xml"/><Relationship Id="rId74" Type="http://schemas.openxmlformats.org/officeDocument/2006/relationships/tags" Target="../tags/tag73.xml"/><Relationship Id="rId73" Type="http://schemas.openxmlformats.org/officeDocument/2006/relationships/tags" Target="../tags/tag72.xml"/><Relationship Id="rId72" Type="http://schemas.openxmlformats.org/officeDocument/2006/relationships/tags" Target="../tags/tag71.xml"/><Relationship Id="rId71" Type="http://schemas.openxmlformats.org/officeDocument/2006/relationships/tags" Target="../tags/tag70.xml"/><Relationship Id="rId70" Type="http://schemas.openxmlformats.org/officeDocument/2006/relationships/tags" Target="../tags/tag69.xml"/><Relationship Id="rId7" Type="http://schemas.openxmlformats.org/officeDocument/2006/relationships/tags" Target="../tags/tag6.xml"/><Relationship Id="rId69" Type="http://schemas.openxmlformats.org/officeDocument/2006/relationships/tags" Target="../tags/tag68.xml"/><Relationship Id="rId68" Type="http://schemas.openxmlformats.org/officeDocument/2006/relationships/tags" Target="../tags/tag67.xml"/><Relationship Id="rId67" Type="http://schemas.openxmlformats.org/officeDocument/2006/relationships/tags" Target="../tags/tag66.xml"/><Relationship Id="rId66" Type="http://schemas.openxmlformats.org/officeDocument/2006/relationships/tags" Target="../tags/tag65.xml"/><Relationship Id="rId65" Type="http://schemas.openxmlformats.org/officeDocument/2006/relationships/tags" Target="../tags/tag64.xml"/><Relationship Id="rId64" Type="http://schemas.openxmlformats.org/officeDocument/2006/relationships/tags" Target="../tags/tag63.xml"/><Relationship Id="rId63" Type="http://schemas.openxmlformats.org/officeDocument/2006/relationships/tags" Target="../tags/tag62.xml"/><Relationship Id="rId62" Type="http://schemas.openxmlformats.org/officeDocument/2006/relationships/tags" Target="../tags/tag61.xml"/><Relationship Id="rId61" Type="http://schemas.openxmlformats.org/officeDocument/2006/relationships/tags" Target="../tags/tag60.xml"/><Relationship Id="rId60" Type="http://schemas.openxmlformats.org/officeDocument/2006/relationships/tags" Target="../tags/tag59.xml"/><Relationship Id="rId6" Type="http://schemas.openxmlformats.org/officeDocument/2006/relationships/tags" Target="../tags/tag5.xml"/><Relationship Id="rId59" Type="http://schemas.openxmlformats.org/officeDocument/2006/relationships/tags" Target="../tags/tag58.xml"/><Relationship Id="rId58" Type="http://schemas.openxmlformats.org/officeDocument/2006/relationships/tags" Target="../tags/tag57.xml"/><Relationship Id="rId57" Type="http://schemas.openxmlformats.org/officeDocument/2006/relationships/tags" Target="../tags/tag56.xml"/><Relationship Id="rId56" Type="http://schemas.openxmlformats.org/officeDocument/2006/relationships/tags" Target="../tags/tag55.xml"/><Relationship Id="rId55" Type="http://schemas.openxmlformats.org/officeDocument/2006/relationships/tags" Target="../tags/tag54.xml"/><Relationship Id="rId54" Type="http://schemas.openxmlformats.org/officeDocument/2006/relationships/tags" Target="../tags/tag53.xml"/><Relationship Id="rId53" Type="http://schemas.openxmlformats.org/officeDocument/2006/relationships/tags" Target="../tags/tag52.xml"/><Relationship Id="rId52" Type="http://schemas.openxmlformats.org/officeDocument/2006/relationships/tags" Target="../tags/tag51.xml"/><Relationship Id="rId51" Type="http://schemas.openxmlformats.org/officeDocument/2006/relationships/tags" Target="../tags/tag50.xml"/><Relationship Id="rId50" Type="http://schemas.openxmlformats.org/officeDocument/2006/relationships/tags" Target="../tags/tag49.xml"/><Relationship Id="rId5" Type="http://schemas.openxmlformats.org/officeDocument/2006/relationships/tags" Target="../tags/tag4.xml"/><Relationship Id="rId49" Type="http://schemas.openxmlformats.org/officeDocument/2006/relationships/tags" Target="../tags/tag48.xml"/><Relationship Id="rId48" Type="http://schemas.openxmlformats.org/officeDocument/2006/relationships/tags" Target="../tags/tag47.xml"/><Relationship Id="rId47" Type="http://schemas.openxmlformats.org/officeDocument/2006/relationships/tags" Target="../tags/tag46.xml"/><Relationship Id="rId46" Type="http://schemas.openxmlformats.org/officeDocument/2006/relationships/tags" Target="../tags/tag45.xml"/><Relationship Id="rId45" Type="http://schemas.openxmlformats.org/officeDocument/2006/relationships/tags" Target="../tags/tag44.xml"/><Relationship Id="rId44" Type="http://schemas.openxmlformats.org/officeDocument/2006/relationships/tags" Target="../tags/tag43.xml"/><Relationship Id="rId43" Type="http://schemas.openxmlformats.org/officeDocument/2006/relationships/tags" Target="../tags/tag42.xml"/><Relationship Id="rId42" Type="http://schemas.openxmlformats.org/officeDocument/2006/relationships/tags" Target="../tags/tag41.xml"/><Relationship Id="rId41" Type="http://schemas.openxmlformats.org/officeDocument/2006/relationships/tags" Target="../tags/tag40.xml"/><Relationship Id="rId40" Type="http://schemas.openxmlformats.org/officeDocument/2006/relationships/tags" Target="../tags/tag39.xml"/><Relationship Id="rId4" Type="http://schemas.openxmlformats.org/officeDocument/2006/relationships/tags" Target="../tags/tag3.xml"/><Relationship Id="rId39" Type="http://schemas.openxmlformats.org/officeDocument/2006/relationships/tags" Target="../tags/tag38.xml"/><Relationship Id="rId38" Type="http://schemas.openxmlformats.org/officeDocument/2006/relationships/tags" Target="../tags/tag37.xml"/><Relationship Id="rId37" Type="http://schemas.openxmlformats.org/officeDocument/2006/relationships/tags" Target="../tags/tag36.xml"/><Relationship Id="rId36" Type="http://schemas.openxmlformats.org/officeDocument/2006/relationships/tags" Target="../tags/tag35.xml"/><Relationship Id="rId35" Type="http://schemas.openxmlformats.org/officeDocument/2006/relationships/tags" Target="../tags/tag34.xml"/><Relationship Id="rId34" Type="http://schemas.openxmlformats.org/officeDocument/2006/relationships/tags" Target="../tags/tag33.xml"/><Relationship Id="rId33" Type="http://schemas.openxmlformats.org/officeDocument/2006/relationships/tags" Target="../tags/tag32.xml"/><Relationship Id="rId32" Type="http://schemas.openxmlformats.org/officeDocument/2006/relationships/tags" Target="../tags/tag31.xml"/><Relationship Id="rId31" Type="http://schemas.openxmlformats.org/officeDocument/2006/relationships/tags" Target="../tags/tag30.xml"/><Relationship Id="rId30" Type="http://schemas.openxmlformats.org/officeDocument/2006/relationships/tags" Target="../tags/tag29.xml"/><Relationship Id="rId3" Type="http://schemas.openxmlformats.org/officeDocument/2006/relationships/tags" Target="../tags/tag2.xml"/><Relationship Id="rId29" Type="http://schemas.openxmlformats.org/officeDocument/2006/relationships/tags" Target="../tags/tag28.xml"/><Relationship Id="rId28" Type="http://schemas.openxmlformats.org/officeDocument/2006/relationships/tags" Target="../tags/tag27.xml"/><Relationship Id="rId27" Type="http://schemas.openxmlformats.org/officeDocument/2006/relationships/tags" Target="../tags/tag26.xml"/><Relationship Id="rId26" Type="http://schemas.openxmlformats.org/officeDocument/2006/relationships/tags" Target="../tags/tag25.xml"/><Relationship Id="rId25" Type="http://schemas.openxmlformats.org/officeDocument/2006/relationships/tags" Target="../tags/tag24.xml"/><Relationship Id="rId24" Type="http://schemas.openxmlformats.org/officeDocument/2006/relationships/tags" Target="../tags/tag23.xml"/><Relationship Id="rId23" Type="http://schemas.openxmlformats.org/officeDocument/2006/relationships/tags" Target="../tags/tag22.xml"/><Relationship Id="rId22" Type="http://schemas.openxmlformats.org/officeDocument/2006/relationships/tags" Target="../tags/tag21.xml"/><Relationship Id="rId21" Type="http://schemas.openxmlformats.org/officeDocument/2006/relationships/tags" Target="../tags/tag20.xml"/><Relationship Id="rId20" Type="http://schemas.openxmlformats.org/officeDocument/2006/relationships/tags" Target="../tags/tag19.xml"/><Relationship Id="rId2" Type="http://schemas.openxmlformats.org/officeDocument/2006/relationships/tags" Target="../tags/tag1.xml"/><Relationship Id="rId19" Type="http://schemas.openxmlformats.org/officeDocument/2006/relationships/tags" Target="../tags/tag18.xml"/><Relationship Id="rId18" Type="http://schemas.openxmlformats.org/officeDocument/2006/relationships/tags" Target="../tags/tag17.xml"/><Relationship Id="rId17" Type="http://schemas.openxmlformats.org/officeDocument/2006/relationships/tags" Target="../tags/tag16.xml"/><Relationship Id="rId16" Type="http://schemas.openxmlformats.org/officeDocument/2006/relationships/tags" Target="../tags/tag15.xml"/><Relationship Id="rId15" Type="http://schemas.openxmlformats.org/officeDocument/2006/relationships/tags" Target="../tags/tag14.xml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6" Type="http://schemas.openxmlformats.org/officeDocument/2006/relationships/tags" Target="../tags/tag115.xml"/><Relationship Id="rId115" Type="http://schemas.openxmlformats.org/officeDocument/2006/relationships/tags" Target="../tags/tag114.xml"/><Relationship Id="rId114" Type="http://schemas.openxmlformats.org/officeDocument/2006/relationships/tags" Target="../tags/tag113.xml"/><Relationship Id="rId113" Type="http://schemas.openxmlformats.org/officeDocument/2006/relationships/tags" Target="../tags/tag112.xml"/><Relationship Id="rId112" Type="http://schemas.openxmlformats.org/officeDocument/2006/relationships/tags" Target="../tags/tag111.xml"/><Relationship Id="rId111" Type="http://schemas.openxmlformats.org/officeDocument/2006/relationships/tags" Target="../tags/tag110.xml"/><Relationship Id="rId110" Type="http://schemas.openxmlformats.org/officeDocument/2006/relationships/tags" Target="../tags/tag109.xml"/><Relationship Id="rId11" Type="http://schemas.openxmlformats.org/officeDocument/2006/relationships/tags" Target="../tags/tag10.xml"/><Relationship Id="rId109" Type="http://schemas.openxmlformats.org/officeDocument/2006/relationships/tags" Target="../tags/tag108.xml"/><Relationship Id="rId108" Type="http://schemas.openxmlformats.org/officeDocument/2006/relationships/tags" Target="../tags/tag107.xml"/><Relationship Id="rId107" Type="http://schemas.openxmlformats.org/officeDocument/2006/relationships/tags" Target="../tags/tag106.xml"/><Relationship Id="rId106" Type="http://schemas.openxmlformats.org/officeDocument/2006/relationships/tags" Target="../tags/tag105.xml"/><Relationship Id="rId105" Type="http://schemas.openxmlformats.org/officeDocument/2006/relationships/tags" Target="../tags/tag104.xml"/><Relationship Id="rId104" Type="http://schemas.openxmlformats.org/officeDocument/2006/relationships/tags" Target="../tags/tag103.xml"/><Relationship Id="rId103" Type="http://schemas.openxmlformats.org/officeDocument/2006/relationships/tags" Target="../tags/tag102.xml"/><Relationship Id="rId102" Type="http://schemas.openxmlformats.org/officeDocument/2006/relationships/tags" Target="../tags/tag101.xml"/><Relationship Id="rId101" Type="http://schemas.openxmlformats.org/officeDocument/2006/relationships/tags" Target="../tags/tag100.xml"/><Relationship Id="rId100" Type="http://schemas.openxmlformats.org/officeDocument/2006/relationships/tags" Target="../tags/tag99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noProof="1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末尾幻灯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: 形状 6"/>
          <p:cNvSpPr/>
          <p:nvPr>
            <p:custDataLst>
              <p:tags r:id="rId2"/>
            </p:custDataLst>
          </p:nvPr>
        </p:nvSpPr>
        <p:spPr>
          <a:xfrm rot="5400000">
            <a:off x="1978025" y="-2697162"/>
            <a:ext cx="5187950" cy="12192000"/>
          </a:xfrm>
          <a:custGeom>
            <a:avLst/>
            <a:gdLst>
              <a:gd name="connsiteX0" fmla="*/ 5564116 w 10038507"/>
              <a:gd name="connsiteY0" fmla="*/ 0 h 6853278"/>
              <a:gd name="connsiteX1" fmla="*/ 9810052 w 10038507"/>
              <a:gd name="connsiteY1" fmla="*/ 0 h 6853278"/>
              <a:gd name="connsiteX2" fmla="*/ 10038507 w 10038507"/>
              <a:gd name="connsiteY2" fmla="*/ 496 h 6853278"/>
              <a:gd name="connsiteX3" fmla="*/ 10038507 w 10038507"/>
              <a:gd name="connsiteY3" fmla="*/ 6853278 h 6853278"/>
              <a:gd name="connsiteX4" fmla="*/ 0 w 10038507"/>
              <a:gd name="connsiteY4" fmla="*/ 6853278 h 6853278"/>
              <a:gd name="connsiteX5" fmla="*/ 8118 w 10038507"/>
              <a:gd name="connsiteY5" fmla="*/ 6803912 h 6853278"/>
              <a:gd name="connsiteX6" fmla="*/ 3103049 w 10038507"/>
              <a:gd name="connsiteY6" fmla="*/ 4848526 h 6853278"/>
              <a:gd name="connsiteX7" fmla="*/ 4579620 w 10038507"/>
              <a:gd name="connsiteY7" fmla="*/ 3000579 h 6853278"/>
              <a:gd name="connsiteX8" fmla="*/ 5563400 w 10038507"/>
              <a:gd name="connsiteY8" fmla="*/ 312 h 6853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38507" h="6853278">
                <a:moveTo>
                  <a:pt x="5564116" y="0"/>
                </a:moveTo>
                <a:lnTo>
                  <a:pt x="9810052" y="0"/>
                </a:lnTo>
                <a:lnTo>
                  <a:pt x="10038507" y="496"/>
                </a:lnTo>
                <a:lnTo>
                  <a:pt x="10038507" y="6853278"/>
                </a:lnTo>
                <a:lnTo>
                  <a:pt x="0" y="6853278"/>
                </a:lnTo>
                <a:lnTo>
                  <a:pt x="8118" y="6803912"/>
                </a:lnTo>
                <a:cubicBezTo>
                  <a:pt x="135774" y="6399166"/>
                  <a:pt x="1321358" y="5114180"/>
                  <a:pt x="3103049" y="4848526"/>
                </a:cubicBezTo>
                <a:cubicBezTo>
                  <a:pt x="5003515" y="4565160"/>
                  <a:pt x="4579620" y="3000579"/>
                  <a:pt x="4579620" y="3000579"/>
                </a:cubicBezTo>
                <a:cubicBezTo>
                  <a:pt x="3683256" y="924677"/>
                  <a:pt x="5351382" y="95811"/>
                  <a:pt x="5563400" y="312"/>
                </a:cubicBezTo>
                <a:close/>
              </a:path>
            </a:pathLst>
          </a:cu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" b="1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99" name="任意多边形: 形状 218"/>
          <p:cNvSpPr/>
          <p:nvPr>
            <p:custDataLst>
              <p:tags r:id="rId3"/>
            </p:custDataLst>
          </p:nvPr>
        </p:nvSpPr>
        <p:spPr>
          <a:xfrm rot="5400000">
            <a:off x="2717800" y="-1698625"/>
            <a:ext cx="3708400" cy="12192000"/>
          </a:xfrm>
          <a:custGeom>
            <a:avLst/>
            <a:gdLst/>
            <a:ahLst/>
            <a:cxnLst>
              <a:cxn ang="0">
                <a:pos x="834908" y="0"/>
              </a:cxn>
              <a:cxn ang="0">
                <a:pos x="1606622" y="0"/>
              </a:cxn>
              <a:cxn ang="0">
                <a:pos x="1606622" y="21673083"/>
              </a:cxn>
              <a:cxn ang="0">
                <a:pos x="9981" y="21673083"/>
              </a:cxn>
              <a:cxn ang="0">
                <a:pos x="1476" y="21073287"/>
              </a:cxn>
              <a:cxn ang="0">
                <a:pos x="252751" y="16760760"/>
              </a:cxn>
              <a:cxn ang="0">
                <a:pos x="588603" y="10026649"/>
              </a:cxn>
              <a:cxn ang="0">
                <a:pos x="517797" y="6445357"/>
              </a:cxn>
              <a:cxn ang="0">
                <a:pos x="831439" y="24613"/>
              </a:cxn>
              <a:cxn ang="0">
                <a:pos x="834908" y="0"/>
              </a:cxn>
            </a:cxnLst>
            <a:rect l="0" t="0" r="0" b="0"/>
            <a:pathLst>
              <a:path w="8559719" h="6858501">
                <a:moveTo>
                  <a:pt x="4448200" y="0"/>
                </a:moveTo>
                <a:lnTo>
                  <a:pt x="8559719" y="0"/>
                </a:lnTo>
                <a:lnTo>
                  <a:pt x="8559719" y="6858501"/>
                </a:lnTo>
                <a:lnTo>
                  <a:pt x="53178" y="6858501"/>
                </a:lnTo>
                <a:lnTo>
                  <a:pt x="7864" y="6668694"/>
                </a:lnTo>
                <a:cubicBezTo>
                  <a:pt x="-119681" y="5707750"/>
                  <a:pt x="1346600" y="5303984"/>
                  <a:pt x="1346600" y="5303984"/>
                </a:cubicBezTo>
                <a:cubicBezTo>
                  <a:pt x="3848046" y="4549120"/>
                  <a:pt x="3135942" y="3172958"/>
                  <a:pt x="3135942" y="3172958"/>
                </a:cubicBezTo>
                <a:cubicBezTo>
                  <a:pt x="2865624" y="2660944"/>
                  <a:pt x="2758706" y="2039649"/>
                  <a:pt x="2758706" y="2039649"/>
                </a:cubicBezTo>
                <a:cubicBezTo>
                  <a:pt x="2593817" y="878155"/>
                  <a:pt x="4069831" y="163772"/>
                  <a:pt x="4429721" y="7789"/>
                </a:cubicBezTo>
                <a:lnTo>
                  <a:pt x="4448200" y="0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4100" name="组合 219"/>
          <p:cNvGrpSpPr/>
          <p:nvPr/>
        </p:nvGrpSpPr>
        <p:grpSpPr>
          <a:xfrm>
            <a:off x="4265613" y="0"/>
            <a:ext cx="1135062" cy="5616575"/>
            <a:chOff x="4989250" y="346531"/>
            <a:chExt cx="1721862" cy="6389401"/>
          </a:xfrm>
        </p:grpSpPr>
        <p:sp>
          <p:nvSpPr>
            <p:cNvPr id="4201" name="任意多边形: 形状 220"/>
            <p:cNvSpPr/>
            <p:nvPr>
              <p:custDataLst>
                <p:tags r:id="rId4"/>
              </p:custDataLst>
            </p:nvPr>
          </p:nvSpPr>
          <p:spPr>
            <a:xfrm>
              <a:off x="6180784" y="2066351"/>
              <a:ext cx="404487" cy="329582"/>
            </a:xfrm>
            <a:custGeom>
              <a:avLst/>
              <a:gdLst/>
              <a:ahLst/>
              <a:cxnLst>
                <a:cxn ang="0">
                  <a:pos x="38202" y="322841"/>
                </a:cxn>
                <a:cxn ang="0">
                  <a:pos x="11236" y="307860"/>
                </a:cxn>
                <a:cxn ang="0">
                  <a:pos x="182019" y="11236"/>
                </a:cxn>
                <a:cxn ang="0">
                  <a:pos x="400742" y="280894"/>
                </a:cxn>
                <a:cxn ang="0">
                  <a:pos x="378271" y="300369"/>
                </a:cxn>
                <a:cxn ang="0">
                  <a:pos x="186514" y="65167"/>
                </a:cxn>
                <a:cxn ang="0">
                  <a:pos x="38202" y="322841"/>
                </a:cxn>
              </a:cxnLst>
              <a:rect l="0" t="0" r="0" b="0"/>
              <a:pathLst>
                <a:path w="404487" h="329582">
                  <a:moveTo>
                    <a:pt x="38202" y="322841"/>
                  </a:moveTo>
                  <a:lnTo>
                    <a:pt x="11236" y="307860"/>
                  </a:lnTo>
                  <a:lnTo>
                    <a:pt x="182019" y="11236"/>
                  </a:lnTo>
                  <a:lnTo>
                    <a:pt x="400742" y="280894"/>
                  </a:lnTo>
                  <a:lnTo>
                    <a:pt x="378271" y="300369"/>
                  </a:lnTo>
                  <a:lnTo>
                    <a:pt x="186514" y="65167"/>
                  </a:lnTo>
                  <a:lnTo>
                    <a:pt x="38202" y="322841"/>
                  </a:lnTo>
                  <a:close/>
                </a:path>
              </a:pathLst>
            </a:custGeom>
            <a:solidFill>
              <a:srgbClr val="A67C52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02" name="任意多边形: 形状 221"/>
            <p:cNvSpPr/>
            <p:nvPr>
              <p:custDataLst>
                <p:tags r:id="rId5"/>
              </p:custDataLst>
            </p:nvPr>
          </p:nvSpPr>
          <p:spPr>
            <a:xfrm>
              <a:off x="6305127" y="2043880"/>
              <a:ext cx="119848" cy="119848"/>
            </a:xfrm>
            <a:custGeom>
              <a:avLst/>
              <a:gdLst/>
              <a:ahLst/>
              <a:cxnLst>
                <a:cxn ang="0">
                  <a:pos x="110110" y="60673"/>
                </a:cxn>
                <a:cxn ang="0">
                  <a:pos x="60673" y="110110"/>
                </a:cxn>
                <a:cxn ang="0">
                  <a:pos x="11236" y="60673"/>
                </a:cxn>
                <a:cxn ang="0">
                  <a:pos x="60673" y="11236"/>
                </a:cxn>
                <a:cxn ang="0">
                  <a:pos x="110110" y="60673"/>
                </a:cxn>
              </a:cxnLst>
              <a:rect l="0" t="0" r="0" b="0"/>
              <a:pathLst>
                <a:path w="119848" h="119848">
                  <a:moveTo>
                    <a:pt x="110110" y="60673"/>
                  </a:moveTo>
                  <a:cubicBezTo>
                    <a:pt x="110110" y="87977"/>
                    <a:pt x="87977" y="110110"/>
                    <a:pt x="60673" y="110110"/>
                  </a:cubicBezTo>
                  <a:cubicBezTo>
                    <a:pt x="33370" y="110110"/>
                    <a:pt x="11236" y="87977"/>
                    <a:pt x="11236" y="60673"/>
                  </a:cubicBezTo>
                  <a:cubicBezTo>
                    <a:pt x="11236" y="33370"/>
                    <a:pt x="33370" y="11236"/>
                    <a:pt x="60673" y="11236"/>
                  </a:cubicBezTo>
                  <a:cubicBezTo>
                    <a:pt x="87977" y="11236"/>
                    <a:pt x="110110" y="33370"/>
                    <a:pt x="110110" y="60673"/>
                  </a:cubicBez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03" name="任意多边形: 形状 222"/>
            <p:cNvSpPr/>
            <p:nvPr>
              <p:custDataLst>
                <p:tags r:id="rId6"/>
              </p:custDataLst>
            </p:nvPr>
          </p:nvSpPr>
          <p:spPr>
            <a:xfrm>
              <a:off x="6101385" y="6500731"/>
              <a:ext cx="329582" cy="164791"/>
            </a:xfrm>
            <a:custGeom>
              <a:avLst/>
              <a:gdLst/>
              <a:ahLst/>
              <a:cxnLst>
                <a:cxn ang="0">
                  <a:pos x="11236" y="60673"/>
                </a:cxn>
                <a:cxn ang="0">
                  <a:pos x="11236" y="117601"/>
                </a:cxn>
                <a:cxn ang="0">
                  <a:pos x="192506" y="159548"/>
                </a:cxn>
                <a:cxn ang="0">
                  <a:pos x="325837" y="122095"/>
                </a:cxn>
                <a:cxn ang="0">
                  <a:pos x="198498" y="62171"/>
                </a:cxn>
                <a:cxn ang="0">
                  <a:pos x="123593" y="11236"/>
                </a:cxn>
                <a:cxn ang="0">
                  <a:pos x="11236" y="60673"/>
                </a:cxn>
              </a:cxnLst>
              <a:rect l="0" t="0" r="0" b="0"/>
              <a:pathLst>
                <a:path w="329582" h="164791">
                  <a:moveTo>
                    <a:pt x="11236" y="60673"/>
                  </a:moveTo>
                  <a:lnTo>
                    <a:pt x="11236" y="117601"/>
                  </a:lnTo>
                  <a:cubicBezTo>
                    <a:pt x="11236" y="117601"/>
                    <a:pt x="59175" y="158049"/>
                    <a:pt x="192506" y="159548"/>
                  </a:cubicBezTo>
                  <a:cubicBezTo>
                    <a:pt x="325837" y="161046"/>
                    <a:pt x="327335" y="135578"/>
                    <a:pt x="325837" y="122095"/>
                  </a:cubicBezTo>
                  <a:cubicBezTo>
                    <a:pt x="324339" y="107114"/>
                    <a:pt x="273403" y="68163"/>
                    <a:pt x="198498" y="62171"/>
                  </a:cubicBezTo>
                  <a:cubicBezTo>
                    <a:pt x="123593" y="56179"/>
                    <a:pt x="123593" y="11236"/>
                    <a:pt x="123593" y="11236"/>
                  </a:cubicBezTo>
                  <a:lnTo>
                    <a:pt x="11236" y="60673"/>
                  </a:lnTo>
                  <a:close/>
                </a:path>
              </a:pathLst>
            </a:custGeom>
            <a:solidFill>
              <a:srgbClr val="C69C6D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04" name="任意多边形: 形状 223"/>
            <p:cNvSpPr/>
            <p:nvPr>
              <p:custDataLst>
                <p:tags r:id="rId7"/>
              </p:custDataLst>
            </p:nvPr>
          </p:nvSpPr>
          <p:spPr>
            <a:xfrm>
              <a:off x="5379300" y="6496236"/>
              <a:ext cx="284639" cy="239696"/>
            </a:xfrm>
            <a:custGeom>
              <a:avLst/>
              <a:gdLst/>
              <a:ahLst/>
              <a:cxnLst>
                <a:cxn ang="0">
                  <a:pos x="48688" y="63669"/>
                </a:cxn>
                <a:cxn ang="0">
                  <a:pos x="11236" y="101122"/>
                </a:cxn>
                <a:cxn ang="0">
                  <a:pos x="92133" y="182019"/>
                </a:cxn>
                <a:cxn ang="0">
                  <a:pos x="283890" y="225465"/>
                </a:cxn>
                <a:cxn ang="0">
                  <a:pos x="202993" y="134080"/>
                </a:cxn>
                <a:cxn ang="0">
                  <a:pos x="213479" y="11236"/>
                </a:cxn>
                <a:cxn ang="0">
                  <a:pos x="48688" y="63669"/>
                </a:cxn>
              </a:cxnLst>
              <a:rect l="0" t="0" r="0" b="0"/>
              <a:pathLst>
                <a:path w="284639" h="239696">
                  <a:moveTo>
                    <a:pt x="48688" y="63669"/>
                  </a:moveTo>
                  <a:lnTo>
                    <a:pt x="11236" y="101122"/>
                  </a:lnTo>
                  <a:cubicBezTo>
                    <a:pt x="11236" y="101122"/>
                    <a:pt x="30711" y="153555"/>
                    <a:pt x="92133" y="182019"/>
                  </a:cubicBezTo>
                  <a:cubicBezTo>
                    <a:pt x="153555" y="210483"/>
                    <a:pt x="159548" y="252430"/>
                    <a:pt x="283890" y="225465"/>
                  </a:cubicBezTo>
                  <a:cubicBezTo>
                    <a:pt x="283890" y="225465"/>
                    <a:pt x="294377" y="150559"/>
                    <a:pt x="202993" y="134080"/>
                  </a:cubicBezTo>
                  <a:cubicBezTo>
                    <a:pt x="111609" y="119099"/>
                    <a:pt x="213479" y="11236"/>
                    <a:pt x="213479" y="11236"/>
                  </a:cubicBezTo>
                  <a:lnTo>
                    <a:pt x="48688" y="63669"/>
                  </a:lnTo>
                  <a:close/>
                </a:path>
              </a:pathLst>
            </a:custGeom>
            <a:solidFill>
              <a:srgbClr val="C69C6D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05" name="任意多边形: 形状 224"/>
            <p:cNvSpPr/>
            <p:nvPr>
              <p:custDataLst>
                <p:tags r:id="rId8"/>
              </p:custDataLst>
            </p:nvPr>
          </p:nvSpPr>
          <p:spPr>
            <a:xfrm>
              <a:off x="5392783" y="5398011"/>
              <a:ext cx="853918" cy="1198481"/>
            </a:xfrm>
            <a:custGeom>
              <a:avLst/>
              <a:gdLst/>
              <a:ahLst/>
              <a:cxnLst>
                <a:cxn ang="0">
                  <a:pos x="11236" y="101239"/>
                </a:cxn>
                <a:cxn ang="0">
                  <a:pos x="81647" y="269026"/>
                </a:cxn>
                <a:cxn ang="0">
                  <a:pos x="282392" y="672018"/>
                </a:cxn>
                <a:cxn ang="0">
                  <a:pos x="153555" y="890740"/>
                </a:cxn>
                <a:cxn ang="0">
                  <a:pos x="11236" y="1163395"/>
                </a:cxn>
                <a:cxn ang="0">
                  <a:pos x="164042" y="1179874"/>
                </a:cxn>
                <a:cxn ang="0">
                  <a:pos x="481642" y="691493"/>
                </a:cxn>
                <a:cxn ang="0">
                  <a:pos x="304864" y="294494"/>
                </a:cxn>
                <a:cxn ang="0">
                  <a:pos x="661414" y="574639"/>
                </a:cxn>
                <a:cxn ang="0">
                  <a:pos x="668904" y="770892"/>
                </a:cxn>
                <a:cxn ang="0">
                  <a:pos x="706357" y="1173881"/>
                </a:cxn>
                <a:cxn ang="0">
                  <a:pos x="842684" y="1136429"/>
                </a:cxn>
                <a:cxn ang="0">
                  <a:pos x="821710" y="469772"/>
                </a:cxn>
                <a:cxn ang="0">
                  <a:pos x="396248" y="108729"/>
                </a:cxn>
                <a:cxn ang="0">
                  <a:pos x="321343" y="11353"/>
                </a:cxn>
                <a:cxn ang="0">
                  <a:pos x="11236" y="101239"/>
                </a:cxn>
              </a:cxnLst>
              <a:rect l="0" t="0" r="0" b="0"/>
              <a:pathLst>
                <a:path w="853917" h="1198480">
                  <a:moveTo>
                    <a:pt x="11236" y="101239"/>
                  </a:moveTo>
                  <a:cubicBezTo>
                    <a:pt x="11236" y="101239"/>
                    <a:pt x="12734" y="213596"/>
                    <a:pt x="81647" y="269026"/>
                  </a:cubicBezTo>
                  <a:cubicBezTo>
                    <a:pt x="81647" y="269026"/>
                    <a:pt x="210483" y="585125"/>
                    <a:pt x="282392" y="672016"/>
                  </a:cubicBezTo>
                  <a:cubicBezTo>
                    <a:pt x="282392" y="672016"/>
                    <a:pt x="210483" y="746921"/>
                    <a:pt x="153555" y="890738"/>
                  </a:cubicBezTo>
                  <a:cubicBezTo>
                    <a:pt x="96628" y="1034556"/>
                    <a:pt x="11236" y="1163393"/>
                    <a:pt x="11236" y="1163393"/>
                  </a:cubicBezTo>
                  <a:cubicBezTo>
                    <a:pt x="11236" y="1163393"/>
                    <a:pt x="68164" y="1233803"/>
                    <a:pt x="164042" y="1179872"/>
                  </a:cubicBezTo>
                  <a:cubicBezTo>
                    <a:pt x="164042" y="1179872"/>
                    <a:pt x="481640" y="754411"/>
                    <a:pt x="481640" y="691491"/>
                  </a:cubicBezTo>
                  <a:cubicBezTo>
                    <a:pt x="481640" y="628570"/>
                    <a:pt x="304864" y="294494"/>
                    <a:pt x="304864" y="294494"/>
                  </a:cubicBezTo>
                  <a:cubicBezTo>
                    <a:pt x="304864" y="294494"/>
                    <a:pt x="579016" y="555163"/>
                    <a:pt x="661412" y="574639"/>
                  </a:cubicBezTo>
                  <a:cubicBezTo>
                    <a:pt x="661412" y="574639"/>
                    <a:pt x="641936" y="684000"/>
                    <a:pt x="668902" y="770890"/>
                  </a:cubicBezTo>
                  <a:cubicBezTo>
                    <a:pt x="695868" y="857780"/>
                    <a:pt x="706355" y="1173879"/>
                    <a:pt x="706355" y="1173879"/>
                  </a:cubicBezTo>
                  <a:cubicBezTo>
                    <a:pt x="706355" y="1173879"/>
                    <a:pt x="803731" y="1217324"/>
                    <a:pt x="842682" y="1136427"/>
                  </a:cubicBezTo>
                  <a:cubicBezTo>
                    <a:pt x="842682" y="1136427"/>
                    <a:pt x="848674" y="516213"/>
                    <a:pt x="821708" y="469772"/>
                  </a:cubicBezTo>
                  <a:cubicBezTo>
                    <a:pt x="794743" y="423331"/>
                    <a:pt x="478643" y="213596"/>
                    <a:pt x="396248" y="108729"/>
                  </a:cubicBezTo>
                  <a:cubicBezTo>
                    <a:pt x="313852" y="3862"/>
                    <a:pt x="321343" y="11353"/>
                    <a:pt x="321343" y="11353"/>
                  </a:cubicBezTo>
                  <a:cubicBezTo>
                    <a:pt x="321343" y="11353"/>
                    <a:pt x="90635" y="21839"/>
                    <a:pt x="11236" y="101239"/>
                  </a:cubicBezTo>
                  <a:close/>
                </a:path>
              </a:pathLst>
            </a:custGeom>
            <a:solidFill>
              <a:srgbClr val="33333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06" name="任意多边形: 形状 225"/>
            <p:cNvSpPr/>
            <p:nvPr>
              <p:custDataLst>
                <p:tags r:id="rId9"/>
              </p:custDataLst>
            </p:nvPr>
          </p:nvSpPr>
          <p:spPr>
            <a:xfrm>
              <a:off x="5392783" y="5396630"/>
              <a:ext cx="374525" cy="179772"/>
            </a:xfrm>
            <a:custGeom>
              <a:avLst/>
              <a:gdLst/>
              <a:ahLst/>
              <a:cxnLst>
                <a:cxn ang="0">
                  <a:pos x="21722" y="170035"/>
                </a:cxn>
                <a:cxn ang="0">
                  <a:pos x="223966" y="81647"/>
                </a:cxn>
                <a:cxn ang="0">
                  <a:pos x="367784" y="71160"/>
                </a:cxn>
                <a:cxn ang="0">
                  <a:pos x="322841" y="11236"/>
                </a:cxn>
                <a:cxn ang="0">
                  <a:pos x="11236" y="102620"/>
                </a:cxn>
                <a:cxn ang="0">
                  <a:pos x="21722" y="170035"/>
                </a:cxn>
              </a:cxnLst>
              <a:rect l="0" t="0" r="0" b="0"/>
              <a:pathLst>
                <a:path w="374525" h="179772">
                  <a:moveTo>
                    <a:pt x="21722" y="170035"/>
                  </a:moveTo>
                  <a:cubicBezTo>
                    <a:pt x="86141" y="132582"/>
                    <a:pt x="150559" y="98125"/>
                    <a:pt x="223966" y="81647"/>
                  </a:cubicBezTo>
                  <a:cubicBezTo>
                    <a:pt x="268909" y="71160"/>
                    <a:pt x="318346" y="69662"/>
                    <a:pt x="367784" y="71160"/>
                  </a:cubicBezTo>
                  <a:cubicBezTo>
                    <a:pt x="328833" y="20224"/>
                    <a:pt x="322841" y="12734"/>
                    <a:pt x="322841" y="11236"/>
                  </a:cubicBezTo>
                  <a:cubicBezTo>
                    <a:pt x="319845" y="11236"/>
                    <a:pt x="90635" y="23220"/>
                    <a:pt x="11236" y="102620"/>
                  </a:cubicBezTo>
                  <a:cubicBezTo>
                    <a:pt x="11236" y="102620"/>
                    <a:pt x="11236" y="134080"/>
                    <a:pt x="21722" y="170035"/>
                  </a:cubicBezTo>
                  <a:close/>
                </a:path>
              </a:pathLst>
            </a:custGeom>
            <a:solidFill>
              <a:srgbClr val="C69C6D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07" name="任意多边形: 形状 226"/>
            <p:cNvSpPr/>
            <p:nvPr>
              <p:custDataLst>
                <p:tags r:id="rId10"/>
              </p:custDataLst>
            </p:nvPr>
          </p:nvSpPr>
          <p:spPr>
            <a:xfrm>
              <a:off x="5544092" y="5422098"/>
              <a:ext cx="119848" cy="89886"/>
            </a:xfrm>
            <a:custGeom>
              <a:avLst/>
              <a:gdLst/>
              <a:ahLst/>
              <a:cxnLst>
                <a:cxn ang="0">
                  <a:pos x="11236" y="38201"/>
                </a:cxn>
                <a:cxn ang="0">
                  <a:pos x="33707" y="83144"/>
                </a:cxn>
                <a:cxn ang="0">
                  <a:pos x="122095" y="66665"/>
                </a:cxn>
                <a:cxn ang="0">
                  <a:pos x="108612" y="11236"/>
                </a:cxn>
                <a:cxn ang="0">
                  <a:pos x="11236" y="38201"/>
                </a:cxn>
              </a:cxnLst>
              <a:rect l="0" t="0" r="0" b="0"/>
              <a:pathLst>
                <a:path w="119848" h="89886">
                  <a:moveTo>
                    <a:pt x="11236" y="38201"/>
                  </a:moveTo>
                  <a:cubicBezTo>
                    <a:pt x="11236" y="38201"/>
                    <a:pt x="23221" y="80148"/>
                    <a:pt x="33707" y="83144"/>
                  </a:cubicBezTo>
                  <a:cubicBezTo>
                    <a:pt x="44194" y="87639"/>
                    <a:pt x="117601" y="74156"/>
                    <a:pt x="122095" y="66665"/>
                  </a:cubicBezTo>
                  <a:cubicBezTo>
                    <a:pt x="125091" y="59175"/>
                    <a:pt x="108612" y="11236"/>
                    <a:pt x="108612" y="11236"/>
                  </a:cubicBezTo>
                  <a:lnTo>
                    <a:pt x="11236" y="38201"/>
                  </a:lnTo>
                  <a:close/>
                </a:path>
              </a:pathLst>
            </a:custGeom>
            <a:solidFill>
              <a:srgbClr val="FBB03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08" name="任意多边形: 形状 227"/>
            <p:cNvSpPr/>
            <p:nvPr>
              <p:custDataLst>
                <p:tags r:id="rId11"/>
              </p:custDataLst>
            </p:nvPr>
          </p:nvSpPr>
          <p:spPr>
            <a:xfrm>
              <a:off x="5420426" y="4673047"/>
              <a:ext cx="554297" cy="464411"/>
            </a:xfrm>
            <a:custGeom>
              <a:avLst/>
              <a:gdLst/>
              <a:ahLst/>
              <a:cxnLst>
                <a:cxn ang="0">
                  <a:pos x="445008" y="11236"/>
                </a:cxn>
                <a:cxn ang="0">
                  <a:pos x="334148" y="310856"/>
                </a:cxn>
                <a:cxn ang="0">
                  <a:pos x="36026" y="149061"/>
                </a:cxn>
                <a:cxn ang="0">
                  <a:pos x="18049" y="213479"/>
                </a:cxn>
                <a:cxn ang="0">
                  <a:pos x="42019" y="331829"/>
                </a:cxn>
                <a:cxn ang="0">
                  <a:pos x="337145" y="448681"/>
                </a:cxn>
                <a:cxn ang="0">
                  <a:pos x="373099" y="454673"/>
                </a:cxn>
                <a:cxn ang="0">
                  <a:pos x="385084" y="451677"/>
                </a:cxn>
                <a:cxn ang="0">
                  <a:pos x="419540" y="417221"/>
                </a:cxn>
                <a:cxn ang="0">
                  <a:pos x="549875" y="68163"/>
                </a:cxn>
                <a:cxn ang="0">
                  <a:pos x="445008" y="11236"/>
                </a:cxn>
              </a:cxnLst>
              <a:rect l="0" t="0" r="0" b="0"/>
              <a:pathLst>
                <a:path w="554297" h="464411">
                  <a:moveTo>
                    <a:pt x="445008" y="11236"/>
                  </a:moveTo>
                  <a:lnTo>
                    <a:pt x="334148" y="310856"/>
                  </a:lnTo>
                  <a:lnTo>
                    <a:pt x="36026" y="149061"/>
                  </a:lnTo>
                  <a:cubicBezTo>
                    <a:pt x="6064" y="134080"/>
                    <a:pt x="33030" y="183517"/>
                    <a:pt x="18049" y="213479"/>
                  </a:cubicBezTo>
                  <a:cubicBezTo>
                    <a:pt x="3068" y="243441"/>
                    <a:pt x="13555" y="316848"/>
                    <a:pt x="42019" y="331829"/>
                  </a:cubicBezTo>
                  <a:lnTo>
                    <a:pt x="337145" y="448681"/>
                  </a:lnTo>
                  <a:cubicBezTo>
                    <a:pt x="349130" y="454673"/>
                    <a:pt x="361114" y="456172"/>
                    <a:pt x="373099" y="454673"/>
                  </a:cubicBezTo>
                  <a:cubicBezTo>
                    <a:pt x="377593" y="454673"/>
                    <a:pt x="382088" y="453176"/>
                    <a:pt x="385084" y="451677"/>
                  </a:cubicBezTo>
                  <a:cubicBezTo>
                    <a:pt x="401563" y="445685"/>
                    <a:pt x="413548" y="433700"/>
                    <a:pt x="419540" y="417221"/>
                  </a:cubicBezTo>
                  <a:lnTo>
                    <a:pt x="549875" y="68163"/>
                  </a:lnTo>
                  <a:lnTo>
                    <a:pt x="445008" y="11236"/>
                  </a:lnTo>
                  <a:close/>
                </a:path>
              </a:pathLst>
            </a:custGeom>
            <a:solidFill>
              <a:srgbClr val="29ABE2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09" name="任意多边形: 形状 228"/>
            <p:cNvSpPr/>
            <p:nvPr>
              <p:custDataLst>
                <p:tags r:id="rId12"/>
              </p:custDataLst>
            </p:nvPr>
          </p:nvSpPr>
          <p:spPr>
            <a:xfrm>
              <a:off x="5071151" y="4788150"/>
              <a:ext cx="704107" cy="749051"/>
            </a:xfrm>
            <a:custGeom>
              <a:avLst/>
              <a:gdLst/>
              <a:ahLst/>
              <a:cxnLst>
                <a:cxn ang="0">
                  <a:pos x="195043" y="20476"/>
                </a:cxn>
                <a:cxn ang="0">
                  <a:pos x="34746" y="234704"/>
                </a:cxn>
                <a:cxn ang="0">
                  <a:pos x="314891" y="745558"/>
                </a:cxn>
                <a:cxn ang="0">
                  <a:pos x="695409" y="660167"/>
                </a:cxn>
                <a:cxn ang="0">
                  <a:pos x="472192" y="108863"/>
                </a:cxn>
                <a:cxn ang="0">
                  <a:pos x="195043" y="20476"/>
                </a:cxn>
              </a:cxnLst>
              <a:rect l="0" t="0" r="0" b="0"/>
              <a:pathLst>
                <a:path w="704107" h="749050">
                  <a:moveTo>
                    <a:pt x="195043" y="20476"/>
                  </a:moveTo>
                  <a:cubicBezTo>
                    <a:pt x="124632" y="32460"/>
                    <a:pt x="-52144" y="132833"/>
                    <a:pt x="34746" y="234704"/>
                  </a:cubicBezTo>
                  <a:cubicBezTo>
                    <a:pt x="121636" y="336575"/>
                    <a:pt x="302906" y="610727"/>
                    <a:pt x="314891" y="745556"/>
                  </a:cubicBezTo>
                  <a:cubicBezTo>
                    <a:pt x="314891" y="745556"/>
                    <a:pt x="502154" y="642188"/>
                    <a:pt x="695409" y="660165"/>
                  </a:cubicBezTo>
                  <a:cubicBezTo>
                    <a:pt x="695409" y="660165"/>
                    <a:pt x="550093" y="180773"/>
                    <a:pt x="472192" y="108863"/>
                  </a:cubicBezTo>
                  <a:cubicBezTo>
                    <a:pt x="395788" y="36955"/>
                    <a:pt x="374815" y="-9486"/>
                    <a:pt x="195043" y="20476"/>
                  </a:cubicBezTo>
                  <a:close/>
                </a:path>
              </a:pathLst>
            </a:custGeom>
            <a:solidFill>
              <a:srgbClr val="0071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10" name="任意多边形: 形状 229"/>
            <p:cNvSpPr/>
            <p:nvPr>
              <p:custDataLst>
                <p:tags r:id="rId13"/>
              </p:custDataLst>
            </p:nvPr>
          </p:nvSpPr>
          <p:spPr>
            <a:xfrm>
              <a:off x="4993187" y="4864040"/>
              <a:ext cx="494373" cy="524335"/>
            </a:xfrm>
            <a:custGeom>
              <a:avLst/>
              <a:gdLst/>
              <a:ahLst/>
              <a:cxnLst>
                <a:cxn ang="0">
                  <a:pos x="491729" y="395514"/>
                </a:cxn>
                <a:cxn ang="0">
                  <a:pos x="141174" y="367050"/>
                </a:cxn>
                <a:cxn ang="0">
                  <a:pos x="213083" y="134844"/>
                </a:cxn>
                <a:cxn ang="0">
                  <a:pos x="144170" y="12000"/>
                </a:cxn>
                <a:cxn ang="0">
                  <a:pos x="76755" y="83908"/>
                </a:cxn>
                <a:cxn ang="0">
                  <a:pos x="12337" y="410495"/>
                </a:cxn>
                <a:cxn ang="0">
                  <a:pos x="22824" y="458434"/>
                </a:cxn>
                <a:cxn ang="0">
                  <a:pos x="66269" y="482403"/>
                </a:cxn>
                <a:cxn ang="0">
                  <a:pos x="485737" y="516860"/>
                </a:cxn>
                <a:cxn ang="0">
                  <a:pos x="491729" y="395514"/>
                </a:cxn>
              </a:cxnLst>
              <a:rect l="0" t="0" r="0" b="0"/>
              <a:pathLst>
                <a:path w="494373" h="524335">
                  <a:moveTo>
                    <a:pt x="491729" y="395514"/>
                  </a:moveTo>
                  <a:lnTo>
                    <a:pt x="141174" y="367050"/>
                  </a:lnTo>
                  <a:lnTo>
                    <a:pt x="213083" y="134844"/>
                  </a:lnTo>
                  <a:cubicBezTo>
                    <a:pt x="219075" y="101886"/>
                    <a:pt x="174132" y="1513"/>
                    <a:pt x="144170" y="12000"/>
                  </a:cubicBezTo>
                  <a:cubicBezTo>
                    <a:pt x="109714" y="23984"/>
                    <a:pt x="84246" y="50951"/>
                    <a:pt x="76755" y="83908"/>
                  </a:cubicBezTo>
                  <a:lnTo>
                    <a:pt x="12337" y="410495"/>
                  </a:lnTo>
                  <a:cubicBezTo>
                    <a:pt x="9341" y="426974"/>
                    <a:pt x="12337" y="444951"/>
                    <a:pt x="22824" y="458434"/>
                  </a:cubicBezTo>
                  <a:cubicBezTo>
                    <a:pt x="33310" y="471917"/>
                    <a:pt x="48291" y="480905"/>
                    <a:pt x="66269" y="482403"/>
                  </a:cubicBezTo>
                  <a:lnTo>
                    <a:pt x="485737" y="516860"/>
                  </a:lnTo>
                  <a:lnTo>
                    <a:pt x="491729" y="395514"/>
                  </a:lnTo>
                  <a:close/>
                </a:path>
              </a:pathLst>
            </a:custGeom>
            <a:solidFill>
              <a:srgbClr val="29ABE2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11" name="任意多边形: 形状 230"/>
            <p:cNvSpPr/>
            <p:nvPr>
              <p:custDataLst>
                <p:tags r:id="rId14"/>
              </p:custDataLst>
            </p:nvPr>
          </p:nvSpPr>
          <p:spPr>
            <a:xfrm>
              <a:off x="5183049" y="4619843"/>
              <a:ext cx="224715" cy="239696"/>
            </a:xfrm>
            <a:custGeom>
              <a:avLst/>
              <a:gdLst/>
              <a:ahLst/>
              <a:cxnLst>
                <a:cxn ang="0">
                  <a:pos x="214977" y="83915"/>
                </a:cxn>
                <a:cxn ang="0">
                  <a:pos x="164042" y="211254"/>
                </a:cxn>
                <a:cxn ang="0">
                  <a:pos x="35205" y="217246"/>
                </a:cxn>
                <a:cxn ang="0">
                  <a:pos x="11236" y="74927"/>
                </a:cxn>
                <a:cxn ang="0">
                  <a:pos x="84643" y="16501"/>
                </a:cxn>
                <a:cxn ang="0">
                  <a:pos x="214977" y="83915"/>
                </a:cxn>
              </a:cxnLst>
              <a:rect l="0" t="0" r="0" b="0"/>
              <a:pathLst>
                <a:path w="224715" h="239696">
                  <a:moveTo>
                    <a:pt x="214977" y="83915"/>
                  </a:moveTo>
                  <a:cubicBezTo>
                    <a:pt x="214977" y="83915"/>
                    <a:pt x="144567" y="130357"/>
                    <a:pt x="164042" y="211254"/>
                  </a:cubicBezTo>
                  <a:cubicBezTo>
                    <a:pt x="164042" y="211254"/>
                    <a:pt x="77152" y="250205"/>
                    <a:pt x="35205" y="217246"/>
                  </a:cubicBezTo>
                  <a:cubicBezTo>
                    <a:pt x="35205" y="217246"/>
                    <a:pt x="39700" y="136349"/>
                    <a:pt x="11236" y="74927"/>
                  </a:cubicBezTo>
                  <a:cubicBezTo>
                    <a:pt x="11236" y="74927"/>
                    <a:pt x="21722" y="-10465"/>
                    <a:pt x="84643" y="16501"/>
                  </a:cubicBezTo>
                  <a:cubicBezTo>
                    <a:pt x="149061" y="44965"/>
                    <a:pt x="214977" y="83915"/>
                    <a:pt x="214977" y="83915"/>
                  </a:cubicBezTo>
                  <a:close/>
                </a:path>
              </a:pathLst>
            </a:custGeom>
            <a:solidFill>
              <a:srgbClr val="FFD99A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12" name="任意多边形: 形状 231"/>
            <p:cNvSpPr/>
            <p:nvPr>
              <p:custDataLst>
                <p:tags r:id="rId15"/>
              </p:custDataLst>
            </p:nvPr>
          </p:nvSpPr>
          <p:spPr>
            <a:xfrm>
              <a:off x="5193536" y="4801884"/>
              <a:ext cx="134829" cy="104867"/>
            </a:xfrm>
            <a:custGeom>
              <a:avLst/>
              <a:gdLst/>
              <a:ahLst/>
              <a:cxnLst>
                <a:cxn ang="0">
                  <a:pos x="23221" y="11236"/>
                </a:cxn>
                <a:cxn ang="0">
                  <a:pos x="128088" y="39700"/>
                </a:cxn>
                <a:cxn ang="0">
                  <a:pos x="104118" y="96628"/>
                </a:cxn>
                <a:cxn ang="0">
                  <a:pos x="11236" y="29213"/>
                </a:cxn>
                <a:cxn ang="0">
                  <a:pos x="23221" y="11236"/>
                </a:cxn>
              </a:cxnLst>
              <a:rect l="0" t="0" r="0" b="0"/>
              <a:pathLst>
                <a:path w="134829" h="104867">
                  <a:moveTo>
                    <a:pt x="23221" y="11236"/>
                  </a:moveTo>
                  <a:cubicBezTo>
                    <a:pt x="23221" y="11236"/>
                    <a:pt x="72658" y="45692"/>
                    <a:pt x="128088" y="39700"/>
                  </a:cubicBezTo>
                  <a:cubicBezTo>
                    <a:pt x="128088" y="39700"/>
                    <a:pt x="86141" y="74156"/>
                    <a:pt x="104118" y="96628"/>
                  </a:cubicBezTo>
                  <a:cubicBezTo>
                    <a:pt x="104118" y="96628"/>
                    <a:pt x="38202" y="95130"/>
                    <a:pt x="11236" y="29213"/>
                  </a:cubicBezTo>
                  <a:lnTo>
                    <a:pt x="23221" y="11236"/>
                  </a:lnTo>
                  <a:close/>
                </a:path>
              </a:pathLst>
            </a:custGeom>
            <a:solidFill>
              <a:srgbClr val="29ABE2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13" name="任意多边形: 形状 232"/>
            <p:cNvSpPr/>
            <p:nvPr>
              <p:custDataLst>
                <p:tags r:id="rId16"/>
              </p:custDataLst>
            </p:nvPr>
          </p:nvSpPr>
          <p:spPr>
            <a:xfrm>
              <a:off x="5310388" y="4786903"/>
              <a:ext cx="89886" cy="74905"/>
            </a:xfrm>
            <a:custGeom>
              <a:avLst/>
              <a:gdLst/>
              <a:ahLst/>
              <a:cxnLst>
                <a:cxn ang="0">
                  <a:pos x="11236" y="53183"/>
                </a:cxn>
                <a:cxn ang="0">
                  <a:pos x="32209" y="11236"/>
                </a:cxn>
                <a:cxn ang="0">
                  <a:pos x="80148" y="72658"/>
                </a:cxn>
                <a:cxn ang="0">
                  <a:pos x="11236" y="53183"/>
                </a:cxn>
              </a:cxnLst>
              <a:rect l="0" t="0" r="0" b="0"/>
              <a:pathLst>
                <a:path w="89886" h="74905">
                  <a:moveTo>
                    <a:pt x="11236" y="53183"/>
                  </a:moveTo>
                  <a:lnTo>
                    <a:pt x="32209" y="11236"/>
                  </a:lnTo>
                  <a:cubicBezTo>
                    <a:pt x="32209" y="11236"/>
                    <a:pt x="93631" y="32210"/>
                    <a:pt x="80148" y="72658"/>
                  </a:cubicBezTo>
                  <a:cubicBezTo>
                    <a:pt x="80148" y="74156"/>
                    <a:pt x="44194" y="39700"/>
                    <a:pt x="11236" y="53183"/>
                  </a:cubicBezTo>
                  <a:close/>
                </a:path>
              </a:pathLst>
            </a:custGeom>
            <a:solidFill>
              <a:srgbClr val="29ABE2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14" name="任意多边形: 形状 233"/>
            <p:cNvSpPr/>
            <p:nvPr>
              <p:custDataLst>
                <p:tags r:id="rId17"/>
              </p:custDataLst>
            </p:nvPr>
          </p:nvSpPr>
          <p:spPr>
            <a:xfrm>
              <a:off x="5307392" y="4827352"/>
              <a:ext cx="314601" cy="629202"/>
            </a:xfrm>
            <a:custGeom>
              <a:avLst/>
              <a:gdLst/>
              <a:ahLst/>
              <a:cxnLst>
                <a:cxn ang="0">
                  <a:pos x="298871" y="631450"/>
                </a:cxn>
                <a:cxn ang="0">
                  <a:pos x="11236" y="17228"/>
                </a:cxn>
                <a:cxn ang="0">
                  <a:pos x="15730" y="11236"/>
                </a:cxn>
                <a:cxn ang="0">
                  <a:pos x="306362" y="631450"/>
                </a:cxn>
                <a:cxn ang="0">
                  <a:pos x="298871" y="631450"/>
                </a:cxn>
              </a:cxnLst>
              <a:rect l="0" t="0" r="0" b="0"/>
              <a:pathLst>
                <a:path w="314601" h="629202">
                  <a:moveTo>
                    <a:pt x="298871" y="631450"/>
                  </a:moveTo>
                  <a:cubicBezTo>
                    <a:pt x="261419" y="240445"/>
                    <a:pt x="14232" y="18726"/>
                    <a:pt x="11236" y="17228"/>
                  </a:cubicBezTo>
                  <a:lnTo>
                    <a:pt x="15730" y="11236"/>
                  </a:lnTo>
                  <a:cubicBezTo>
                    <a:pt x="18726" y="12734"/>
                    <a:pt x="267411" y="237449"/>
                    <a:pt x="306362" y="631450"/>
                  </a:cubicBezTo>
                  <a:lnTo>
                    <a:pt x="298871" y="631450"/>
                  </a:lnTo>
                  <a:close/>
                </a:path>
              </a:pathLst>
            </a:custGeom>
            <a:solidFill>
              <a:srgbClr val="29ABE2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15" name="任意多边形: 形状 234"/>
            <p:cNvSpPr/>
            <p:nvPr>
              <p:custDataLst>
                <p:tags r:id="rId18"/>
              </p:custDataLst>
            </p:nvPr>
          </p:nvSpPr>
          <p:spPr>
            <a:xfrm>
              <a:off x="5860063" y="4587297"/>
              <a:ext cx="149810" cy="164791"/>
            </a:xfrm>
            <a:custGeom>
              <a:avLst/>
              <a:gdLst/>
              <a:ahLst/>
              <a:cxnLst>
                <a:cxn ang="0">
                  <a:pos x="132710" y="108971"/>
                </a:cxn>
                <a:cxn ang="0">
                  <a:pos x="47318" y="158408"/>
                </a:cxn>
                <a:cxn ang="0">
                  <a:pos x="17356" y="64028"/>
                </a:cxn>
                <a:cxn ang="0">
                  <a:pos x="102748" y="14590"/>
                </a:cxn>
                <a:cxn ang="0">
                  <a:pos x="132710" y="108971"/>
                </a:cxn>
              </a:cxnLst>
              <a:rect l="0" t="0" r="0" b="0"/>
              <a:pathLst>
                <a:path w="149810" h="164791">
                  <a:moveTo>
                    <a:pt x="132710" y="108971"/>
                  </a:moveTo>
                  <a:cubicBezTo>
                    <a:pt x="117729" y="149420"/>
                    <a:pt x="78778" y="170393"/>
                    <a:pt x="47318" y="158408"/>
                  </a:cubicBezTo>
                  <a:cubicBezTo>
                    <a:pt x="15858" y="146423"/>
                    <a:pt x="2375" y="102978"/>
                    <a:pt x="17356" y="64028"/>
                  </a:cubicBezTo>
                  <a:cubicBezTo>
                    <a:pt x="32337" y="23579"/>
                    <a:pt x="71287" y="2605"/>
                    <a:pt x="102748" y="14590"/>
                  </a:cubicBezTo>
                  <a:cubicBezTo>
                    <a:pt x="135706" y="26575"/>
                    <a:pt x="149189" y="70020"/>
                    <a:pt x="132710" y="108971"/>
                  </a:cubicBezTo>
                  <a:close/>
                </a:path>
              </a:pathLst>
            </a:custGeom>
            <a:solidFill>
              <a:srgbClr val="FFD99A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16" name="任意多边形: 形状 235"/>
            <p:cNvSpPr/>
            <p:nvPr>
              <p:custDataLst>
                <p:tags r:id="rId19"/>
              </p:custDataLst>
            </p:nvPr>
          </p:nvSpPr>
          <p:spPr>
            <a:xfrm>
              <a:off x="5383795" y="346531"/>
              <a:ext cx="1003728" cy="5947462"/>
            </a:xfrm>
            <a:custGeom>
              <a:avLst/>
              <a:gdLst/>
              <a:ahLst/>
              <a:cxnLst>
                <a:cxn ang="0">
                  <a:pos x="26217" y="5943719"/>
                </a:cxn>
                <a:cxn ang="0">
                  <a:pos x="11236" y="5928737"/>
                </a:cxn>
                <a:cxn ang="0">
                  <a:pos x="26217" y="5913756"/>
                </a:cxn>
                <a:cxn ang="0">
                  <a:pos x="226962" y="5832859"/>
                </a:cxn>
                <a:cxn ang="0">
                  <a:pos x="111609" y="5363954"/>
                </a:cxn>
                <a:cxn ang="0">
                  <a:pos x="107114" y="4995421"/>
                </a:cxn>
                <a:cxn ang="0">
                  <a:pos x="108612" y="4992424"/>
                </a:cxn>
                <a:cxn ang="0">
                  <a:pos x="537071" y="4397678"/>
                </a:cxn>
                <a:cxn ang="0">
                  <a:pos x="734821" y="12734"/>
                </a:cxn>
                <a:cxn ang="0">
                  <a:pos x="764783" y="11236"/>
                </a:cxn>
                <a:cxn ang="0">
                  <a:pos x="996988" y="1756524"/>
                </a:cxn>
                <a:cxn ang="0">
                  <a:pos x="983505" y="1773003"/>
                </a:cxn>
                <a:cxn ang="0">
                  <a:pos x="967026" y="1759520"/>
                </a:cxn>
                <a:cxn ang="0">
                  <a:pos x="757292" y="182019"/>
                </a:cxn>
                <a:cxn ang="0">
                  <a:pos x="567033" y="4406667"/>
                </a:cxn>
                <a:cxn ang="0">
                  <a:pos x="564037" y="4409663"/>
                </a:cxn>
                <a:cxn ang="0">
                  <a:pos x="134080" y="5005907"/>
                </a:cxn>
                <a:cxn ang="0">
                  <a:pos x="138574" y="5345976"/>
                </a:cxn>
                <a:cxn ang="0">
                  <a:pos x="253928" y="5844844"/>
                </a:cxn>
                <a:cxn ang="0">
                  <a:pos x="26217" y="5943719"/>
                </a:cxn>
              </a:cxnLst>
              <a:rect l="0" t="0" r="0" b="0"/>
              <a:pathLst>
                <a:path w="1003727" h="5947461">
                  <a:moveTo>
                    <a:pt x="26217" y="5943717"/>
                  </a:moveTo>
                  <a:cubicBezTo>
                    <a:pt x="17228" y="5943717"/>
                    <a:pt x="11236" y="5937724"/>
                    <a:pt x="11236" y="5928735"/>
                  </a:cubicBezTo>
                  <a:cubicBezTo>
                    <a:pt x="11236" y="5919747"/>
                    <a:pt x="17228" y="5913754"/>
                    <a:pt x="26217" y="5913754"/>
                  </a:cubicBezTo>
                  <a:cubicBezTo>
                    <a:pt x="128088" y="5913754"/>
                    <a:pt x="195502" y="5886789"/>
                    <a:pt x="226962" y="5832857"/>
                  </a:cubicBezTo>
                  <a:cubicBezTo>
                    <a:pt x="291381" y="5720500"/>
                    <a:pt x="199996" y="5515259"/>
                    <a:pt x="111609" y="5363952"/>
                  </a:cubicBezTo>
                  <a:cubicBezTo>
                    <a:pt x="15730" y="5197662"/>
                    <a:pt x="102620" y="5002909"/>
                    <a:pt x="107114" y="4995419"/>
                  </a:cubicBezTo>
                  <a:lnTo>
                    <a:pt x="108612" y="4992422"/>
                  </a:lnTo>
                  <a:lnTo>
                    <a:pt x="537069" y="4397676"/>
                  </a:lnTo>
                  <a:lnTo>
                    <a:pt x="734819" y="12734"/>
                  </a:lnTo>
                  <a:lnTo>
                    <a:pt x="764781" y="11236"/>
                  </a:lnTo>
                  <a:lnTo>
                    <a:pt x="996986" y="1756524"/>
                  </a:lnTo>
                  <a:cubicBezTo>
                    <a:pt x="998484" y="1764014"/>
                    <a:pt x="992492" y="1773003"/>
                    <a:pt x="983503" y="1773003"/>
                  </a:cubicBezTo>
                  <a:cubicBezTo>
                    <a:pt x="976013" y="1774501"/>
                    <a:pt x="968522" y="1768508"/>
                    <a:pt x="967024" y="1759520"/>
                  </a:cubicBezTo>
                  <a:lnTo>
                    <a:pt x="757290" y="182019"/>
                  </a:lnTo>
                  <a:lnTo>
                    <a:pt x="567031" y="4406665"/>
                  </a:lnTo>
                  <a:lnTo>
                    <a:pt x="564035" y="4409661"/>
                  </a:lnTo>
                  <a:lnTo>
                    <a:pt x="134080" y="5005905"/>
                  </a:lnTo>
                  <a:cubicBezTo>
                    <a:pt x="126590" y="5022384"/>
                    <a:pt x="54681" y="5200658"/>
                    <a:pt x="138574" y="5345974"/>
                  </a:cubicBezTo>
                  <a:cubicBezTo>
                    <a:pt x="229958" y="5504773"/>
                    <a:pt x="325837" y="5721998"/>
                    <a:pt x="253928" y="5844842"/>
                  </a:cubicBezTo>
                  <a:cubicBezTo>
                    <a:pt x="214977" y="5910759"/>
                    <a:pt x="138574" y="5943717"/>
                    <a:pt x="26217" y="5943717"/>
                  </a:cubicBezTo>
                  <a:close/>
                </a:path>
              </a:pathLst>
            </a:custGeom>
            <a:solidFill>
              <a:srgbClr val="A67C52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17" name="任意多边形: 形状 236"/>
            <p:cNvSpPr/>
            <p:nvPr>
              <p:custDataLst>
                <p:tags r:id="rId20"/>
              </p:custDataLst>
            </p:nvPr>
          </p:nvSpPr>
          <p:spPr>
            <a:xfrm>
              <a:off x="5444453" y="5234888"/>
              <a:ext cx="164791" cy="134829"/>
            </a:xfrm>
            <a:custGeom>
              <a:avLst/>
              <a:gdLst/>
              <a:ahLst/>
              <a:cxnLst>
                <a:cxn ang="0">
                  <a:pos x="98889" y="134027"/>
                </a:cxn>
                <a:cxn ang="0">
                  <a:pos x="11999" y="86088"/>
                </a:cxn>
                <a:cxn ang="0">
                  <a:pos x="77916" y="12681"/>
                </a:cxn>
                <a:cxn ang="0">
                  <a:pos x="164806" y="60620"/>
                </a:cxn>
                <a:cxn ang="0">
                  <a:pos x="98889" y="134027"/>
                </a:cxn>
              </a:cxnLst>
              <a:rect l="0" t="0" r="0" b="0"/>
              <a:pathLst>
                <a:path w="164791" h="134829">
                  <a:moveTo>
                    <a:pt x="98889" y="134027"/>
                  </a:moveTo>
                  <a:cubicBezTo>
                    <a:pt x="56942" y="141518"/>
                    <a:pt x="17992" y="119046"/>
                    <a:pt x="11999" y="86088"/>
                  </a:cubicBezTo>
                  <a:cubicBezTo>
                    <a:pt x="6007" y="53130"/>
                    <a:pt x="35969" y="20171"/>
                    <a:pt x="77916" y="12681"/>
                  </a:cubicBezTo>
                  <a:cubicBezTo>
                    <a:pt x="119863" y="5190"/>
                    <a:pt x="158813" y="27662"/>
                    <a:pt x="164806" y="60620"/>
                  </a:cubicBezTo>
                  <a:cubicBezTo>
                    <a:pt x="170798" y="93579"/>
                    <a:pt x="140836" y="126537"/>
                    <a:pt x="98889" y="134027"/>
                  </a:cubicBezTo>
                  <a:close/>
                </a:path>
              </a:pathLst>
            </a:custGeom>
            <a:solidFill>
              <a:srgbClr val="FFD99A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18" name="任意多边形: 形状 237"/>
            <p:cNvSpPr/>
            <p:nvPr>
              <p:custDataLst>
                <p:tags r:id="rId21"/>
              </p:custDataLst>
            </p:nvPr>
          </p:nvSpPr>
          <p:spPr>
            <a:xfrm>
              <a:off x="5885659" y="4631100"/>
              <a:ext cx="104867" cy="119848"/>
            </a:xfrm>
            <a:custGeom>
              <a:avLst/>
              <a:gdLst/>
              <a:ahLst/>
              <a:cxnLst>
                <a:cxn ang="0">
                  <a:pos x="101122" y="63669"/>
                </a:cxn>
                <a:cxn ang="0">
                  <a:pos x="56179" y="116103"/>
                </a:cxn>
                <a:cxn ang="0">
                  <a:pos x="11236" y="63669"/>
                </a:cxn>
                <a:cxn ang="0">
                  <a:pos x="56179" y="11236"/>
                </a:cxn>
                <a:cxn ang="0">
                  <a:pos x="101122" y="63669"/>
                </a:cxn>
              </a:cxnLst>
              <a:rect l="0" t="0" r="0" b="0"/>
              <a:pathLst>
                <a:path w="104867" h="119848">
                  <a:moveTo>
                    <a:pt x="101122" y="63669"/>
                  </a:moveTo>
                  <a:cubicBezTo>
                    <a:pt x="101122" y="92133"/>
                    <a:pt x="80148" y="116103"/>
                    <a:pt x="56179" y="116103"/>
                  </a:cubicBezTo>
                  <a:cubicBezTo>
                    <a:pt x="32209" y="116103"/>
                    <a:pt x="11236" y="92133"/>
                    <a:pt x="11236" y="63669"/>
                  </a:cubicBezTo>
                  <a:cubicBezTo>
                    <a:pt x="11236" y="35205"/>
                    <a:pt x="32209" y="11236"/>
                    <a:pt x="56179" y="11236"/>
                  </a:cubicBezTo>
                  <a:cubicBezTo>
                    <a:pt x="80148" y="11236"/>
                    <a:pt x="101122" y="35205"/>
                    <a:pt x="101122" y="63669"/>
                  </a:cubicBezTo>
                  <a:close/>
                </a:path>
              </a:pathLst>
            </a:custGeom>
            <a:solidFill>
              <a:srgbClr val="FFD99A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19" name="任意多边形: 形状 238"/>
            <p:cNvSpPr/>
            <p:nvPr>
              <p:custDataLst>
                <p:tags r:id="rId22"/>
              </p:custDataLst>
            </p:nvPr>
          </p:nvSpPr>
          <p:spPr>
            <a:xfrm>
              <a:off x="4989250" y="4335975"/>
              <a:ext cx="329582" cy="449430"/>
            </a:xfrm>
            <a:custGeom>
              <a:avLst/>
              <a:gdLst/>
              <a:ahLst/>
              <a:cxnLst>
                <a:cxn ang="0">
                  <a:pos x="332373" y="74156"/>
                </a:cxn>
                <a:cxn ang="0">
                  <a:pos x="287430" y="146065"/>
                </a:cxn>
                <a:cxn ang="0">
                  <a:pos x="243985" y="342316"/>
                </a:cxn>
                <a:cxn ang="0">
                  <a:pos x="215522" y="451677"/>
                </a:cxn>
                <a:cxn ang="0">
                  <a:pos x="211027" y="427708"/>
                </a:cxn>
                <a:cxn ang="0">
                  <a:pos x="193050" y="442689"/>
                </a:cxn>
                <a:cxn ang="0">
                  <a:pos x="164586" y="409730"/>
                </a:cxn>
                <a:cxn ang="0">
                  <a:pos x="43240" y="256924"/>
                </a:cxn>
                <a:cxn ang="0">
                  <a:pos x="38746" y="119099"/>
                </a:cxn>
                <a:cxn ang="0">
                  <a:pos x="212525" y="35205"/>
                </a:cxn>
                <a:cxn ang="0">
                  <a:pos x="224510" y="74156"/>
                </a:cxn>
                <a:cxn ang="0">
                  <a:pos x="282936" y="11236"/>
                </a:cxn>
                <a:cxn ang="0">
                  <a:pos x="294921" y="84643"/>
                </a:cxn>
                <a:cxn ang="0">
                  <a:pos x="332373" y="74156"/>
                </a:cxn>
              </a:cxnLst>
              <a:rect l="0" t="0" r="0" b="0"/>
              <a:pathLst>
                <a:path w="329582" h="449430">
                  <a:moveTo>
                    <a:pt x="332373" y="74156"/>
                  </a:moveTo>
                  <a:cubicBezTo>
                    <a:pt x="332373" y="74156"/>
                    <a:pt x="341362" y="137076"/>
                    <a:pt x="287430" y="146065"/>
                  </a:cubicBezTo>
                  <a:lnTo>
                    <a:pt x="243985" y="342316"/>
                  </a:lnTo>
                  <a:cubicBezTo>
                    <a:pt x="243985" y="342316"/>
                    <a:pt x="296419" y="394749"/>
                    <a:pt x="215522" y="451677"/>
                  </a:cubicBezTo>
                  <a:cubicBezTo>
                    <a:pt x="215522" y="451677"/>
                    <a:pt x="221514" y="433700"/>
                    <a:pt x="211027" y="427708"/>
                  </a:cubicBezTo>
                  <a:cubicBezTo>
                    <a:pt x="211027" y="427708"/>
                    <a:pt x="205035" y="445685"/>
                    <a:pt x="193050" y="442689"/>
                  </a:cubicBezTo>
                  <a:cubicBezTo>
                    <a:pt x="193050" y="442689"/>
                    <a:pt x="203537" y="420217"/>
                    <a:pt x="164586" y="409730"/>
                  </a:cubicBezTo>
                  <a:cubicBezTo>
                    <a:pt x="125636" y="399244"/>
                    <a:pt x="10282" y="322841"/>
                    <a:pt x="43240" y="256924"/>
                  </a:cubicBezTo>
                  <a:cubicBezTo>
                    <a:pt x="43240" y="256924"/>
                    <a:pt x="-25673" y="167038"/>
                    <a:pt x="38746" y="119099"/>
                  </a:cubicBezTo>
                  <a:cubicBezTo>
                    <a:pt x="103164" y="71160"/>
                    <a:pt x="185560" y="92133"/>
                    <a:pt x="212525" y="35205"/>
                  </a:cubicBezTo>
                  <a:cubicBezTo>
                    <a:pt x="212525" y="35205"/>
                    <a:pt x="234997" y="56179"/>
                    <a:pt x="224510" y="74156"/>
                  </a:cubicBezTo>
                  <a:cubicBezTo>
                    <a:pt x="224510" y="74156"/>
                    <a:pt x="270951" y="66665"/>
                    <a:pt x="282936" y="11236"/>
                  </a:cubicBezTo>
                  <a:cubicBezTo>
                    <a:pt x="282936" y="11236"/>
                    <a:pt x="315894" y="41198"/>
                    <a:pt x="294921" y="84643"/>
                  </a:cubicBezTo>
                  <a:cubicBezTo>
                    <a:pt x="296419" y="83144"/>
                    <a:pt x="324883" y="93631"/>
                    <a:pt x="332373" y="74156"/>
                  </a:cubicBezTo>
                  <a:close/>
                </a:path>
              </a:pathLst>
            </a:custGeom>
            <a:solidFill>
              <a:srgbClr val="A67C52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20" name="任意多边形: 形状 239"/>
            <p:cNvSpPr/>
            <p:nvPr>
              <p:custDataLst>
                <p:tags r:id="rId23"/>
              </p:custDataLst>
            </p:nvPr>
          </p:nvSpPr>
          <p:spPr>
            <a:xfrm>
              <a:off x="5138106" y="4433110"/>
              <a:ext cx="314601" cy="284639"/>
            </a:xfrm>
            <a:custGeom>
              <a:avLst/>
              <a:gdLst/>
              <a:ahLst/>
              <a:cxnLst>
                <a:cxn ang="0">
                  <a:pos x="107114" y="11477"/>
                </a:cxn>
                <a:cxn ang="0">
                  <a:pos x="174529" y="56420"/>
                </a:cxn>
                <a:cxn ang="0">
                  <a:pos x="244940" y="111850"/>
                </a:cxn>
                <a:cxn ang="0">
                  <a:pos x="241943" y="141812"/>
                </a:cxn>
                <a:cxn ang="0">
                  <a:pos x="273403" y="185257"/>
                </a:cxn>
                <a:cxn ang="0">
                  <a:pos x="301867" y="240686"/>
                </a:cxn>
                <a:cxn ang="0">
                  <a:pos x="150559" y="281135"/>
                </a:cxn>
                <a:cxn ang="0">
                  <a:pos x="90635" y="227204"/>
                </a:cxn>
                <a:cxn ang="0">
                  <a:pos x="47190" y="224207"/>
                </a:cxn>
                <a:cxn ang="0">
                  <a:pos x="59175" y="165781"/>
                </a:cxn>
                <a:cxn ang="0">
                  <a:pos x="11236" y="87880"/>
                </a:cxn>
                <a:cxn ang="0">
                  <a:pos x="107114" y="11477"/>
                </a:cxn>
              </a:cxnLst>
              <a:rect l="0" t="0" r="0" b="0"/>
              <a:pathLst>
                <a:path w="314601" h="284639">
                  <a:moveTo>
                    <a:pt x="107114" y="11477"/>
                  </a:moveTo>
                  <a:cubicBezTo>
                    <a:pt x="125091" y="8481"/>
                    <a:pt x="164042" y="33949"/>
                    <a:pt x="174529" y="56420"/>
                  </a:cubicBezTo>
                  <a:cubicBezTo>
                    <a:pt x="186514" y="78892"/>
                    <a:pt x="219472" y="104359"/>
                    <a:pt x="244940" y="111850"/>
                  </a:cubicBezTo>
                  <a:cubicBezTo>
                    <a:pt x="268909" y="119340"/>
                    <a:pt x="241943" y="141812"/>
                    <a:pt x="241943" y="141812"/>
                  </a:cubicBezTo>
                  <a:cubicBezTo>
                    <a:pt x="241943" y="141812"/>
                    <a:pt x="273403" y="173272"/>
                    <a:pt x="273403" y="185257"/>
                  </a:cubicBezTo>
                  <a:cubicBezTo>
                    <a:pt x="274902" y="198740"/>
                    <a:pt x="316848" y="224207"/>
                    <a:pt x="301867" y="240686"/>
                  </a:cubicBezTo>
                  <a:cubicBezTo>
                    <a:pt x="286886" y="257166"/>
                    <a:pt x="222468" y="306603"/>
                    <a:pt x="150559" y="281135"/>
                  </a:cubicBezTo>
                  <a:cubicBezTo>
                    <a:pt x="78650" y="255667"/>
                    <a:pt x="90635" y="227204"/>
                    <a:pt x="90635" y="227204"/>
                  </a:cubicBezTo>
                  <a:cubicBezTo>
                    <a:pt x="90635" y="227204"/>
                    <a:pt x="81647" y="254169"/>
                    <a:pt x="47190" y="224207"/>
                  </a:cubicBezTo>
                  <a:cubicBezTo>
                    <a:pt x="12734" y="194245"/>
                    <a:pt x="12734" y="165781"/>
                    <a:pt x="59175" y="165781"/>
                  </a:cubicBezTo>
                  <a:cubicBezTo>
                    <a:pt x="59175" y="165781"/>
                    <a:pt x="45692" y="108854"/>
                    <a:pt x="11236" y="87880"/>
                  </a:cubicBezTo>
                  <a:cubicBezTo>
                    <a:pt x="12734" y="87880"/>
                    <a:pt x="179023" y="41439"/>
                    <a:pt x="107114" y="11477"/>
                  </a:cubicBezTo>
                  <a:close/>
                </a:path>
              </a:pathLst>
            </a:custGeom>
            <a:solidFill>
              <a:srgbClr val="FFD99A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21" name="任意多边形: 形状 240"/>
            <p:cNvSpPr/>
            <p:nvPr>
              <p:custDataLst>
                <p:tags r:id="rId24"/>
              </p:custDataLst>
            </p:nvPr>
          </p:nvSpPr>
          <p:spPr>
            <a:xfrm>
              <a:off x="6081910" y="2383949"/>
              <a:ext cx="629202" cy="883880"/>
            </a:xfrm>
            <a:custGeom>
              <a:avLst/>
              <a:gdLst/>
              <a:ahLst/>
              <a:cxnLst>
                <a:cxn ang="0">
                  <a:pos x="620963" y="108612"/>
                </a:cxn>
                <a:cxn ang="0">
                  <a:pos x="378271" y="135578"/>
                </a:cxn>
                <a:cxn ang="0">
                  <a:pos x="459168" y="862159"/>
                </a:cxn>
                <a:cxn ang="0">
                  <a:pos x="345312" y="874144"/>
                </a:cxn>
                <a:cxn ang="0">
                  <a:pos x="264415" y="147563"/>
                </a:cxn>
                <a:cxn ang="0">
                  <a:pos x="21722" y="174529"/>
                </a:cxn>
                <a:cxn ang="0">
                  <a:pos x="11236" y="78650"/>
                </a:cxn>
                <a:cxn ang="0">
                  <a:pos x="610476" y="11236"/>
                </a:cxn>
                <a:cxn ang="0">
                  <a:pos x="620963" y="108612"/>
                </a:cxn>
              </a:cxnLst>
              <a:rect l="0" t="0" r="0" b="0"/>
              <a:pathLst>
                <a:path w="629202" h="883879">
                  <a:moveTo>
                    <a:pt x="620963" y="108612"/>
                  </a:moveTo>
                  <a:lnTo>
                    <a:pt x="378271" y="135578"/>
                  </a:lnTo>
                  <a:lnTo>
                    <a:pt x="459168" y="862157"/>
                  </a:lnTo>
                  <a:lnTo>
                    <a:pt x="345312" y="874142"/>
                  </a:lnTo>
                  <a:lnTo>
                    <a:pt x="264415" y="147563"/>
                  </a:lnTo>
                  <a:lnTo>
                    <a:pt x="21722" y="174529"/>
                  </a:lnTo>
                  <a:lnTo>
                    <a:pt x="11236" y="78650"/>
                  </a:lnTo>
                  <a:lnTo>
                    <a:pt x="610476" y="11236"/>
                  </a:lnTo>
                  <a:lnTo>
                    <a:pt x="620963" y="108612"/>
                  </a:lnTo>
                  <a:close/>
                </a:path>
              </a:pathLst>
            </a:custGeom>
            <a:solidFill>
              <a:srgbClr val="BFBFB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22" name="任意多边形: 形状 241"/>
            <p:cNvSpPr/>
            <p:nvPr>
              <p:custDataLst>
                <p:tags r:id="rId25"/>
              </p:custDataLst>
            </p:nvPr>
          </p:nvSpPr>
          <p:spPr>
            <a:xfrm>
              <a:off x="6081910" y="2353987"/>
              <a:ext cx="629202" cy="883880"/>
            </a:xfrm>
            <a:custGeom>
              <a:avLst/>
              <a:gdLst/>
              <a:ahLst/>
              <a:cxnLst>
                <a:cxn ang="0">
                  <a:pos x="620963" y="108612"/>
                </a:cxn>
                <a:cxn ang="0">
                  <a:pos x="378271" y="135578"/>
                </a:cxn>
                <a:cxn ang="0">
                  <a:pos x="459168" y="862159"/>
                </a:cxn>
                <a:cxn ang="0">
                  <a:pos x="345312" y="874144"/>
                </a:cxn>
                <a:cxn ang="0">
                  <a:pos x="264415" y="147563"/>
                </a:cxn>
                <a:cxn ang="0">
                  <a:pos x="21722" y="174529"/>
                </a:cxn>
                <a:cxn ang="0">
                  <a:pos x="11236" y="78650"/>
                </a:cxn>
                <a:cxn ang="0">
                  <a:pos x="610476" y="11236"/>
                </a:cxn>
                <a:cxn ang="0">
                  <a:pos x="620963" y="108612"/>
                </a:cxn>
              </a:cxnLst>
              <a:rect l="0" t="0" r="0" b="0"/>
              <a:pathLst>
                <a:path w="629202" h="883879">
                  <a:moveTo>
                    <a:pt x="620963" y="108612"/>
                  </a:moveTo>
                  <a:lnTo>
                    <a:pt x="378271" y="135578"/>
                  </a:lnTo>
                  <a:lnTo>
                    <a:pt x="459168" y="862157"/>
                  </a:lnTo>
                  <a:lnTo>
                    <a:pt x="345312" y="874142"/>
                  </a:lnTo>
                  <a:lnTo>
                    <a:pt x="264415" y="147563"/>
                  </a:lnTo>
                  <a:lnTo>
                    <a:pt x="21722" y="174529"/>
                  </a:lnTo>
                  <a:lnTo>
                    <a:pt x="11236" y="78650"/>
                  </a:lnTo>
                  <a:lnTo>
                    <a:pt x="610476" y="11236"/>
                  </a:lnTo>
                  <a:lnTo>
                    <a:pt x="620963" y="108612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101" name="组合 243"/>
          <p:cNvGrpSpPr/>
          <p:nvPr/>
        </p:nvGrpSpPr>
        <p:grpSpPr>
          <a:xfrm>
            <a:off x="7500938" y="1363663"/>
            <a:ext cx="344487" cy="674687"/>
            <a:chOff x="9815177" y="2936748"/>
            <a:chExt cx="569278" cy="838937"/>
          </a:xfrm>
        </p:grpSpPr>
        <p:sp>
          <p:nvSpPr>
            <p:cNvPr id="4191" name="任意多边形: 形状 529"/>
            <p:cNvSpPr/>
            <p:nvPr>
              <p:custDataLst>
                <p:tags r:id="rId26"/>
              </p:custDataLst>
            </p:nvPr>
          </p:nvSpPr>
          <p:spPr>
            <a:xfrm>
              <a:off x="9815177" y="2936748"/>
              <a:ext cx="569278" cy="838937"/>
            </a:xfrm>
            <a:custGeom>
              <a:avLst/>
              <a:gdLst/>
              <a:ahLst/>
              <a:cxnLst>
                <a:cxn ang="0">
                  <a:pos x="568530" y="838190"/>
                </a:cxn>
                <a:cxn ang="0">
                  <a:pos x="441191" y="838190"/>
                </a:cxn>
                <a:cxn ang="0">
                  <a:pos x="318346" y="574524"/>
                </a:cxn>
                <a:cxn ang="0">
                  <a:pos x="289883" y="523588"/>
                </a:cxn>
                <a:cxn ang="0">
                  <a:pos x="258422" y="492128"/>
                </a:cxn>
                <a:cxn ang="0">
                  <a:pos x="222468" y="475649"/>
                </a:cxn>
                <a:cxn ang="0">
                  <a:pos x="177525" y="471155"/>
                </a:cxn>
                <a:cxn ang="0">
                  <a:pos x="125092" y="471155"/>
                </a:cxn>
                <a:cxn ang="0">
                  <a:pos x="125092" y="838190"/>
                </a:cxn>
                <a:cxn ang="0">
                  <a:pos x="11236" y="838190"/>
                </a:cxn>
                <a:cxn ang="0">
                  <a:pos x="11236" y="11236"/>
                </a:cxn>
                <a:cxn ang="0">
                  <a:pos x="232955" y="11236"/>
                </a:cxn>
                <a:cxn ang="0">
                  <a:pos x="357297" y="27715"/>
                </a:cxn>
                <a:cxn ang="0">
                  <a:pos x="442689" y="72658"/>
                </a:cxn>
                <a:cxn ang="0">
                  <a:pos x="492126" y="141571"/>
                </a:cxn>
                <a:cxn ang="0">
                  <a:pos x="507107" y="229958"/>
                </a:cxn>
                <a:cxn ang="0">
                  <a:pos x="495122" y="303366"/>
                </a:cxn>
                <a:cxn ang="0">
                  <a:pos x="460666" y="366286"/>
                </a:cxn>
                <a:cxn ang="0">
                  <a:pos x="405236" y="415723"/>
                </a:cxn>
                <a:cxn ang="0">
                  <a:pos x="328833" y="445687"/>
                </a:cxn>
                <a:cxn ang="0">
                  <a:pos x="387259" y="487634"/>
                </a:cxn>
                <a:cxn ang="0">
                  <a:pos x="436696" y="567033"/>
                </a:cxn>
                <a:cxn ang="0">
                  <a:pos x="568530" y="838190"/>
                </a:cxn>
                <a:cxn ang="0">
                  <a:pos x="388757" y="238947"/>
                </a:cxn>
                <a:cxn ang="0">
                  <a:pos x="346810" y="140072"/>
                </a:cxn>
                <a:cxn ang="0">
                  <a:pos x="229959" y="107114"/>
                </a:cxn>
                <a:cxn ang="0">
                  <a:pos x="123593" y="107114"/>
                </a:cxn>
                <a:cxn ang="0">
                  <a:pos x="123593" y="379769"/>
                </a:cxn>
                <a:cxn ang="0">
                  <a:pos x="214978" y="379769"/>
                </a:cxn>
                <a:cxn ang="0">
                  <a:pos x="286886" y="370780"/>
                </a:cxn>
                <a:cxn ang="0">
                  <a:pos x="340818" y="343814"/>
                </a:cxn>
                <a:cxn ang="0">
                  <a:pos x="375274" y="298871"/>
                </a:cxn>
                <a:cxn ang="0">
                  <a:pos x="388757" y="238947"/>
                </a:cxn>
              </a:cxnLst>
              <a:rect l="0" t="0" r="0" b="0"/>
              <a:pathLst>
                <a:path w="569278" h="838936">
                  <a:moveTo>
                    <a:pt x="568530" y="838188"/>
                  </a:moveTo>
                  <a:lnTo>
                    <a:pt x="441191" y="838188"/>
                  </a:lnTo>
                  <a:lnTo>
                    <a:pt x="318346" y="574522"/>
                  </a:lnTo>
                  <a:cubicBezTo>
                    <a:pt x="309358" y="553548"/>
                    <a:pt x="298871" y="537069"/>
                    <a:pt x="289883" y="523586"/>
                  </a:cubicBezTo>
                  <a:cubicBezTo>
                    <a:pt x="280894" y="510104"/>
                    <a:pt x="270407" y="499617"/>
                    <a:pt x="258422" y="492126"/>
                  </a:cubicBezTo>
                  <a:cubicBezTo>
                    <a:pt x="247936" y="484636"/>
                    <a:pt x="234453" y="478643"/>
                    <a:pt x="222468" y="475647"/>
                  </a:cubicBezTo>
                  <a:cubicBezTo>
                    <a:pt x="208985" y="472651"/>
                    <a:pt x="194004" y="471153"/>
                    <a:pt x="177525" y="471153"/>
                  </a:cubicBezTo>
                  <a:lnTo>
                    <a:pt x="125092" y="471153"/>
                  </a:lnTo>
                  <a:lnTo>
                    <a:pt x="125092" y="838188"/>
                  </a:lnTo>
                  <a:lnTo>
                    <a:pt x="11236" y="838188"/>
                  </a:lnTo>
                  <a:lnTo>
                    <a:pt x="11236" y="11236"/>
                  </a:lnTo>
                  <a:lnTo>
                    <a:pt x="232955" y="11236"/>
                  </a:lnTo>
                  <a:cubicBezTo>
                    <a:pt x="280894" y="11236"/>
                    <a:pt x="322841" y="17228"/>
                    <a:pt x="357297" y="27715"/>
                  </a:cubicBezTo>
                  <a:cubicBezTo>
                    <a:pt x="391753" y="38202"/>
                    <a:pt x="420217" y="53183"/>
                    <a:pt x="442689" y="72658"/>
                  </a:cubicBezTo>
                  <a:cubicBezTo>
                    <a:pt x="465160" y="92133"/>
                    <a:pt x="481639" y="114605"/>
                    <a:pt x="492126" y="141571"/>
                  </a:cubicBezTo>
                  <a:cubicBezTo>
                    <a:pt x="502613" y="168536"/>
                    <a:pt x="507107" y="198498"/>
                    <a:pt x="507107" y="229958"/>
                  </a:cubicBezTo>
                  <a:cubicBezTo>
                    <a:pt x="507107" y="255426"/>
                    <a:pt x="502613" y="279396"/>
                    <a:pt x="495122" y="303366"/>
                  </a:cubicBezTo>
                  <a:cubicBezTo>
                    <a:pt x="487632" y="325837"/>
                    <a:pt x="475647" y="346810"/>
                    <a:pt x="460666" y="366286"/>
                  </a:cubicBezTo>
                  <a:cubicBezTo>
                    <a:pt x="445685" y="385761"/>
                    <a:pt x="427708" y="400742"/>
                    <a:pt x="405236" y="415723"/>
                  </a:cubicBezTo>
                  <a:cubicBezTo>
                    <a:pt x="382765" y="429206"/>
                    <a:pt x="357297" y="439693"/>
                    <a:pt x="328833" y="445685"/>
                  </a:cubicBezTo>
                  <a:cubicBezTo>
                    <a:pt x="351305" y="453176"/>
                    <a:pt x="372278" y="468157"/>
                    <a:pt x="387259" y="487632"/>
                  </a:cubicBezTo>
                  <a:cubicBezTo>
                    <a:pt x="403738" y="507107"/>
                    <a:pt x="420217" y="534073"/>
                    <a:pt x="436696" y="567031"/>
                  </a:cubicBezTo>
                  <a:lnTo>
                    <a:pt x="568530" y="838188"/>
                  </a:lnTo>
                  <a:close/>
                  <a:moveTo>
                    <a:pt x="388757" y="238947"/>
                  </a:moveTo>
                  <a:cubicBezTo>
                    <a:pt x="388757" y="194004"/>
                    <a:pt x="375274" y="161046"/>
                    <a:pt x="346810" y="140072"/>
                  </a:cubicBezTo>
                  <a:cubicBezTo>
                    <a:pt x="319845" y="117601"/>
                    <a:pt x="280894" y="107114"/>
                    <a:pt x="229959" y="107114"/>
                  </a:cubicBezTo>
                  <a:lnTo>
                    <a:pt x="123593" y="107114"/>
                  </a:lnTo>
                  <a:lnTo>
                    <a:pt x="123593" y="379769"/>
                  </a:lnTo>
                  <a:lnTo>
                    <a:pt x="214978" y="379769"/>
                  </a:lnTo>
                  <a:cubicBezTo>
                    <a:pt x="241943" y="379769"/>
                    <a:pt x="265913" y="376772"/>
                    <a:pt x="286886" y="370780"/>
                  </a:cubicBezTo>
                  <a:cubicBezTo>
                    <a:pt x="307860" y="364788"/>
                    <a:pt x="325837" y="355799"/>
                    <a:pt x="340818" y="343814"/>
                  </a:cubicBezTo>
                  <a:cubicBezTo>
                    <a:pt x="355799" y="331829"/>
                    <a:pt x="367784" y="316848"/>
                    <a:pt x="375274" y="298871"/>
                  </a:cubicBezTo>
                  <a:cubicBezTo>
                    <a:pt x="384263" y="280894"/>
                    <a:pt x="388757" y="261419"/>
                    <a:pt x="388757" y="238947"/>
                  </a:cubicBez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92" name="任意多边形: 形状 530"/>
            <p:cNvSpPr/>
            <p:nvPr>
              <p:custDataLst>
                <p:tags r:id="rId27"/>
              </p:custDataLst>
            </p:nvPr>
          </p:nvSpPr>
          <p:spPr>
            <a:xfrm>
              <a:off x="9842078" y="3688155"/>
              <a:ext cx="74905" cy="74905"/>
            </a:xfrm>
            <a:custGeom>
              <a:avLst/>
              <a:gdLst/>
              <a:ahLst/>
              <a:cxnLst>
                <a:cxn ang="0">
                  <a:pos x="51750" y="52324"/>
                </a:cxn>
                <a:cxn ang="0">
                  <a:pos x="23286" y="52324"/>
                </a:cxn>
                <a:cxn ang="0">
                  <a:pos x="23286" y="23860"/>
                </a:cxn>
                <a:cxn ang="0">
                  <a:pos x="51750" y="23860"/>
                </a:cxn>
                <a:cxn ang="0">
                  <a:pos x="51750" y="52324"/>
                </a:cxn>
              </a:cxnLst>
              <a:rect l="0" t="0" r="0" b="0"/>
              <a:pathLst>
                <a:path w="74905" h="74905">
                  <a:moveTo>
                    <a:pt x="51750" y="52324"/>
                  </a:moveTo>
                  <a:cubicBezTo>
                    <a:pt x="44259" y="59815"/>
                    <a:pt x="32275" y="59815"/>
                    <a:pt x="23286" y="52324"/>
                  </a:cubicBezTo>
                  <a:cubicBezTo>
                    <a:pt x="15795" y="44834"/>
                    <a:pt x="15795" y="32849"/>
                    <a:pt x="23286" y="23860"/>
                  </a:cubicBezTo>
                  <a:cubicBezTo>
                    <a:pt x="30776" y="14872"/>
                    <a:pt x="42761" y="16370"/>
                    <a:pt x="51750" y="23860"/>
                  </a:cubicBezTo>
                  <a:cubicBezTo>
                    <a:pt x="60738" y="31351"/>
                    <a:pt x="59240" y="43336"/>
                    <a:pt x="51750" y="52324"/>
                  </a:cubicBezTo>
                  <a:close/>
                </a:path>
              </a:pathLst>
            </a:custGeom>
            <a:solidFill>
              <a:srgbClr val="666666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93" name="任意多边形: 形状 531"/>
            <p:cNvSpPr/>
            <p:nvPr>
              <p:custDataLst>
                <p:tags r:id="rId28"/>
              </p:custDataLst>
            </p:nvPr>
          </p:nvSpPr>
          <p:spPr>
            <a:xfrm>
              <a:off x="9838416" y="3684135"/>
              <a:ext cx="74905" cy="74905"/>
            </a:xfrm>
            <a:custGeom>
              <a:avLst/>
              <a:gdLst/>
              <a:ahLst/>
              <a:cxnLst>
                <a:cxn ang="0">
                  <a:pos x="52528" y="24986"/>
                </a:cxn>
                <a:cxn ang="0">
                  <a:pos x="58884" y="31342"/>
                </a:cxn>
                <a:cxn ang="0">
                  <a:pos x="31342" y="58884"/>
                </a:cxn>
                <a:cxn ang="0">
                  <a:pos x="24986" y="52528"/>
                </a:cxn>
                <a:cxn ang="0">
                  <a:pos x="52528" y="24986"/>
                </a:cxn>
              </a:cxnLst>
              <a:rect l="0" t="0" r="0" b="0"/>
              <a:pathLst>
                <a:path w="74905" h="74905">
                  <a:moveTo>
                    <a:pt x="52528" y="24986"/>
                  </a:moveTo>
                  <a:lnTo>
                    <a:pt x="58884" y="31342"/>
                  </a:lnTo>
                  <a:lnTo>
                    <a:pt x="31342" y="58884"/>
                  </a:lnTo>
                  <a:lnTo>
                    <a:pt x="24986" y="52528"/>
                  </a:lnTo>
                  <a:lnTo>
                    <a:pt x="52528" y="24986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94" name="任意多边形: 形状 532"/>
            <p:cNvSpPr/>
            <p:nvPr>
              <p:custDataLst>
                <p:tags r:id="rId29"/>
              </p:custDataLst>
            </p:nvPr>
          </p:nvSpPr>
          <p:spPr>
            <a:xfrm>
              <a:off x="9837422" y="3684651"/>
              <a:ext cx="74905" cy="74905"/>
            </a:xfrm>
            <a:custGeom>
              <a:avLst/>
              <a:gdLst/>
              <a:ahLst/>
              <a:cxnLst>
                <a:cxn ang="0">
                  <a:pos x="58884" y="52528"/>
                </a:cxn>
                <a:cxn ang="0">
                  <a:pos x="52528" y="58884"/>
                </a:cxn>
                <a:cxn ang="0">
                  <a:pos x="24986" y="31342"/>
                </a:cxn>
                <a:cxn ang="0">
                  <a:pos x="31342" y="24986"/>
                </a:cxn>
                <a:cxn ang="0">
                  <a:pos x="58884" y="52528"/>
                </a:cxn>
              </a:cxnLst>
              <a:rect l="0" t="0" r="0" b="0"/>
              <a:pathLst>
                <a:path w="74905" h="74905">
                  <a:moveTo>
                    <a:pt x="58884" y="52528"/>
                  </a:moveTo>
                  <a:lnTo>
                    <a:pt x="52528" y="58884"/>
                  </a:lnTo>
                  <a:lnTo>
                    <a:pt x="24986" y="31342"/>
                  </a:lnTo>
                  <a:lnTo>
                    <a:pt x="31342" y="24986"/>
                  </a:lnTo>
                  <a:lnTo>
                    <a:pt x="58884" y="52528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95" name="任意多边形: 形状 533"/>
            <p:cNvSpPr/>
            <p:nvPr>
              <p:custDataLst>
                <p:tags r:id="rId30"/>
              </p:custDataLst>
            </p:nvPr>
          </p:nvSpPr>
          <p:spPr>
            <a:xfrm>
              <a:off x="9837209" y="2978255"/>
              <a:ext cx="59924" cy="59924"/>
            </a:xfrm>
            <a:custGeom>
              <a:avLst/>
              <a:gdLst/>
              <a:ahLst/>
              <a:cxnLst>
                <a:cxn ang="0">
                  <a:pos x="56619" y="37143"/>
                </a:cxn>
                <a:cxn ang="0">
                  <a:pos x="37144" y="56619"/>
                </a:cxn>
                <a:cxn ang="0">
                  <a:pos x="17668" y="37143"/>
                </a:cxn>
                <a:cxn ang="0">
                  <a:pos x="37144" y="17668"/>
                </a:cxn>
                <a:cxn ang="0">
                  <a:pos x="56619" y="37143"/>
                </a:cxn>
              </a:cxnLst>
              <a:rect l="0" t="0" r="0" b="0"/>
              <a:pathLst>
                <a:path w="59924" h="59924">
                  <a:moveTo>
                    <a:pt x="56619" y="37143"/>
                  </a:moveTo>
                  <a:cubicBezTo>
                    <a:pt x="56619" y="47899"/>
                    <a:pt x="47899" y="56619"/>
                    <a:pt x="37144" y="56619"/>
                  </a:cubicBezTo>
                  <a:cubicBezTo>
                    <a:pt x="26388" y="56619"/>
                    <a:pt x="17668" y="47899"/>
                    <a:pt x="17668" y="37143"/>
                  </a:cubicBezTo>
                  <a:cubicBezTo>
                    <a:pt x="17668" y="26387"/>
                    <a:pt x="26388" y="17668"/>
                    <a:pt x="37144" y="17668"/>
                  </a:cubicBezTo>
                  <a:cubicBezTo>
                    <a:pt x="47899" y="17668"/>
                    <a:pt x="56619" y="26387"/>
                    <a:pt x="56619" y="37143"/>
                  </a:cubicBezTo>
                  <a:close/>
                </a:path>
              </a:pathLst>
            </a:custGeom>
            <a:solidFill>
              <a:srgbClr val="666666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96" name="任意多边形: 形状 534"/>
            <p:cNvSpPr/>
            <p:nvPr>
              <p:custDataLst>
                <p:tags r:id="rId31"/>
              </p:custDataLst>
            </p:nvPr>
          </p:nvSpPr>
          <p:spPr>
            <a:xfrm>
              <a:off x="9833069" y="2971801"/>
              <a:ext cx="74905" cy="74905"/>
            </a:xfrm>
            <a:custGeom>
              <a:avLst/>
              <a:gdLst/>
              <a:ahLst/>
              <a:cxnLst>
                <a:cxn ang="0">
                  <a:pos x="52528" y="24986"/>
                </a:cxn>
                <a:cxn ang="0">
                  <a:pos x="58884" y="31342"/>
                </a:cxn>
                <a:cxn ang="0">
                  <a:pos x="31342" y="58884"/>
                </a:cxn>
                <a:cxn ang="0">
                  <a:pos x="24986" y="52528"/>
                </a:cxn>
                <a:cxn ang="0">
                  <a:pos x="52528" y="24986"/>
                </a:cxn>
              </a:cxnLst>
              <a:rect l="0" t="0" r="0" b="0"/>
              <a:pathLst>
                <a:path w="74905" h="74905">
                  <a:moveTo>
                    <a:pt x="52528" y="24986"/>
                  </a:moveTo>
                  <a:lnTo>
                    <a:pt x="58884" y="31342"/>
                  </a:lnTo>
                  <a:lnTo>
                    <a:pt x="31342" y="58884"/>
                  </a:lnTo>
                  <a:lnTo>
                    <a:pt x="24986" y="52528"/>
                  </a:lnTo>
                  <a:lnTo>
                    <a:pt x="52528" y="24986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97" name="任意多边形: 形状 535"/>
            <p:cNvSpPr/>
            <p:nvPr>
              <p:custDataLst>
                <p:tags r:id="rId32"/>
              </p:custDataLst>
            </p:nvPr>
          </p:nvSpPr>
          <p:spPr>
            <a:xfrm>
              <a:off x="9833800" y="2972897"/>
              <a:ext cx="74905" cy="74905"/>
            </a:xfrm>
            <a:custGeom>
              <a:avLst/>
              <a:gdLst/>
              <a:ahLst/>
              <a:cxnLst>
                <a:cxn ang="0">
                  <a:pos x="58884" y="52528"/>
                </a:cxn>
                <a:cxn ang="0">
                  <a:pos x="52528" y="58884"/>
                </a:cxn>
                <a:cxn ang="0">
                  <a:pos x="24986" y="31342"/>
                </a:cxn>
                <a:cxn ang="0">
                  <a:pos x="31342" y="24986"/>
                </a:cxn>
                <a:cxn ang="0">
                  <a:pos x="58884" y="52528"/>
                </a:cxn>
              </a:cxnLst>
              <a:rect l="0" t="0" r="0" b="0"/>
              <a:pathLst>
                <a:path w="74905" h="74905">
                  <a:moveTo>
                    <a:pt x="58884" y="52528"/>
                  </a:moveTo>
                  <a:lnTo>
                    <a:pt x="52528" y="58884"/>
                  </a:lnTo>
                  <a:lnTo>
                    <a:pt x="24986" y="31342"/>
                  </a:lnTo>
                  <a:lnTo>
                    <a:pt x="31342" y="24986"/>
                  </a:lnTo>
                  <a:lnTo>
                    <a:pt x="58884" y="52528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98" name="任意多边形: 形状 536"/>
            <p:cNvSpPr/>
            <p:nvPr>
              <p:custDataLst>
                <p:tags r:id="rId33"/>
              </p:custDataLst>
            </p:nvPr>
          </p:nvSpPr>
          <p:spPr>
            <a:xfrm>
              <a:off x="10230086" y="3107466"/>
              <a:ext cx="74905" cy="74905"/>
            </a:xfrm>
            <a:custGeom>
              <a:avLst/>
              <a:gdLst/>
              <a:ahLst/>
              <a:cxnLst>
                <a:cxn ang="0">
                  <a:pos x="51750" y="51750"/>
                </a:cxn>
                <a:cxn ang="0">
                  <a:pos x="23286" y="51750"/>
                </a:cxn>
                <a:cxn ang="0">
                  <a:pos x="23286" y="23286"/>
                </a:cxn>
                <a:cxn ang="0">
                  <a:pos x="51750" y="23286"/>
                </a:cxn>
                <a:cxn ang="0">
                  <a:pos x="51750" y="51750"/>
                </a:cxn>
              </a:cxnLst>
              <a:rect l="0" t="0" r="0" b="0"/>
              <a:pathLst>
                <a:path w="74905" h="74905">
                  <a:moveTo>
                    <a:pt x="51750" y="51750"/>
                  </a:moveTo>
                  <a:cubicBezTo>
                    <a:pt x="44259" y="59240"/>
                    <a:pt x="32275" y="59240"/>
                    <a:pt x="23286" y="51750"/>
                  </a:cubicBezTo>
                  <a:cubicBezTo>
                    <a:pt x="15795" y="44259"/>
                    <a:pt x="15795" y="32275"/>
                    <a:pt x="23286" y="23286"/>
                  </a:cubicBezTo>
                  <a:cubicBezTo>
                    <a:pt x="30776" y="15795"/>
                    <a:pt x="42761" y="15795"/>
                    <a:pt x="51750" y="23286"/>
                  </a:cubicBezTo>
                  <a:cubicBezTo>
                    <a:pt x="59240" y="32275"/>
                    <a:pt x="59240" y="44259"/>
                    <a:pt x="51750" y="51750"/>
                  </a:cubicBezTo>
                  <a:close/>
                </a:path>
              </a:pathLst>
            </a:custGeom>
            <a:solidFill>
              <a:srgbClr val="666666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99" name="任意多边形: 形状 537"/>
            <p:cNvSpPr/>
            <p:nvPr>
              <p:custDataLst>
                <p:tags r:id="rId34"/>
              </p:custDataLst>
            </p:nvPr>
          </p:nvSpPr>
          <p:spPr>
            <a:xfrm>
              <a:off x="10226320" y="3103941"/>
              <a:ext cx="74905" cy="74905"/>
            </a:xfrm>
            <a:custGeom>
              <a:avLst/>
              <a:gdLst/>
              <a:ahLst/>
              <a:cxnLst>
                <a:cxn ang="0">
                  <a:pos x="52528" y="24986"/>
                </a:cxn>
                <a:cxn ang="0">
                  <a:pos x="58884" y="31342"/>
                </a:cxn>
                <a:cxn ang="0">
                  <a:pos x="31342" y="58884"/>
                </a:cxn>
                <a:cxn ang="0">
                  <a:pos x="24986" y="52528"/>
                </a:cxn>
                <a:cxn ang="0">
                  <a:pos x="52528" y="24986"/>
                </a:cxn>
              </a:cxnLst>
              <a:rect l="0" t="0" r="0" b="0"/>
              <a:pathLst>
                <a:path w="74905" h="74905">
                  <a:moveTo>
                    <a:pt x="52528" y="24986"/>
                  </a:moveTo>
                  <a:lnTo>
                    <a:pt x="58884" y="31342"/>
                  </a:lnTo>
                  <a:lnTo>
                    <a:pt x="31342" y="58884"/>
                  </a:lnTo>
                  <a:lnTo>
                    <a:pt x="24986" y="52528"/>
                  </a:lnTo>
                  <a:lnTo>
                    <a:pt x="52528" y="24986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00" name="任意多边形: 形状 538"/>
            <p:cNvSpPr/>
            <p:nvPr>
              <p:custDataLst>
                <p:tags r:id="rId35"/>
              </p:custDataLst>
            </p:nvPr>
          </p:nvSpPr>
          <p:spPr>
            <a:xfrm>
              <a:off x="10226030" y="3104104"/>
              <a:ext cx="74905" cy="74905"/>
            </a:xfrm>
            <a:custGeom>
              <a:avLst/>
              <a:gdLst/>
              <a:ahLst/>
              <a:cxnLst>
                <a:cxn ang="0">
                  <a:pos x="58887" y="52524"/>
                </a:cxn>
                <a:cxn ang="0">
                  <a:pos x="52532" y="58881"/>
                </a:cxn>
                <a:cxn ang="0">
                  <a:pos x="24986" y="31343"/>
                </a:cxn>
                <a:cxn ang="0">
                  <a:pos x="31341" y="24986"/>
                </a:cxn>
                <a:cxn ang="0">
                  <a:pos x="58887" y="52524"/>
                </a:cxn>
              </a:cxnLst>
              <a:rect l="0" t="0" r="0" b="0"/>
              <a:pathLst>
                <a:path w="74905" h="74905">
                  <a:moveTo>
                    <a:pt x="58887" y="52524"/>
                  </a:moveTo>
                  <a:lnTo>
                    <a:pt x="52532" y="58881"/>
                  </a:lnTo>
                  <a:lnTo>
                    <a:pt x="24986" y="31343"/>
                  </a:lnTo>
                  <a:lnTo>
                    <a:pt x="31341" y="24986"/>
                  </a:lnTo>
                  <a:lnTo>
                    <a:pt x="58887" y="52524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102" name="组合 244"/>
          <p:cNvGrpSpPr/>
          <p:nvPr/>
        </p:nvGrpSpPr>
        <p:grpSpPr>
          <a:xfrm>
            <a:off x="7048500" y="1354138"/>
            <a:ext cx="396875" cy="698500"/>
            <a:chOff x="9063131" y="2924763"/>
            <a:chExt cx="659164" cy="868899"/>
          </a:xfrm>
        </p:grpSpPr>
        <p:sp>
          <p:nvSpPr>
            <p:cNvPr id="4184" name="任意多边形: 形状 522"/>
            <p:cNvSpPr/>
            <p:nvPr>
              <p:custDataLst>
                <p:tags r:id="rId36"/>
              </p:custDataLst>
            </p:nvPr>
          </p:nvSpPr>
          <p:spPr>
            <a:xfrm>
              <a:off x="9063131" y="2924763"/>
              <a:ext cx="659164" cy="868899"/>
            </a:xfrm>
            <a:custGeom>
              <a:avLst/>
              <a:gdLst/>
              <a:ahLst/>
              <a:cxnLst>
                <a:cxn ang="0">
                  <a:pos x="653921" y="432202"/>
                </a:cxn>
                <a:cxn ang="0">
                  <a:pos x="626955" y="623961"/>
                </a:cxn>
                <a:cxn ang="0">
                  <a:pos x="556545" y="757292"/>
                </a:cxn>
                <a:cxn ang="0">
                  <a:pos x="451678" y="835193"/>
                </a:cxn>
                <a:cxn ang="0">
                  <a:pos x="325837" y="860661"/>
                </a:cxn>
                <a:cxn ang="0">
                  <a:pos x="186514" y="832197"/>
                </a:cxn>
                <a:cxn ang="0">
                  <a:pos x="89137" y="748304"/>
                </a:cxn>
                <a:cxn ang="0">
                  <a:pos x="30711" y="616471"/>
                </a:cxn>
                <a:cxn ang="0">
                  <a:pos x="11236" y="439695"/>
                </a:cxn>
                <a:cxn ang="0">
                  <a:pos x="36704" y="247936"/>
                </a:cxn>
                <a:cxn ang="0">
                  <a:pos x="107115" y="114605"/>
                </a:cxn>
                <a:cxn ang="0">
                  <a:pos x="210483" y="36703"/>
                </a:cxn>
                <a:cxn ang="0">
                  <a:pos x="336324" y="11236"/>
                </a:cxn>
                <a:cxn ang="0">
                  <a:pos x="475647" y="39700"/>
                </a:cxn>
                <a:cxn ang="0">
                  <a:pos x="574522" y="123593"/>
                </a:cxn>
                <a:cxn ang="0">
                  <a:pos x="632948" y="255426"/>
                </a:cxn>
                <a:cxn ang="0">
                  <a:pos x="653921" y="432202"/>
                </a:cxn>
                <a:cxn ang="0">
                  <a:pos x="537069" y="439695"/>
                </a:cxn>
                <a:cxn ang="0">
                  <a:pos x="526583" y="306362"/>
                </a:cxn>
                <a:cxn ang="0">
                  <a:pos x="490628" y="202993"/>
                </a:cxn>
                <a:cxn ang="0">
                  <a:pos x="427708" y="135578"/>
                </a:cxn>
                <a:cxn ang="0">
                  <a:pos x="333327" y="111608"/>
                </a:cxn>
                <a:cxn ang="0">
                  <a:pos x="241944" y="137076"/>
                </a:cxn>
                <a:cxn ang="0">
                  <a:pos x="179023" y="205989"/>
                </a:cxn>
                <a:cxn ang="0">
                  <a:pos x="143069" y="309358"/>
                </a:cxn>
                <a:cxn ang="0">
                  <a:pos x="131084" y="435200"/>
                </a:cxn>
                <a:cxn ang="0">
                  <a:pos x="143069" y="568531"/>
                </a:cxn>
                <a:cxn ang="0">
                  <a:pos x="179023" y="671900"/>
                </a:cxn>
                <a:cxn ang="0">
                  <a:pos x="241944" y="739315"/>
                </a:cxn>
                <a:cxn ang="0">
                  <a:pos x="334826" y="763285"/>
                </a:cxn>
                <a:cxn ang="0">
                  <a:pos x="426210" y="737817"/>
                </a:cxn>
                <a:cxn ang="0">
                  <a:pos x="489130" y="668904"/>
                </a:cxn>
                <a:cxn ang="0">
                  <a:pos x="526583" y="565535"/>
                </a:cxn>
                <a:cxn ang="0">
                  <a:pos x="537069" y="439695"/>
                </a:cxn>
              </a:cxnLst>
              <a:rect l="0" t="0" r="0" b="0"/>
              <a:pathLst>
                <a:path w="659164" h="868898">
                  <a:moveTo>
                    <a:pt x="653921" y="432202"/>
                  </a:moveTo>
                  <a:cubicBezTo>
                    <a:pt x="653921" y="507107"/>
                    <a:pt x="644933" y="570028"/>
                    <a:pt x="626955" y="623959"/>
                  </a:cubicBezTo>
                  <a:cubicBezTo>
                    <a:pt x="608978" y="677891"/>
                    <a:pt x="586507" y="722834"/>
                    <a:pt x="556545" y="757290"/>
                  </a:cubicBezTo>
                  <a:cubicBezTo>
                    <a:pt x="526583" y="791747"/>
                    <a:pt x="492126" y="818712"/>
                    <a:pt x="451678" y="835191"/>
                  </a:cubicBezTo>
                  <a:cubicBezTo>
                    <a:pt x="411229" y="851671"/>
                    <a:pt x="369282" y="860659"/>
                    <a:pt x="325837" y="860659"/>
                  </a:cubicBezTo>
                  <a:cubicBezTo>
                    <a:pt x="273403" y="860659"/>
                    <a:pt x="226963" y="851671"/>
                    <a:pt x="186514" y="832195"/>
                  </a:cubicBezTo>
                  <a:cubicBezTo>
                    <a:pt x="147563" y="812720"/>
                    <a:pt x="114605" y="785754"/>
                    <a:pt x="89137" y="748302"/>
                  </a:cubicBezTo>
                  <a:cubicBezTo>
                    <a:pt x="63669" y="712347"/>
                    <a:pt x="44194" y="667404"/>
                    <a:pt x="30711" y="616469"/>
                  </a:cubicBezTo>
                  <a:cubicBezTo>
                    <a:pt x="18726" y="564035"/>
                    <a:pt x="11236" y="505609"/>
                    <a:pt x="11236" y="439693"/>
                  </a:cubicBezTo>
                  <a:cubicBezTo>
                    <a:pt x="11236" y="366286"/>
                    <a:pt x="20224" y="303366"/>
                    <a:pt x="36704" y="247936"/>
                  </a:cubicBezTo>
                  <a:cubicBezTo>
                    <a:pt x="54681" y="194004"/>
                    <a:pt x="77153" y="149061"/>
                    <a:pt x="107115" y="114605"/>
                  </a:cubicBezTo>
                  <a:cubicBezTo>
                    <a:pt x="137077" y="78650"/>
                    <a:pt x="171533" y="53183"/>
                    <a:pt x="210483" y="36703"/>
                  </a:cubicBezTo>
                  <a:cubicBezTo>
                    <a:pt x="249434" y="20224"/>
                    <a:pt x="291381" y="11236"/>
                    <a:pt x="336324" y="11236"/>
                  </a:cubicBezTo>
                  <a:cubicBezTo>
                    <a:pt x="388757" y="11236"/>
                    <a:pt x="435199" y="20224"/>
                    <a:pt x="475647" y="39700"/>
                  </a:cubicBezTo>
                  <a:cubicBezTo>
                    <a:pt x="514598" y="59175"/>
                    <a:pt x="547556" y="86141"/>
                    <a:pt x="574522" y="123593"/>
                  </a:cubicBezTo>
                  <a:cubicBezTo>
                    <a:pt x="601488" y="161046"/>
                    <a:pt x="619465" y="202993"/>
                    <a:pt x="632948" y="255426"/>
                  </a:cubicBezTo>
                  <a:cubicBezTo>
                    <a:pt x="646431" y="307860"/>
                    <a:pt x="653921" y="366286"/>
                    <a:pt x="653921" y="432202"/>
                  </a:cubicBezTo>
                  <a:close/>
                  <a:moveTo>
                    <a:pt x="537069" y="439693"/>
                  </a:moveTo>
                  <a:cubicBezTo>
                    <a:pt x="537069" y="391753"/>
                    <a:pt x="534073" y="346810"/>
                    <a:pt x="526583" y="306362"/>
                  </a:cubicBezTo>
                  <a:cubicBezTo>
                    <a:pt x="519092" y="265913"/>
                    <a:pt x="507107" y="231457"/>
                    <a:pt x="490628" y="202993"/>
                  </a:cubicBezTo>
                  <a:cubicBezTo>
                    <a:pt x="474149" y="174529"/>
                    <a:pt x="453176" y="152057"/>
                    <a:pt x="427708" y="135578"/>
                  </a:cubicBezTo>
                  <a:cubicBezTo>
                    <a:pt x="402240" y="119099"/>
                    <a:pt x="370780" y="111608"/>
                    <a:pt x="333327" y="111608"/>
                  </a:cubicBezTo>
                  <a:cubicBezTo>
                    <a:pt x="297373" y="111608"/>
                    <a:pt x="267411" y="120597"/>
                    <a:pt x="241944" y="137076"/>
                  </a:cubicBezTo>
                  <a:cubicBezTo>
                    <a:pt x="216476" y="153555"/>
                    <a:pt x="195502" y="177525"/>
                    <a:pt x="179023" y="205989"/>
                  </a:cubicBezTo>
                  <a:cubicBezTo>
                    <a:pt x="162544" y="235951"/>
                    <a:pt x="150559" y="270407"/>
                    <a:pt x="143069" y="309358"/>
                  </a:cubicBezTo>
                  <a:cubicBezTo>
                    <a:pt x="135578" y="348309"/>
                    <a:pt x="131084" y="390255"/>
                    <a:pt x="131084" y="435198"/>
                  </a:cubicBezTo>
                  <a:cubicBezTo>
                    <a:pt x="131084" y="484636"/>
                    <a:pt x="135578" y="528081"/>
                    <a:pt x="143069" y="568529"/>
                  </a:cubicBezTo>
                  <a:cubicBezTo>
                    <a:pt x="150559" y="608978"/>
                    <a:pt x="162544" y="643434"/>
                    <a:pt x="179023" y="671898"/>
                  </a:cubicBezTo>
                  <a:cubicBezTo>
                    <a:pt x="195502" y="700362"/>
                    <a:pt x="216476" y="722834"/>
                    <a:pt x="241944" y="739313"/>
                  </a:cubicBezTo>
                  <a:cubicBezTo>
                    <a:pt x="267411" y="755792"/>
                    <a:pt x="298871" y="763283"/>
                    <a:pt x="334826" y="763283"/>
                  </a:cubicBezTo>
                  <a:cubicBezTo>
                    <a:pt x="370780" y="763283"/>
                    <a:pt x="400742" y="754294"/>
                    <a:pt x="426210" y="737815"/>
                  </a:cubicBezTo>
                  <a:cubicBezTo>
                    <a:pt x="451678" y="721336"/>
                    <a:pt x="472651" y="697366"/>
                    <a:pt x="489130" y="668902"/>
                  </a:cubicBezTo>
                  <a:cubicBezTo>
                    <a:pt x="505609" y="638940"/>
                    <a:pt x="517594" y="605982"/>
                    <a:pt x="526583" y="565533"/>
                  </a:cubicBezTo>
                  <a:cubicBezTo>
                    <a:pt x="532575" y="526582"/>
                    <a:pt x="537069" y="484636"/>
                    <a:pt x="537069" y="439693"/>
                  </a:cubicBez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85" name="任意多边形: 形状 523"/>
            <p:cNvSpPr/>
            <p:nvPr>
              <p:custDataLst>
                <p:tags r:id="rId37"/>
              </p:custDataLst>
            </p:nvPr>
          </p:nvSpPr>
          <p:spPr>
            <a:xfrm>
              <a:off x="9358191" y="3703711"/>
              <a:ext cx="74905" cy="74905"/>
            </a:xfrm>
            <a:custGeom>
              <a:avLst/>
              <a:gdLst/>
              <a:ahLst/>
              <a:cxnLst>
                <a:cxn ang="0">
                  <a:pos x="51750" y="51750"/>
                </a:cxn>
                <a:cxn ang="0">
                  <a:pos x="23286" y="51750"/>
                </a:cxn>
                <a:cxn ang="0">
                  <a:pos x="23286" y="23286"/>
                </a:cxn>
                <a:cxn ang="0">
                  <a:pos x="51750" y="23286"/>
                </a:cxn>
                <a:cxn ang="0">
                  <a:pos x="51750" y="51750"/>
                </a:cxn>
              </a:cxnLst>
              <a:rect l="0" t="0" r="0" b="0"/>
              <a:pathLst>
                <a:path w="74905" h="74905">
                  <a:moveTo>
                    <a:pt x="51750" y="51750"/>
                  </a:moveTo>
                  <a:cubicBezTo>
                    <a:pt x="44260" y="59240"/>
                    <a:pt x="32275" y="59240"/>
                    <a:pt x="23286" y="51750"/>
                  </a:cubicBezTo>
                  <a:cubicBezTo>
                    <a:pt x="15795" y="44259"/>
                    <a:pt x="15795" y="32274"/>
                    <a:pt x="23286" y="23286"/>
                  </a:cubicBezTo>
                  <a:cubicBezTo>
                    <a:pt x="30776" y="15795"/>
                    <a:pt x="42761" y="15795"/>
                    <a:pt x="51750" y="23286"/>
                  </a:cubicBezTo>
                  <a:cubicBezTo>
                    <a:pt x="59241" y="30776"/>
                    <a:pt x="59241" y="44259"/>
                    <a:pt x="51750" y="51750"/>
                  </a:cubicBezTo>
                  <a:close/>
                </a:path>
              </a:pathLst>
            </a:custGeom>
            <a:solidFill>
              <a:srgbClr val="666666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86" name="任意多边形: 形状 524"/>
            <p:cNvSpPr/>
            <p:nvPr>
              <p:custDataLst>
                <p:tags r:id="rId38"/>
              </p:custDataLst>
            </p:nvPr>
          </p:nvSpPr>
          <p:spPr>
            <a:xfrm>
              <a:off x="9353685" y="3698379"/>
              <a:ext cx="74905" cy="74905"/>
            </a:xfrm>
            <a:custGeom>
              <a:avLst/>
              <a:gdLst/>
              <a:ahLst/>
              <a:cxnLst>
                <a:cxn ang="0">
                  <a:pos x="52528" y="24986"/>
                </a:cxn>
                <a:cxn ang="0">
                  <a:pos x="58884" y="31342"/>
                </a:cxn>
                <a:cxn ang="0">
                  <a:pos x="31342" y="58884"/>
                </a:cxn>
                <a:cxn ang="0">
                  <a:pos x="24986" y="52528"/>
                </a:cxn>
                <a:cxn ang="0">
                  <a:pos x="52528" y="24986"/>
                </a:cxn>
              </a:cxnLst>
              <a:rect l="0" t="0" r="0" b="0"/>
              <a:pathLst>
                <a:path w="74905" h="74905">
                  <a:moveTo>
                    <a:pt x="52528" y="24986"/>
                  </a:moveTo>
                  <a:lnTo>
                    <a:pt x="58884" y="31342"/>
                  </a:lnTo>
                  <a:lnTo>
                    <a:pt x="31342" y="58884"/>
                  </a:lnTo>
                  <a:lnTo>
                    <a:pt x="24986" y="52528"/>
                  </a:lnTo>
                  <a:lnTo>
                    <a:pt x="52528" y="24986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87" name="任意多边形: 形状 525"/>
            <p:cNvSpPr/>
            <p:nvPr>
              <p:custDataLst>
                <p:tags r:id="rId39"/>
              </p:custDataLst>
            </p:nvPr>
          </p:nvSpPr>
          <p:spPr>
            <a:xfrm>
              <a:off x="9354408" y="3699484"/>
              <a:ext cx="74905" cy="74905"/>
            </a:xfrm>
            <a:custGeom>
              <a:avLst/>
              <a:gdLst/>
              <a:ahLst/>
              <a:cxnLst>
                <a:cxn ang="0">
                  <a:pos x="58884" y="52528"/>
                </a:cxn>
                <a:cxn ang="0">
                  <a:pos x="52528" y="58884"/>
                </a:cxn>
                <a:cxn ang="0">
                  <a:pos x="24986" y="31342"/>
                </a:cxn>
                <a:cxn ang="0">
                  <a:pos x="31342" y="24986"/>
                </a:cxn>
                <a:cxn ang="0">
                  <a:pos x="58884" y="52528"/>
                </a:cxn>
              </a:cxnLst>
              <a:rect l="0" t="0" r="0" b="0"/>
              <a:pathLst>
                <a:path w="74905" h="74905">
                  <a:moveTo>
                    <a:pt x="58884" y="52528"/>
                  </a:moveTo>
                  <a:lnTo>
                    <a:pt x="52528" y="58884"/>
                  </a:lnTo>
                  <a:lnTo>
                    <a:pt x="24986" y="31342"/>
                  </a:lnTo>
                  <a:lnTo>
                    <a:pt x="31342" y="24986"/>
                  </a:lnTo>
                  <a:lnTo>
                    <a:pt x="58884" y="52528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88" name="任意多边形: 形状 526"/>
            <p:cNvSpPr/>
            <p:nvPr>
              <p:custDataLst>
                <p:tags r:id="rId40"/>
              </p:custDataLst>
            </p:nvPr>
          </p:nvSpPr>
          <p:spPr>
            <a:xfrm>
              <a:off x="9373172" y="2947169"/>
              <a:ext cx="74905" cy="74905"/>
            </a:xfrm>
            <a:custGeom>
              <a:avLst/>
              <a:gdLst/>
              <a:ahLst/>
              <a:cxnLst>
                <a:cxn ang="0">
                  <a:pos x="51750" y="51750"/>
                </a:cxn>
                <a:cxn ang="0">
                  <a:pos x="23286" y="51750"/>
                </a:cxn>
                <a:cxn ang="0">
                  <a:pos x="23286" y="23286"/>
                </a:cxn>
                <a:cxn ang="0">
                  <a:pos x="51750" y="23286"/>
                </a:cxn>
                <a:cxn ang="0">
                  <a:pos x="51750" y="51750"/>
                </a:cxn>
              </a:cxnLst>
              <a:rect l="0" t="0" r="0" b="0"/>
              <a:pathLst>
                <a:path w="74905" h="74905">
                  <a:moveTo>
                    <a:pt x="51750" y="51750"/>
                  </a:moveTo>
                  <a:cubicBezTo>
                    <a:pt x="44260" y="59240"/>
                    <a:pt x="32275" y="59240"/>
                    <a:pt x="23286" y="51750"/>
                  </a:cubicBezTo>
                  <a:cubicBezTo>
                    <a:pt x="15795" y="44259"/>
                    <a:pt x="15795" y="32274"/>
                    <a:pt x="23286" y="23286"/>
                  </a:cubicBezTo>
                  <a:cubicBezTo>
                    <a:pt x="30776" y="15795"/>
                    <a:pt x="42761" y="15795"/>
                    <a:pt x="51750" y="23286"/>
                  </a:cubicBezTo>
                  <a:cubicBezTo>
                    <a:pt x="59241" y="30776"/>
                    <a:pt x="59241" y="44259"/>
                    <a:pt x="51750" y="51750"/>
                  </a:cubicBezTo>
                  <a:close/>
                </a:path>
              </a:pathLst>
            </a:custGeom>
            <a:solidFill>
              <a:srgbClr val="666666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89" name="任意多边形: 形状 527"/>
            <p:cNvSpPr/>
            <p:nvPr>
              <p:custDataLst>
                <p:tags r:id="rId41"/>
              </p:custDataLst>
            </p:nvPr>
          </p:nvSpPr>
          <p:spPr>
            <a:xfrm>
              <a:off x="9368661" y="2941844"/>
              <a:ext cx="74905" cy="74905"/>
            </a:xfrm>
            <a:custGeom>
              <a:avLst/>
              <a:gdLst/>
              <a:ahLst/>
              <a:cxnLst>
                <a:cxn ang="0">
                  <a:pos x="52528" y="24986"/>
                </a:cxn>
                <a:cxn ang="0">
                  <a:pos x="58884" y="31342"/>
                </a:cxn>
                <a:cxn ang="0">
                  <a:pos x="31342" y="58884"/>
                </a:cxn>
                <a:cxn ang="0">
                  <a:pos x="24986" y="52528"/>
                </a:cxn>
                <a:cxn ang="0">
                  <a:pos x="52528" y="24986"/>
                </a:cxn>
              </a:cxnLst>
              <a:rect l="0" t="0" r="0" b="0"/>
              <a:pathLst>
                <a:path w="74905" h="74905">
                  <a:moveTo>
                    <a:pt x="52528" y="24986"/>
                  </a:moveTo>
                  <a:lnTo>
                    <a:pt x="58884" y="31342"/>
                  </a:lnTo>
                  <a:lnTo>
                    <a:pt x="31342" y="58884"/>
                  </a:lnTo>
                  <a:lnTo>
                    <a:pt x="24986" y="52528"/>
                  </a:lnTo>
                  <a:lnTo>
                    <a:pt x="52528" y="24986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90" name="任意多边形: 形状 528"/>
            <p:cNvSpPr/>
            <p:nvPr>
              <p:custDataLst>
                <p:tags r:id="rId42"/>
              </p:custDataLst>
            </p:nvPr>
          </p:nvSpPr>
          <p:spPr>
            <a:xfrm>
              <a:off x="9369385" y="2942938"/>
              <a:ext cx="74905" cy="74905"/>
            </a:xfrm>
            <a:custGeom>
              <a:avLst/>
              <a:gdLst/>
              <a:ahLst/>
              <a:cxnLst>
                <a:cxn ang="0">
                  <a:pos x="58884" y="52528"/>
                </a:cxn>
                <a:cxn ang="0">
                  <a:pos x="52528" y="58884"/>
                </a:cxn>
                <a:cxn ang="0">
                  <a:pos x="24986" y="31342"/>
                </a:cxn>
                <a:cxn ang="0">
                  <a:pos x="31342" y="24986"/>
                </a:cxn>
                <a:cxn ang="0">
                  <a:pos x="58884" y="52528"/>
                </a:cxn>
              </a:cxnLst>
              <a:rect l="0" t="0" r="0" b="0"/>
              <a:pathLst>
                <a:path w="74905" h="74905">
                  <a:moveTo>
                    <a:pt x="58884" y="52528"/>
                  </a:moveTo>
                  <a:lnTo>
                    <a:pt x="52528" y="58884"/>
                  </a:lnTo>
                  <a:lnTo>
                    <a:pt x="24986" y="31342"/>
                  </a:lnTo>
                  <a:lnTo>
                    <a:pt x="31342" y="24986"/>
                  </a:lnTo>
                  <a:lnTo>
                    <a:pt x="58884" y="52528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103" name="组合 245"/>
          <p:cNvGrpSpPr/>
          <p:nvPr/>
        </p:nvGrpSpPr>
        <p:grpSpPr>
          <a:xfrm>
            <a:off x="6634163" y="1363663"/>
            <a:ext cx="406400" cy="674687"/>
            <a:chOff x="8377000" y="2936748"/>
            <a:chExt cx="674145" cy="838937"/>
          </a:xfrm>
        </p:grpSpPr>
        <p:sp>
          <p:nvSpPr>
            <p:cNvPr id="4174" name="任意多边形: 形状 512"/>
            <p:cNvSpPr/>
            <p:nvPr>
              <p:custDataLst>
                <p:tags r:id="rId43"/>
              </p:custDataLst>
            </p:nvPr>
          </p:nvSpPr>
          <p:spPr>
            <a:xfrm>
              <a:off x="8377000" y="2936748"/>
              <a:ext cx="674145" cy="838937"/>
            </a:xfrm>
            <a:custGeom>
              <a:avLst/>
              <a:gdLst/>
              <a:ahLst/>
              <a:cxnLst>
                <a:cxn ang="0">
                  <a:pos x="665906" y="11236"/>
                </a:cxn>
                <a:cxn ang="0">
                  <a:pos x="610476" y="838190"/>
                </a:cxn>
                <a:cxn ang="0">
                  <a:pos x="463662" y="838190"/>
                </a:cxn>
                <a:cxn ang="0">
                  <a:pos x="361791" y="544562"/>
                </a:cxn>
                <a:cxn ang="0">
                  <a:pos x="333327" y="450181"/>
                </a:cxn>
                <a:cxn ang="0">
                  <a:pos x="303365" y="552052"/>
                </a:cxn>
                <a:cxn ang="0">
                  <a:pos x="208985" y="838190"/>
                </a:cxn>
                <a:cxn ang="0">
                  <a:pos x="68164" y="838190"/>
                </a:cxn>
                <a:cxn ang="0">
                  <a:pos x="11236" y="11236"/>
                </a:cxn>
                <a:cxn ang="0">
                  <a:pos x="117601" y="11236"/>
                </a:cxn>
                <a:cxn ang="0">
                  <a:pos x="150559" y="573026"/>
                </a:cxn>
                <a:cxn ang="0">
                  <a:pos x="159548" y="727330"/>
                </a:cxn>
                <a:cxn ang="0">
                  <a:pos x="199997" y="596995"/>
                </a:cxn>
                <a:cxn ang="0">
                  <a:pos x="300369" y="289882"/>
                </a:cxn>
                <a:cxn ang="0">
                  <a:pos x="378271" y="289882"/>
                </a:cxn>
                <a:cxn ang="0">
                  <a:pos x="493624" y="619467"/>
                </a:cxn>
                <a:cxn ang="0">
                  <a:pos x="532575" y="728828"/>
                </a:cxn>
                <a:cxn ang="0">
                  <a:pos x="535571" y="614973"/>
                </a:cxn>
                <a:cxn ang="0">
                  <a:pos x="568530" y="12734"/>
                </a:cxn>
                <a:cxn ang="0">
                  <a:pos x="665906" y="12734"/>
                </a:cxn>
                <a:cxn ang="0">
                  <a:pos x="665906" y="11236"/>
                </a:cxn>
              </a:cxnLst>
              <a:rect l="0" t="0" r="0" b="0"/>
              <a:pathLst>
                <a:path w="674145" h="838936">
                  <a:moveTo>
                    <a:pt x="665906" y="11236"/>
                  </a:moveTo>
                  <a:lnTo>
                    <a:pt x="610476" y="838188"/>
                  </a:lnTo>
                  <a:lnTo>
                    <a:pt x="463662" y="838188"/>
                  </a:lnTo>
                  <a:lnTo>
                    <a:pt x="361791" y="544560"/>
                  </a:lnTo>
                  <a:lnTo>
                    <a:pt x="333327" y="450179"/>
                  </a:lnTo>
                  <a:lnTo>
                    <a:pt x="303365" y="552050"/>
                  </a:lnTo>
                  <a:lnTo>
                    <a:pt x="208985" y="838188"/>
                  </a:lnTo>
                  <a:lnTo>
                    <a:pt x="68164" y="838188"/>
                  </a:lnTo>
                  <a:lnTo>
                    <a:pt x="11236" y="11236"/>
                  </a:lnTo>
                  <a:lnTo>
                    <a:pt x="117601" y="11236"/>
                  </a:lnTo>
                  <a:lnTo>
                    <a:pt x="150559" y="573024"/>
                  </a:lnTo>
                  <a:lnTo>
                    <a:pt x="159548" y="727328"/>
                  </a:lnTo>
                  <a:lnTo>
                    <a:pt x="199997" y="596993"/>
                  </a:lnTo>
                  <a:lnTo>
                    <a:pt x="300369" y="289882"/>
                  </a:lnTo>
                  <a:lnTo>
                    <a:pt x="378271" y="289882"/>
                  </a:lnTo>
                  <a:lnTo>
                    <a:pt x="493624" y="619465"/>
                  </a:lnTo>
                  <a:lnTo>
                    <a:pt x="532575" y="728826"/>
                  </a:lnTo>
                  <a:lnTo>
                    <a:pt x="535571" y="614971"/>
                  </a:lnTo>
                  <a:lnTo>
                    <a:pt x="568530" y="12734"/>
                  </a:lnTo>
                  <a:lnTo>
                    <a:pt x="665906" y="12734"/>
                  </a:lnTo>
                  <a:lnTo>
                    <a:pt x="665906" y="11236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75" name="任意多边形: 形状 513"/>
            <p:cNvSpPr/>
            <p:nvPr>
              <p:custDataLst>
                <p:tags r:id="rId44"/>
              </p:custDataLst>
            </p:nvPr>
          </p:nvSpPr>
          <p:spPr>
            <a:xfrm>
              <a:off x="8863818" y="3664760"/>
              <a:ext cx="74905" cy="74905"/>
            </a:xfrm>
            <a:custGeom>
              <a:avLst/>
              <a:gdLst/>
              <a:ahLst/>
              <a:cxnLst>
                <a:cxn ang="0">
                  <a:pos x="51750" y="51750"/>
                </a:cxn>
                <a:cxn ang="0">
                  <a:pos x="23286" y="51750"/>
                </a:cxn>
                <a:cxn ang="0">
                  <a:pos x="23286" y="23286"/>
                </a:cxn>
                <a:cxn ang="0">
                  <a:pos x="51750" y="23286"/>
                </a:cxn>
                <a:cxn ang="0">
                  <a:pos x="51750" y="51750"/>
                </a:cxn>
              </a:cxnLst>
              <a:rect l="0" t="0" r="0" b="0"/>
              <a:pathLst>
                <a:path w="74905" h="74905">
                  <a:moveTo>
                    <a:pt x="51750" y="51750"/>
                  </a:moveTo>
                  <a:cubicBezTo>
                    <a:pt x="44260" y="59240"/>
                    <a:pt x="32275" y="59240"/>
                    <a:pt x="23286" y="51750"/>
                  </a:cubicBezTo>
                  <a:cubicBezTo>
                    <a:pt x="15795" y="44259"/>
                    <a:pt x="15795" y="32275"/>
                    <a:pt x="23286" y="23286"/>
                  </a:cubicBezTo>
                  <a:cubicBezTo>
                    <a:pt x="30776" y="15795"/>
                    <a:pt x="42761" y="15795"/>
                    <a:pt x="51750" y="23286"/>
                  </a:cubicBezTo>
                  <a:cubicBezTo>
                    <a:pt x="59241" y="32275"/>
                    <a:pt x="59241" y="44259"/>
                    <a:pt x="51750" y="51750"/>
                  </a:cubicBezTo>
                  <a:close/>
                </a:path>
              </a:pathLst>
            </a:custGeom>
            <a:solidFill>
              <a:srgbClr val="666666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76" name="任意多边形: 形状 514"/>
            <p:cNvSpPr/>
            <p:nvPr>
              <p:custDataLst>
                <p:tags r:id="rId45"/>
              </p:custDataLst>
            </p:nvPr>
          </p:nvSpPr>
          <p:spPr>
            <a:xfrm>
              <a:off x="8858769" y="3660703"/>
              <a:ext cx="74905" cy="74905"/>
            </a:xfrm>
            <a:custGeom>
              <a:avLst/>
              <a:gdLst/>
              <a:ahLst/>
              <a:cxnLst>
                <a:cxn ang="0">
                  <a:pos x="52528" y="24986"/>
                </a:cxn>
                <a:cxn ang="0">
                  <a:pos x="58884" y="31342"/>
                </a:cxn>
                <a:cxn ang="0">
                  <a:pos x="31342" y="58884"/>
                </a:cxn>
                <a:cxn ang="0">
                  <a:pos x="24986" y="52528"/>
                </a:cxn>
                <a:cxn ang="0">
                  <a:pos x="52528" y="24986"/>
                </a:cxn>
              </a:cxnLst>
              <a:rect l="0" t="0" r="0" b="0"/>
              <a:pathLst>
                <a:path w="74905" h="74905">
                  <a:moveTo>
                    <a:pt x="52528" y="24986"/>
                  </a:moveTo>
                  <a:lnTo>
                    <a:pt x="58884" y="31342"/>
                  </a:lnTo>
                  <a:lnTo>
                    <a:pt x="31342" y="58884"/>
                  </a:lnTo>
                  <a:lnTo>
                    <a:pt x="24986" y="52528"/>
                  </a:lnTo>
                  <a:lnTo>
                    <a:pt x="52528" y="24986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77" name="任意多边形: 形状 515"/>
            <p:cNvSpPr/>
            <p:nvPr>
              <p:custDataLst>
                <p:tags r:id="rId46"/>
              </p:custDataLst>
            </p:nvPr>
          </p:nvSpPr>
          <p:spPr>
            <a:xfrm>
              <a:off x="8859484" y="3660714"/>
              <a:ext cx="74905" cy="74905"/>
            </a:xfrm>
            <a:custGeom>
              <a:avLst/>
              <a:gdLst/>
              <a:ahLst/>
              <a:cxnLst>
                <a:cxn ang="0">
                  <a:pos x="58884" y="52528"/>
                </a:cxn>
                <a:cxn ang="0">
                  <a:pos x="52528" y="58884"/>
                </a:cxn>
                <a:cxn ang="0">
                  <a:pos x="24986" y="31342"/>
                </a:cxn>
                <a:cxn ang="0">
                  <a:pos x="31342" y="24986"/>
                </a:cxn>
                <a:cxn ang="0">
                  <a:pos x="58884" y="52528"/>
                </a:cxn>
              </a:cxnLst>
              <a:rect l="0" t="0" r="0" b="0"/>
              <a:pathLst>
                <a:path w="74905" h="74905">
                  <a:moveTo>
                    <a:pt x="58884" y="52528"/>
                  </a:moveTo>
                  <a:lnTo>
                    <a:pt x="52528" y="58884"/>
                  </a:lnTo>
                  <a:lnTo>
                    <a:pt x="24986" y="31342"/>
                  </a:lnTo>
                  <a:lnTo>
                    <a:pt x="31342" y="24986"/>
                  </a:lnTo>
                  <a:lnTo>
                    <a:pt x="58884" y="52528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78" name="任意多边形: 形状 516"/>
            <p:cNvSpPr/>
            <p:nvPr>
              <p:custDataLst>
                <p:tags r:id="rId47"/>
              </p:custDataLst>
            </p:nvPr>
          </p:nvSpPr>
          <p:spPr>
            <a:xfrm>
              <a:off x="8965314" y="2955784"/>
              <a:ext cx="59924" cy="59924"/>
            </a:xfrm>
            <a:custGeom>
              <a:avLst/>
              <a:gdLst/>
              <a:ahLst/>
              <a:cxnLst>
                <a:cxn ang="0">
                  <a:pos x="56618" y="37143"/>
                </a:cxn>
                <a:cxn ang="0">
                  <a:pos x="37143" y="56619"/>
                </a:cxn>
                <a:cxn ang="0">
                  <a:pos x="17668" y="37143"/>
                </a:cxn>
                <a:cxn ang="0">
                  <a:pos x="37143" y="17668"/>
                </a:cxn>
                <a:cxn ang="0">
                  <a:pos x="56618" y="37143"/>
                </a:cxn>
              </a:cxnLst>
              <a:rect l="0" t="0" r="0" b="0"/>
              <a:pathLst>
                <a:path w="59924" h="59924">
                  <a:moveTo>
                    <a:pt x="56618" y="37143"/>
                  </a:moveTo>
                  <a:cubicBezTo>
                    <a:pt x="56618" y="47899"/>
                    <a:pt x="47899" y="56619"/>
                    <a:pt x="37143" y="56619"/>
                  </a:cubicBezTo>
                  <a:cubicBezTo>
                    <a:pt x="26388" y="56619"/>
                    <a:pt x="17668" y="47899"/>
                    <a:pt x="17668" y="37143"/>
                  </a:cubicBezTo>
                  <a:cubicBezTo>
                    <a:pt x="17668" y="26387"/>
                    <a:pt x="26388" y="17668"/>
                    <a:pt x="37143" y="17668"/>
                  </a:cubicBezTo>
                  <a:cubicBezTo>
                    <a:pt x="47899" y="17668"/>
                    <a:pt x="56618" y="26387"/>
                    <a:pt x="56618" y="37143"/>
                  </a:cubicBezTo>
                  <a:close/>
                </a:path>
              </a:pathLst>
            </a:custGeom>
            <a:solidFill>
              <a:srgbClr val="666666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79" name="任意多边形: 形状 517"/>
            <p:cNvSpPr/>
            <p:nvPr>
              <p:custDataLst>
                <p:tags r:id="rId48"/>
              </p:custDataLst>
            </p:nvPr>
          </p:nvSpPr>
          <p:spPr>
            <a:xfrm>
              <a:off x="8960960" y="2949866"/>
              <a:ext cx="74905" cy="74905"/>
            </a:xfrm>
            <a:custGeom>
              <a:avLst/>
              <a:gdLst/>
              <a:ahLst/>
              <a:cxnLst>
                <a:cxn ang="0">
                  <a:pos x="52528" y="24986"/>
                </a:cxn>
                <a:cxn ang="0">
                  <a:pos x="58884" y="31342"/>
                </a:cxn>
                <a:cxn ang="0">
                  <a:pos x="31342" y="58884"/>
                </a:cxn>
                <a:cxn ang="0">
                  <a:pos x="24986" y="52528"/>
                </a:cxn>
                <a:cxn ang="0">
                  <a:pos x="52528" y="24986"/>
                </a:cxn>
              </a:cxnLst>
              <a:rect l="0" t="0" r="0" b="0"/>
              <a:pathLst>
                <a:path w="74905" h="74905">
                  <a:moveTo>
                    <a:pt x="52528" y="24986"/>
                  </a:moveTo>
                  <a:lnTo>
                    <a:pt x="58884" y="31342"/>
                  </a:lnTo>
                  <a:lnTo>
                    <a:pt x="31342" y="58884"/>
                  </a:lnTo>
                  <a:lnTo>
                    <a:pt x="24986" y="52528"/>
                  </a:lnTo>
                  <a:lnTo>
                    <a:pt x="52528" y="24986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80" name="任意多边形: 形状 518"/>
            <p:cNvSpPr/>
            <p:nvPr>
              <p:custDataLst>
                <p:tags r:id="rId49"/>
              </p:custDataLst>
            </p:nvPr>
          </p:nvSpPr>
          <p:spPr>
            <a:xfrm>
              <a:off x="8960620" y="2950961"/>
              <a:ext cx="74905" cy="74905"/>
            </a:xfrm>
            <a:custGeom>
              <a:avLst/>
              <a:gdLst/>
              <a:ahLst/>
              <a:cxnLst>
                <a:cxn ang="0">
                  <a:pos x="58884" y="52528"/>
                </a:cxn>
                <a:cxn ang="0">
                  <a:pos x="52528" y="58884"/>
                </a:cxn>
                <a:cxn ang="0">
                  <a:pos x="24986" y="31342"/>
                </a:cxn>
                <a:cxn ang="0">
                  <a:pos x="31342" y="24986"/>
                </a:cxn>
                <a:cxn ang="0">
                  <a:pos x="58884" y="52528"/>
                </a:cxn>
              </a:cxnLst>
              <a:rect l="0" t="0" r="0" b="0"/>
              <a:pathLst>
                <a:path w="74905" h="74905">
                  <a:moveTo>
                    <a:pt x="58884" y="52528"/>
                  </a:moveTo>
                  <a:lnTo>
                    <a:pt x="52528" y="58884"/>
                  </a:lnTo>
                  <a:lnTo>
                    <a:pt x="24986" y="31342"/>
                  </a:lnTo>
                  <a:lnTo>
                    <a:pt x="31342" y="24986"/>
                  </a:lnTo>
                  <a:lnTo>
                    <a:pt x="58884" y="52528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81" name="任意多边形: 形状 519"/>
            <p:cNvSpPr/>
            <p:nvPr>
              <p:custDataLst>
                <p:tags r:id="rId50"/>
              </p:custDataLst>
            </p:nvPr>
          </p:nvSpPr>
          <p:spPr>
            <a:xfrm>
              <a:off x="8421878" y="2950166"/>
              <a:ext cx="74905" cy="74905"/>
            </a:xfrm>
            <a:custGeom>
              <a:avLst/>
              <a:gdLst/>
              <a:ahLst/>
              <a:cxnLst>
                <a:cxn ang="0">
                  <a:pos x="51750" y="51750"/>
                </a:cxn>
                <a:cxn ang="0">
                  <a:pos x="23286" y="51750"/>
                </a:cxn>
                <a:cxn ang="0">
                  <a:pos x="23286" y="23286"/>
                </a:cxn>
                <a:cxn ang="0">
                  <a:pos x="51750" y="23286"/>
                </a:cxn>
                <a:cxn ang="0">
                  <a:pos x="51750" y="51750"/>
                </a:cxn>
              </a:cxnLst>
              <a:rect l="0" t="0" r="0" b="0"/>
              <a:pathLst>
                <a:path w="74905" h="74905">
                  <a:moveTo>
                    <a:pt x="51750" y="51750"/>
                  </a:moveTo>
                  <a:cubicBezTo>
                    <a:pt x="44259" y="59240"/>
                    <a:pt x="32274" y="59240"/>
                    <a:pt x="23286" y="51750"/>
                  </a:cubicBezTo>
                  <a:cubicBezTo>
                    <a:pt x="15795" y="44259"/>
                    <a:pt x="15795" y="32275"/>
                    <a:pt x="23286" y="23286"/>
                  </a:cubicBezTo>
                  <a:cubicBezTo>
                    <a:pt x="30776" y="15795"/>
                    <a:pt x="42761" y="15795"/>
                    <a:pt x="51750" y="23286"/>
                  </a:cubicBezTo>
                  <a:cubicBezTo>
                    <a:pt x="59240" y="32275"/>
                    <a:pt x="59240" y="44259"/>
                    <a:pt x="51750" y="51750"/>
                  </a:cubicBezTo>
                  <a:close/>
                </a:path>
              </a:pathLst>
            </a:custGeom>
            <a:solidFill>
              <a:srgbClr val="666666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82" name="任意多边形: 形状 520"/>
            <p:cNvSpPr/>
            <p:nvPr>
              <p:custDataLst>
                <p:tags r:id="rId51"/>
              </p:custDataLst>
            </p:nvPr>
          </p:nvSpPr>
          <p:spPr>
            <a:xfrm>
              <a:off x="8416844" y="2946125"/>
              <a:ext cx="74905" cy="74905"/>
            </a:xfrm>
            <a:custGeom>
              <a:avLst/>
              <a:gdLst/>
              <a:ahLst/>
              <a:cxnLst>
                <a:cxn ang="0">
                  <a:pos x="52528" y="24986"/>
                </a:cxn>
                <a:cxn ang="0">
                  <a:pos x="58884" y="31342"/>
                </a:cxn>
                <a:cxn ang="0">
                  <a:pos x="31342" y="58884"/>
                </a:cxn>
                <a:cxn ang="0">
                  <a:pos x="24986" y="52528"/>
                </a:cxn>
                <a:cxn ang="0">
                  <a:pos x="52528" y="24986"/>
                </a:cxn>
              </a:cxnLst>
              <a:rect l="0" t="0" r="0" b="0"/>
              <a:pathLst>
                <a:path w="74905" h="74905">
                  <a:moveTo>
                    <a:pt x="52528" y="24986"/>
                  </a:moveTo>
                  <a:lnTo>
                    <a:pt x="58884" y="31342"/>
                  </a:lnTo>
                  <a:lnTo>
                    <a:pt x="31342" y="58884"/>
                  </a:lnTo>
                  <a:lnTo>
                    <a:pt x="24986" y="52528"/>
                  </a:lnTo>
                  <a:lnTo>
                    <a:pt x="52528" y="24986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83" name="任意多边形: 形状 521"/>
            <p:cNvSpPr/>
            <p:nvPr>
              <p:custDataLst>
                <p:tags r:id="rId52"/>
              </p:custDataLst>
            </p:nvPr>
          </p:nvSpPr>
          <p:spPr>
            <a:xfrm>
              <a:off x="8417554" y="2946161"/>
              <a:ext cx="74905" cy="74905"/>
            </a:xfrm>
            <a:custGeom>
              <a:avLst/>
              <a:gdLst/>
              <a:ahLst/>
              <a:cxnLst>
                <a:cxn ang="0">
                  <a:pos x="58884" y="52528"/>
                </a:cxn>
                <a:cxn ang="0">
                  <a:pos x="52528" y="58884"/>
                </a:cxn>
                <a:cxn ang="0">
                  <a:pos x="24986" y="31342"/>
                </a:cxn>
                <a:cxn ang="0">
                  <a:pos x="31342" y="24986"/>
                </a:cxn>
                <a:cxn ang="0">
                  <a:pos x="58884" y="52528"/>
                </a:cxn>
              </a:cxnLst>
              <a:rect l="0" t="0" r="0" b="0"/>
              <a:pathLst>
                <a:path w="74905" h="74905">
                  <a:moveTo>
                    <a:pt x="58884" y="52528"/>
                  </a:moveTo>
                  <a:lnTo>
                    <a:pt x="52528" y="58884"/>
                  </a:lnTo>
                  <a:lnTo>
                    <a:pt x="24986" y="31342"/>
                  </a:lnTo>
                  <a:lnTo>
                    <a:pt x="31342" y="24986"/>
                  </a:lnTo>
                  <a:lnTo>
                    <a:pt x="58884" y="52528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104" name="组合 246"/>
          <p:cNvGrpSpPr/>
          <p:nvPr/>
        </p:nvGrpSpPr>
        <p:grpSpPr>
          <a:xfrm>
            <a:off x="5522913" y="1376363"/>
            <a:ext cx="288925" cy="673100"/>
            <a:chOff x="6748565" y="2951729"/>
            <a:chExt cx="479392" cy="838937"/>
          </a:xfrm>
        </p:grpSpPr>
        <p:sp>
          <p:nvSpPr>
            <p:cNvPr id="4161" name="任意多边形: 形状 499"/>
            <p:cNvSpPr/>
            <p:nvPr>
              <p:custDataLst>
                <p:tags r:id="rId53"/>
              </p:custDataLst>
            </p:nvPr>
          </p:nvSpPr>
          <p:spPr>
            <a:xfrm>
              <a:off x="6748565" y="2951729"/>
              <a:ext cx="479392" cy="838937"/>
            </a:xfrm>
            <a:custGeom>
              <a:avLst/>
              <a:gdLst/>
              <a:ahLst/>
              <a:cxnLst>
                <a:cxn ang="0">
                  <a:pos x="481639" y="838190"/>
                </a:cxn>
                <a:cxn ang="0">
                  <a:pos x="11236" y="838190"/>
                </a:cxn>
                <a:cxn ang="0">
                  <a:pos x="11236" y="11236"/>
                </a:cxn>
                <a:cxn ang="0">
                  <a:pos x="481639" y="11236"/>
                </a:cxn>
                <a:cxn ang="0">
                  <a:pos x="481639" y="105616"/>
                </a:cxn>
                <a:cxn ang="0">
                  <a:pos x="123593" y="105616"/>
                </a:cxn>
                <a:cxn ang="0">
                  <a:pos x="123593" y="361791"/>
                </a:cxn>
                <a:cxn ang="0">
                  <a:pos x="466658" y="361791"/>
                </a:cxn>
                <a:cxn ang="0">
                  <a:pos x="466658" y="456174"/>
                </a:cxn>
                <a:cxn ang="0">
                  <a:pos x="123593" y="456174"/>
                </a:cxn>
                <a:cxn ang="0">
                  <a:pos x="123593" y="740813"/>
                </a:cxn>
                <a:cxn ang="0">
                  <a:pos x="481639" y="740813"/>
                </a:cxn>
                <a:cxn ang="0">
                  <a:pos x="481639" y="838190"/>
                </a:cxn>
              </a:cxnLst>
              <a:rect l="0" t="0" r="0" b="0"/>
              <a:pathLst>
                <a:path w="479392" h="838936">
                  <a:moveTo>
                    <a:pt x="481639" y="838188"/>
                  </a:moveTo>
                  <a:lnTo>
                    <a:pt x="11236" y="838188"/>
                  </a:lnTo>
                  <a:lnTo>
                    <a:pt x="11236" y="11236"/>
                  </a:lnTo>
                  <a:lnTo>
                    <a:pt x="481639" y="11236"/>
                  </a:lnTo>
                  <a:lnTo>
                    <a:pt x="481639" y="105616"/>
                  </a:lnTo>
                  <a:lnTo>
                    <a:pt x="123593" y="105616"/>
                  </a:lnTo>
                  <a:lnTo>
                    <a:pt x="123593" y="361791"/>
                  </a:lnTo>
                  <a:lnTo>
                    <a:pt x="466658" y="361791"/>
                  </a:lnTo>
                  <a:lnTo>
                    <a:pt x="466658" y="456172"/>
                  </a:lnTo>
                  <a:lnTo>
                    <a:pt x="123593" y="456172"/>
                  </a:lnTo>
                  <a:lnTo>
                    <a:pt x="123593" y="740811"/>
                  </a:lnTo>
                  <a:lnTo>
                    <a:pt x="481639" y="740811"/>
                  </a:lnTo>
                  <a:lnTo>
                    <a:pt x="481639" y="838188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62" name="任意多边形: 形状 500"/>
            <p:cNvSpPr/>
            <p:nvPr>
              <p:custDataLst>
                <p:tags r:id="rId54"/>
              </p:custDataLst>
            </p:nvPr>
          </p:nvSpPr>
          <p:spPr>
            <a:xfrm>
              <a:off x="7145496" y="2972637"/>
              <a:ext cx="74905" cy="74905"/>
            </a:xfrm>
            <a:custGeom>
              <a:avLst/>
              <a:gdLst/>
              <a:ahLst/>
              <a:cxnLst>
                <a:cxn ang="0">
                  <a:pos x="51750" y="51750"/>
                </a:cxn>
                <a:cxn ang="0">
                  <a:pos x="23286" y="51750"/>
                </a:cxn>
                <a:cxn ang="0">
                  <a:pos x="23286" y="23286"/>
                </a:cxn>
                <a:cxn ang="0">
                  <a:pos x="51750" y="23286"/>
                </a:cxn>
                <a:cxn ang="0">
                  <a:pos x="51750" y="51750"/>
                </a:cxn>
              </a:cxnLst>
              <a:rect l="0" t="0" r="0" b="0"/>
              <a:pathLst>
                <a:path w="74905" h="74905">
                  <a:moveTo>
                    <a:pt x="51750" y="51750"/>
                  </a:moveTo>
                  <a:cubicBezTo>
                    <a:pt x="44259" y="59240"/>
                    <a:pt x="32274" y="59240"/>
                    <a:pt x="23286" y="51750"/>
                  </a:cubicBezTo>
                  <a:cubicBezTo>
                    <a:pt x="15795" y="44259"/>
                    <a:pt x="15795" y="32275"/>
                    <a:pt x="23286" y="23286"/>
                  </a:cubicBezTo>
                  <a:cubicBezTo>
                    <a:pt x="30776" y="15795"/>
                    <a:pt x="42761" y="15795"/>
                    <a:pt x="51750" y="23286"/>
                  </a:cubicBezTo>
                  <a:cubicBezTo>
                    <a:pt x="59240" y="32275"/>
                    <a:pt x="59240" y="44259"/>
                    <a:pt x="51750" y="51750"/>
                  </a:cubicBezTo>
                  <a:close/>
                </a:path>
              </a:pathLst>
            </a:custGeom>
            <a:solidFill>
              <a:srgbClr val="666666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63" name="任意多边形: 形状 501"/>
            <p:cNvSpPr/>
            <p:nvPr>
              <p:custDataLst>
                <p:tags r:id="rId55"/>
              </p:custDataLst>
            </p:nvPr>
          </p:nvSpPr>
          <p:spPr>
            <a:xfrm>
              <a:off x="7141776" y="2969431"/>
              <a:ext cx="74905" cy="74905"/>
            </a:xfrm>
            <a:custGeom>
              <a:avLst/>
              <a:gdLst/>
              <a:ahLst/>
              <a:cxnLst>
                <a:cxn ang="0">
                  <a:pos x="52528" y="24986"/>
                </a:cxn>
                <a:cxn ang="0">
                  <a:pos x="58884" y="31342"/>
                </a:cxn>
                <a:cxn ang="0">
                  <a:pos x="31342" y="58884"/>
                </a:cxn>
                <a:cxn ang="0">
                  <a:pos x="24986" y="52528"/>
                </a:cxn>
                <a:cxn ang="0">
                  <a:pos x="52528" y="24986"/>
                </a:cxn>
              </a:cxnLst>
              <a:rect l="0" t="0" r="0" b="0"/>
              <a:pathLst>
                <a:path w="74905" h="74905">
                  <a:moveTo>
                    <a:pt x="52528" y="24986"/>
                  </a:moveTo>
                  <a:lnTo>
                    <a:pt x="58884" y="31342"/>
                  </a:lnTo>
                  <a:lnTo>
                    <a:pt x="31342" y="58884"/>
                  </a:lnTo>
                  <a:lnTo>
                    <a:pt x="24986" y="52528"/>
                  </a:lnTo>
                  <a:lnTo>
                    <a:pt x="52528" y="24986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64" name="任意多边形: 形状 502"/>
            <p:cNvSpPr/>
            <p:nvPr>
              <p:custDataLst>
                <p:tags r:id="rId56"/>
              </p:custDataLst>
            </p:nvPr>
          </p:nvSpPr>
          <p:spPr>
            <a:xfrm>
              <a:off x="7140922" y="2969723"/>
              <a:ext cx="74905" cy="74905"/>
            </a:xfrm>
            <a:custGeom>
              <a:avLst/>
              <a:gdLst/>
              <a:ahLst/>
              <a:cxnLst>
                <a:cxn ang="0">
                  <a:pos x="58884" y="52528"/>
                </a:cxn>
                <a:cxn ang="0">
                  <a:pos x="52528" y="58884"/>
                </a:cxn>
                <a:cxn ang="0">
                  <a:pos x="24986" y="31342"/>
                </a:cxn>
                <a:cxn ang="0">
                  <a:pos x="31342" y="24986"/>
                </a:cxn>
                <a:cxn ang="0">
                  <a:pos x="58884" y="52528"/>
                </a:cxn>
              </a:cxnLst>
              <a:rect l="0" t="0" r="0" b="0"/>
              <a:pathLst>
                <a:path w="74905" h="74905">
                  <a:moveTo>
                    <a:pt x="58884" y="52528"/>
                  </a:moveTo>
                  <a:lnTo>
                    <a:pt x="52528" y="58884"/>
                  </a:lnTo>
                  <a:lnTo>
                    <a:pt x="24986" y="31342"/>
                  </a:lnTo>
                  <a:lnTo>
                    <a:pt x="31342" y="24986"/>
                  </a:lnTo>
                  <a:lnTo>
                    <a:pt x="58884" y="52528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65" name="任意多边形: 形状 503"/>
            <p:cNvSpPr/>
            <p:nvPr>
              <p:custDataLst>
                <p:tags r:id="rId57"/>
              </p:custDataLst>
            </p:nvPr>
          </p:nvSpPr>
          <p:spPr>
            <a:xfrm>
              <a:off x="6794940" y="2972637"/>
              <a:ext cx="74905" cy="74905"/>
            </a:xfrm>
            <a:custGeom>
              <a:avLst/>
              <a:gdLst/>
              <a:ahLst/>
              <a:cxnLst>
                <a:cxn ang="0">
                  <a:pos x="51750" y="51750"/>
                </a:cxn>
                <a:cxn ang="0">
                  <a:pos x="23286" y="51750"/>
                </a:cxn>
                <a:cxn ang="0">
                  <a:pos x="23286" y="23286"/>
                </a:cxn>
                <a:cxn ang="0">
                  <a:pos x="51750" y="23286"/>
                </a:cxn>
                <a:cxn ang="0">
                  <a:pos x="51750" y="51750"/>
                </a:cxn>
              </a:cxnLst>
              <a:rect l="0" t="0" r="0" b="0"/>
              <a:pathLst>
                <a:path w="74905" h="74905">
                  <a:moveTo>
                    <a:pt x="51750" y="51750"/>
                  </a:moveTo>
                  <a:cubicBezTo>
                    <a:pt x="44259" y="59240"/>
                    <a:pt x="32275" y="59240"/>
                    <a:pt x="23286" y="51750"/>
                  </a:cubicBezTo>
                  <a:cubicBezTo>
                    <a:pt x="15795" y="44259"/>
                    <a:pt x="15795" y="32275"/>
                    <a:pt x="23286" y="23286"/>
                  </a:cubicBezTo>
                  <a:cubicBezTo>
                    <a:pt x="30776" y="15795"/>
                    <a:pt x="42761" y="15795"/>
                    <a:pt x="51750" y="23286"/>
                  </a:cubicBezTo>
                  <a:cubicBezTo>
                    <a:pt x="59240" y="32275"/>
                    <a:pt x="59240" y="44259"/>
                    <a:pt x="51750" y="51750"/>
                  </a:cubicBezTo>
                  <a:close/>
                </a:path>
              </a:pathLst>
            </a:custGeom>
            <a:solidFill>
              <a:srgbClr val="666666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66" name="任意多边形: 形状 504"/>
            <p:cNvSpPr/>
            <p:nvPr>
              <p:custDataLst>
                <p:tags r:id="rId58"/>
              </p:custDataLst>
            </p:nvPr>
          </p:nvSpPr>
          <p:spPr>
            <a:xfrm>
              <a:off x="6791240" y="2969393"/>
              <a:ext cx="74905" cy="74905"/>
            </a:xfrm>
            <a:custGeom>
              <a:avLst/>
              <a:gdLst/>
              <a:ahLst/>
              <a:cxnLst>
                <a:cxn ang="0">
                  <a:pos x="52528" y="24986"/>
                </a:cxn>
                <a:cxn ang="0">
                  <a:pos x="58884" y="31342"/>
                </a:cxn>
                <a:cxn ang="0">
                  <a:pos x="31342" y="58884"/>
                </a:cxn>
                <a:cxn ang="0">
                  <a:pos x="24986" y="52528"/>
                </a:cxn>
                <a:cxn ang="0">
                  <a:pos x="52528" y="24986"/>
                </a:cxn>
              </a:cxnLst>
              <a:rect l="0" t="0" r="0" b="0"/>
              <a:pathLst>
                <a:path w="74905" h="74905">
                  <a:moveTo>
                    <a:pt x="52528" y="24986"/>
                  </a:moveTo>
                  <a:lnTo>
                    <a:pt x="58884" y="31342"/>
                  </a:lnTo>
                  <a:lnTo>
                    <a:pt x="31342" y="58884"/>
                  </a:lnTo>
                  <a:lnTo>
                    <a:pt x="24986" y="52528"/>
                  </a:lnTo>
                  <a:lnTo>
                    <a:pt x="52528" y="24986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67" name="任意多边形: 形状 505"/>
            <p:cNvSpPr/>
            <p:nvPr>
              <p:custDataLst>
                <p:tags r:id="rId59"/>
              </p:custDataLst>
            </p:nvPr>
          </p:nvSpPr>
          <p:spPr>
            <a:xfrm>
              <a:off x="6790460" y="2969687"/>
              <a:ext cx="74905" cy="74905"/>
            </a:xfrm>
            <a:custGeom>
              <a:avLst/>
              <a:gdLst/>
              <a:ahLst/>
              <a:cxnLst>
                <a:cxn ang="0">
                  <a:pos x="58884" y="52528"/>
                </a:cxn>
                <a:cxn ang="0">
                  <a:pos x="52528" y="58884"/>
                </a:cxn>
                <a:cxn ang="0">
                  <a:pos x="24986" y="31342"/>
                </a:cxn>
                <a:cxn ang="0">
                  <a:pos x="31342" y="24986"/>
                </a:cxn>
                <a:cxn ang="0">
                  <a:pos x="58884" y="52528"/>
                </a:cxn>
              </a:cxnLst>
              <a:rect l="0" t="0" r="0" b="0"/>
              <a:pathLst>
                <a:path w="74905" h="74905">
                  <a:moveTo>
                    <a:pt x="58884" y="52528"/>
                  </a:moveTo>
                  <a:lnTo>
                    <a:pt x="52528" y="58884"/>
                  </a:lnTo>
                  <a:lnTo>
                    <a:pt x="24986" y="31342"/>
                  </a:lnTo>
                  <a:lnTo>
                    <a:pt x="31342" y="24986"/>
                  </a:lnTo>
                  <a:lnTo>
                    <a:pt x="58884" y="52528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68" name="任意多边形: 形状 506"/>
            <p:cNvSpPr/>
            <p:nvPr>
              <p:custDataLst>
                <p:tags r:id="rId60"/>
              </p:custDataLst>
            </p:nvPr>
          </p:nvSpPr>
          <p:spPr>
            <a:xfrm>
              <a:off x="7145496" y="3708205"/>
              <a:ext cx="74905" cy="74905"/>
            </a:xfrm>
            <a:custGeom>
              <a:avLst/>
              <a:gdLst/>
              <a:ahLst/>
              <a:cxnLst>
                <a:cxn ang="0">
                  <a:pos x="51750" y="51750"/>
                </a:cxn>
                <a:cxn ang="0">
                  <a:pos x="23286" y="51750"/>
                </a:cxn>
                <a:cxn ang="0">
                  <a:pos x="23286" y="23286"/>
                </a:cxn>
                <a:cxn ang="0">
                  <a:pos x="51750" y="23286"/>
                </a:cxn>
                <a:cxn ang="0">
                  <a:pos x="51750" y="51750"/>
                </a:cxn>
              </a:cxnLst>
              <a:rect l="0" t="0" r="0" b="0"/>
              <a:pathLst>
                <a:path w="74905" h="74905">
                  <a:moveTo>
                    <a:pt x="51750" y="51750"/>
                  </a:moveTo>
                  <a:cubicBezTo>
                    <a:pt x="44259" y="59240"/>
                    <a:pt x="32274" y="59240"/>
                    <a:pt x="23286" y="51750"/>
                  </a:cubicBezTo>
                  <a:cubicBezTo>
                    <a:pt x="15795" y="44259"/>
                    <a:pt x="15795" y="32274"/>
                    <a:pt x="23286" y="23286"/>
                  </a:cubicBezTo>
                  <a:cubicBezTo>
                    <a:pt x="30776" y="15795"/>
                    <a:pt x="42761" y="15795"/>
                    <a:pt x="51750" y="23286"/>
                  </a:cubicBezTo>
                  <a:cubicBezTo>
                    <a:pt x="59240" y="30776"/>
                    <a:pt x="59240" y="42761"/>
                    <a:pt x="51750" y="51750"/>
                  </a:cubicBezTo>
                  <a:close/>
                </a:path>
              </a:pathLst>
            </a:custGeom>
            <a:solidFill>
              <a:srgbClr val="666666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69" name="任意多边形: 形状 507"/>
            <p:cNvSpPr/>
            <p:nvPr>
              <p:custDataLst>
                <p:tags r:id="rId61"/>
              </p:custDataLst>
            </p:nvPr>
          </p:nvSpPr>
          <p:spPr>
            <a:xfrm>
              <a:off x="7141883" y="3703537"/>
              <a:ext cx="74905" cy="74905"/>
            </a:xfrm>
            <a:custGeom>
              <a:avLst/>
              <a:gdLst/>
              <a:ahLst/>
              <a:cxnLst>
                <a:cxn ang="0">
                  <a:pos x="52528" y="24986"/>
                </a:cxn>
                <a:cxn ang="0">
                  <a:pos x="58884" y="31342"/>
                </a:cxn>
                <a:cxn ang="0">
                  <a:pos x="31342" y="58884"/>
                </a:cxn>
                <a:cxn ang="0">
                  <a:pos x="24986" y="52528"/>
                </a:cxn>
                <a:cxn ang="0">
                  <a:pos x="52528" y="24986"/>
                </a:cxn>
              </a:cxnLst>
              <a:rect l="0" t="0" r="0" b="0"/>
              <a:pathLst>
                <a:path w="74905" h="74905">
                  <a:moveTo>
                    <a:pt x="52528" y="24986"/>
                  </a:moveTo>
                  <a:lnTo>
                    <a:pt x="58884" y="31342"/>
                  </a:lnTo>
                  <a:lnTo>
                    <a:pt x="31342" y="58884"/>
                  </a:lnTo>
                  <a:lnTo>
                    <a:pt x="24986" y="52528"/>
                  </a:lnTo>
                  <a:lnTo>
                    <a:pt x="52528" y="24986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70" name="任意多边形: 形状 508"/>
            <p:cNvSpPr/>
            <p:nvPr>
              <p:custDataLst>
                <p:tags r:id="rId62"/>
              </p:custDataLst>
            </p:nvPr>
          </p:nvSpPr>
          <p:spPr>
            <a:xfrm>
              <a:off x="7141029" y="3704040"/>
              <a:ext cx="74905" cy="74905"/>
            </a:xfrm>
            <a:custGeom>
              <a:avLst/>
              <a:gdLst/>
              <a:ahLst/>
              <a:cxnLst>
                <a:cxn ang="0">
                  <a:pos x="58884" y="52528"/>
                </a:cxn>
                <a:cxn ang="0">
                  <a:pos x="52528" y="58884"/>
                </a:cxn>
                <a:cxn ang="0">
                  <a:pos x="24986" y="31342"/>
                </a:cxn>
                <a:cxn ang="0">
                  <a:pos x="31342" y="24986"/>
                </a:cxn>
                <a:cxn ang="0">
                  <a:pos x="58884" y="52528"/>
                </a:cxn>
              </a:cxnLst>
              <a:rect l="0" t="0" r="0" b="0"/>
              <a:pathLst>
                <a:path w="74905" h="74905">
                  <a:moveTo>
                    <a:pt x="58884" y="52528"/>
                  </a:moveTo>
                  <a:lnTo>
                    <a:pt x="52528" y="58884"/>
                  </a:lnTo>
                  <a:lnTo>
                    <a:pt x="24986" y="31342"/>
                  </a:lnTo>
                  <a:lnTo>
                    <a:pt x="31342" y="24986"/>
                  </a:lnTo>
                  <a:lnTo>
                    <a:pt x="58884" y="52528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71" name="任意多边形: 形状 509"/>
            <p:cNvSpPr/>
            <p:nvPr>
              <p:custDataLst>
                <p:tags r:id="rId63"/>
              </p:custDataLst>
            </p:nvPr>
          </p:nvSpPr>
          <p:spPr>
            <a:xfrm>
              <a:off x="6794940" y="3708205"/>
              <a:ext cx="74905" cy="74905"/>
            </a:xfrm>
            <a:custGeom>
              <a:avLst/>
              <a:gdLst/>
              <a:ahLst/>
              <a:cxnLst>
                <a:cxn ang="0">
                  <a:pos x="51750" y="51750"/>
                </a:cxn>
                <a:cxn ang="0">
                  <a:pos x="23286" y="51750"/>
                </a:cxn>
                <a:cxn ang="0">
                  <a:pos x="23286" y="23286"/>
                </a:cxn>
                <a:cxn ang="0">
                  <a:pos x="51750" y="23286"/>
                </a:cxn>
                <a:cxn ang="0">
                  <a:pos x="51750" y="51750"/>
                </a:cxn>
              </a:cxnLst>
              <a:rect l="0" t="0" r="0" b="0"/>
              <a:pathLst>
                <a:path w="74905" h="74905">
                  <a:moveTo>
                    <a:pt x="51750" y="51750"/>
                  </a:moveTo>
                  <a:cubicBezTo>
                    <a:pt x="44259" y="59240"/>
                    <a:pt x="32275" y="59240"/>
                    <a:pt x="23286" y="51750"/>
                  </a:cubicBezTo>
                  <a:cubicBezTo>
                    <a:pt x="15795" y="44259"/>
                    <a:pt x="15795" y="32274"/>
                    <a:pt x="23286" y="23286"/>
                  </a:cubicBezTo>
                  <a:cubicBezTo>
                    <a:pt x="30776" y="15795"/>
                    <a:pt x="42761" y="15795"/>
                    <a:pt x="51750" y="23286"/>
                  </a:cubicBezTo>
                  <a:cubicBezTo>
                    <a:pt x="59240" y="30776"/>
                    <a:pt x="59240" y="42761"/>
                    <a:pt x="51750" y="51750"/>
                  </a:cubicBezTo>
                  <a:close/>
                </a:path>
              </a:pathLst>
            </a:custGeom>
            <a:solidFill>
              <a:srgbClr val="666666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72" name="任意多边形: 形状 510"/>
            <p:cNvSpPr/>
            <p:nvPr>
              <p:custDataLst>
                <p:tags r:id="rId64"/>
              </p:custDataLst>
            </p:nvPr>
          </p:nvSpPr>
          <p:spPr>
            <a:xfrm>
              <a:off x="6791345" y="3703500"/>
              <a:ext cx="74905" cy="74905"/>
            </a:xfrm>
            <a:custGeom>
              <a:avLst/>
              <a:gdLst/>
              <a:ahLst/>
              <a:cxnLst>
                <a:cxn ang="0">
                  <a:pos x="52528" y="24986"/>
                </a:cxn>
                <a:cxn ang="0">
                  <a:pos x="58884" y="31342"/>
                </a:cxn>
                <a:cxn ang="0">
                  <a:pos x="31342" y="58884"/>
                </a:cxn>
                <a:cxn ang="0">
                  <a:pos x="24986" y="52528"/>
                </a:cxn>
                <a:cxn ang="0">
                  <a:pos x="52528" y="24986"/>
                </a:cxn>
              </a:cxnLst>
              <a:rect l="0" t="0" r="0" b="0"/>
              <a:pathLst>
                <a:path w="74905" h="74905">
                  <a:moveTo>
                    <a:pt x="52528" y="24986"/>
                  </a:moveTo>
                  <a:lnTo>
                    <a:pt x="58884" y="31342"/>
                  </a:lnTo>
                  <a:lnTo>
                    <a:pt x="31342" y="58884"/>
                  </a:lnTo>
                  <a:lnTo>
                    <a:pt x="24986" y="52528"/>
                  </a:lnTo>
                  <a:lnTo>
                    <a:pt x="52528" y="24986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73" name="任意多边形: 形状 511"/>
            <p:cNvSpPr/>
            <p:nvPr>
              <p:custDataLst>
                <p:tags r:id="rId65"/>
              </p:custDataLst>
            </p:nvPr>
          </p:nvSpPr>
          <p:spPr>
            <a:xfrm>
              <a:off x="6790565" y="3704004"/>
              <a:ext cx="74905" cy="74905"/>
            </a:xfrm>
            <a:custGeom>
              <a:avLst/>
              <a:gdLst/>
              <a:ahLst/>
              <a:cxnLst>
                <a:cxn ang="0">
                  <a:pos x="58884" y="52528"/>
                </a:cxn>
                <a:cxn ang="0">
                  <a:pos x="52528" y="58884"/>
                </a:cxn>
                <a:cxn ang="0">
                  <a:pos x="24986" y="31342"/>
                </a:cxn>
                <a:cxn ang="0">
                  <a:pos x="31342" y="24986"/>
                </a:cxn>
                <a:cxn ang="0">
                  <a:pos x="58884" y="52528"/>
                </a:cxn>
              </a:cxnLst>
              <a:rect l="0" t="0" r="0" b="0"/>
              <a:pathLst>
                <a:path w="74905" h="74905">
                  <a:moveTo>
                    <a:pt x="58884" y="52528"/>
                  </a:moveTo>
                  <a:lnTo>
                    <a:pt x="52528" y="58884"/>
                  </a:lnTo>
                  <a:lnTo>
                    <a:pt x="24986" y="31342"/>
                  </a:lnTo>
                  <a:lnTo>
                    <a:pt x="31342" y="24986"/>
                  </a:lnTo>
                  <a:lnTo>
                    <a:pt x="58884" y="52528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105" name="组合 247"/>
          <p:cNvGrpSpPr/>
          <p:nvPr/>
        </p:nvGrpSpPr>
        <p:grpSpPr>
          <a:xfrm>
            <a:off x="7742238" y="1155700"/>
            <a:ext cx="593725" cy="3265488"/>
            <a:chOff x="10102892" y="2679075"/>
            <a:chExt cx="985672" cy="4061352"/>
          </a:xfrm>
        </p:grpSpPr>
        <p:sp>
          <p:nvSpPr>
            <p:cNvPr id="4143" name="任意多边形: 形状 279"/>
            <p:cNvSpPr/>
            <p:nvPr>
              <p:custDataLst>
                <p:tags r:id="rId66"/>
              </p:custDataLst>
            </p:nvPr>
          </p:nvSpPr>
          <p:spPr>
            <a:xfrm>
              <a:off x="10119292" y="6051300"/>
              <a:ext cx="853918" cy="689127"/>
            </a:xfrm>
            <a:custGeom>
              <a:avLst/>
              <a:gdLst/>
              <a:ahLst/>
              <a:cxnLst>
                <a:cxn ang="0">
                  <a:pos x="11236" y="11236"/>
                </a:cxn>
                <a:cxn ang="0">
                  <a:pos x="850174" y="11236"/>
                </a:cxn>
                <a:cxn ang="0">
                  <a:pos x="850174" y="679391"/>
                </a:cxn>
                <a:cxn ang="0">
                  <a:pos x="11236" y="679391"/>
                </a:cxn>
                <a:cxn ang="0">
                  <a:pos x="11236" y="11236"/>
                </a:cxn>
              </a:cxnLst>
              <a:rect l="0" t="0" r="0" b="0"/>
              <a:pathLst>
                <a:path w="853917" h="689126">
                  <a:moveTo>
                    <a:pt x="11236" y="11236"/>
                  </a:moveTo>
                  <a:lnTo>
                    <a:pt x="850172" y="11236"/>
                  </a:lnTo>
                  <a:lnTo>
                    <a:pt x="850172" y="679389"/>
                  </a:lnTo>
                  <a:lnTo>
                    <a:pt x="11236" y="679389"/>
                  </a:lnTo>
                  <a:lnTo>
                    <a:pt x="11236" y="11236"/>
                  </a:lnTo>
                  <a:close/>
                </a:path>
              </a:pathLst>
            </a:custGeom>
            <a:solidFill>
              <a:srgbClr val="C69C6D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44" name="任意多边形: 形状 280"/>
            <p:cNvSpPr/>
            <p:nvPr>
              <p:custDataLst>
                <p:tags r:id="rId67"/>
              </p:custDataLst>
            </p:nvPr>
          </p:nvSpPr>
          <p:spPr>
            <a:xfrm>
              <a:off x="10453368" y="6051300"/>
              <a:ext cx="179772" cy="194753"/>
            </a:xfrm>
            <a:custGeom>
              <a:avLst/>
              <a:gdLst/>
              <a:ahLst/>
              <a:cxnLst>
                <a:cxn ang="0">
                  <a:pos x="11236" y="11236"/>
                </a:cxn>
                <a:cxn ang="0">
                  <a:pos x="182019" y="11236"/>
                </a:cxn>
                <a:cxn ang="0">
                  <a:pos x="182019" y="189510"/>
                </a:cxn>
                <a:cxn ang="0">
                  <a:pos x="11236" y="189510"/>
                </a:cxn>
                <a:cxn ang="0">
                  <a:pos x="11236" y="11236"/>
                </a:cxn>
              </a:cxnLst>
              <a:rect l="0" t="0" r="0" b="0"/>
              <a:pathLst>
                <a:path w="179772" h="194753">
                  <a:moveTo>
                    <a:pt x="11236" y="11236"/>
                  </a:moveTo>
                  <a:lnTo>
                    <a:pt x="182019" y="11236"/>
                  </a:lnTo>
                  <a:lnTo>
                    <a:pt x="182019" y="189510"/>
                  </a:lnTo>
                  <a:lnTo>
                    <a:pt x="11236" y="189510"/>
                  </a:lnTo>
                  <a:lnTo>
                    <a:pt x="11236" y="11236"/>
                  </a:lnTo>
                  <a:close/>
                </a:path>
              </a:pathLst>
            </a:custGeom>
            <a:solidFill>
              <a:srgbClr val="A67C52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45" name="任意多边形: 形状 281"/>
            <p:cNvSpPr/>
            <p:nvPr>
              <p:custDataLst>
                <p:tags r:id="rId68"/>
              </p:custDataLst>
            </p:nvPr>
          </p:nvSpPr>
          <p:spPr>
            <a:xfrm>
              <a:off x="10279589" y="2709037"/>
              <a:ext cx="808975" cy="988747"/>
            </a:xfrm>
            <a:custGeom>
              <a:avLst/>
              <a:gdLst/>
              <a:ahLst/>
              <a:cxnLst>
                <a:cxn ang="0">
                  <a:pos x="543064" y="979011"/>
                </a:cxn>
                <a:cxn ang="0">
                  <a:pos x="409733" y="932570"/>
                </a:cxn>
                <a:cxn ang="0">
                  <a:pos x="250932" y="447183"/>
                </a:cxn>
                <a:cxn ang="0">
                  <a:pos x="117601" y="829201"/>
                </a:cxn>
                <a:cxn ang="0">
                  <a:pos x="11236" y="791748"/>
                </a:cxn>
                <a:cxn ang="0">
                  <a:pos x="283890" y="11236"/>
                </a:cxn>
                <a:cxn ang="0">
                  <a:pos x="390255" y="48688"/>
                </a:cxn>
                <a:cxn ang="0">
                  <a:pos x="262917" y="411229"/>
                </a:cxn>
                <a:cxn ang="0">
                  <a:pos x="676395" y="149061"/>
                </a:cxn>
                <a:cxn ang="0">
                  <a:pos x="802235" y="192506"/>
                </a:cxn>
                <a:cxn ang="0">
                  <a:pos x="364788" y="456172"/>
                </a:cxn>
                <a:cxn ang="0">
                  <a:pos x="543064" y="979011"/>
                </a:cxn>
              </a:cxnLst>
              <a:rect l="0" t="0" r="0" b="0"/>
              <a:pathLst>
                <a:path w="808974" h="988746">
                  <a:moveTo>
                    <a:pt x="543062" y="979009"/>
                  </a:moveTo>
                  <a:lnTo>
                    <a:pt x="409731" y="932568"/>
                  </a:lnTo>
                  <a:lnTo>
                    <a:pt x="250932" y="447183"/>
                  </a:lnTo>
                  <a:lnTo>
                    <a:pt x="117601" y="829199"/>
                  </a:lnTo>
                  <a:lnTo>
                    <a:pt x="11236" y="791746"/>
                  </a:lnTo>
                  <a:lnTo>
                    <a:pt x="283890" y="11236"/>
                  </a:lnTo>
                  <a:lnTo>
                    <a:pt x="390255" y="48688"/>
                  </a:lnTo>
                  <a:lnTo>
                    <a:pt x="262917" y="411229"/>
                  </a:lnTo>
                  <a:lnTo>
                    <a:pt x="676393" y="149061"/>
                  </a:lnTo>
                  <a:lnTo>
                    <a:pt x="802233" y="192506"/>
                  </a:lnTo>
                  <a:lnTo>
                    <a:pt x="364788" y="456172"/>
                  </a:lnTo>
                  <a:lnTo>
                    <a:pt x="543062" y="979009"/>
                  </a:lnTo>
                  <a:close/>
                </a:path>
              </a:pathLst>
            </a:custGeom>
            <a:solidFill>
              <a:srgbClr val="BFBFB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46" name="任意多边形: 形状 282"/>
            <p:cNvSpPr/>
            <p:nvPr>
              <p:custDataLst>
                <p:tags r:id="rId69"/>
              </p:custDataLst>
            </p:nvPr>
          </p:nvSpPr>
          <p:spPr>
            <a:xfrm>
              <a:off x="10279589" y="2679075"/>
              <a:ext cx="808975" cy="988747"/>
            </a:xfrm>
            <a:custGeom>
              <a:avLst/>
              <a:gdLst/>
              <a:ahLst/>
              <a:cxnLst>
                <a:cxn ang="0">
                  <a:pos x="543064" y="979011"/>
                </a:cxn>
                <a:cxn ang="0">
                  <a:pos x="409733" y="932570"/>
                </a:cxn>
                <a:cxn ang="0">
                  <a:pos x="250932" y="447183"/>
                </a:cxn>
                <a:cxn ang="0">
                  <a:pos x="117601" y="829201"/>
                </a:cxn>
                <a:cxn ang="0">
                  <a:pos x="11236" y="791748"/>
                </a:cxn>
                <a:cxn ang="0">
                  <a:pos x="283890" y="11236"/>
                </a:cxn>
                <a:cxn ang="0">
                  <a:pos x="390255" y="48688"/>
                </a:cxn>
                <a:cxn ang="0">
                  <a:pos x="262917" y="411229"/>
                </a:cxn>
                <a:cxn ang="0">
                  <a:pos x="676395" y="149061"/>
                </a:cxn>
                <a:cxn ang="0">
                  <a:pos x="802235" y="192506"/>
                </a:cxn>
                <a:cxn ang="0">
                  <a:pos x="364788" y="456172"/>
                </a:cxn>
                <a:cxn ang="0">
                  <a:pos x="543064" y="979011"/>
                </a:cxn>
              </a:cxnLst>
              <a:rect l="0" t="0" r="0" b="0"/>
              <a:pathLst>
                <a:path w="808974" h="988746">
                  <a:moveTo>
                    <a:pt x="543062" y="979009"/>
                  </a:moveTo>
                  <a:lnTo>
                    <a:pt x="409731" y="932568"/>
                  </a:lnTo>
                  <a:lnTo>
                    <a:pt x="250932" y="447183"/>
                  </a:lnTo>
                  <a:lnTo>
                    <a:pt x="117601" y="829199"/>
                  </a:lnTo>
                  <a:lnTo>
                    <a:pt x="11236" y="791746"/>
                  </a:lnTo>
                  <a:lnTo>
                    <a:pt x="283890" y="11236"/>
                  </a:lnTo>
                  <a:lnTo>
                    <a:pt x="390255" y="48688"/>
                  </a:lnTo>
                  <a:lnTo>
                    <a:pt x="262917" y="411229"/>
                  </a:lnTo>
                  <a:lnTo>
                    <a:pt x="676393" y="149061"/>
                  </a:lnTo>
                  <a:lnTo>
                    <a:pt x="802233" y="192506"/>
                  </a:lnTo>
                  <a:lnTo>
                    <a:pt x="364788" y="456172"/>
                  </a:lnTo>
                  <a:lnTo>
                    <a:pt x="543062" y="979009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47" name="任意多边形: 形状 283"/>
            <p:cNvSpPr/>
            <p:nvPr>
              <p:custDataLst>
                <p:tags r:id="rId70"/>
              </p:custDataLst>
            </p:nvPr>
          </p:nvSpPr>
          <p:spPr>
            <a:xfrm>
              <a:off x="10647732" y="3438766"/>
              <a:ext cx="149810" cy="164791"/>
            </a:xfrm>
            <a:custGeom>
              <a:avLst/>
              <a:gdLst/>
              <a:ahLst/>
              <a:cxnLst>
                <a:cxn ang="0">
                  <a:pos x="26606" y="53029"/>
                </a:cxn>
                <a:cxn ang="0">
                  <a:pos x="37092" y="157896"/>
                </a:cxn>
                <a:cxn ang="0">
                  <a:pos x="137465" y="124937"/>
                </a:cxn>
                <a:cxn ang="0">
                  <a:pos x="126979" y="20070"/>
                </a:cxn>
                <a:cxn ang="0">
                  <a:pos x="26606" y="53029"/>
                </a:cxn>
              </a:cxnLst>
              <a:rect l="0" t="0" r="0" b="0"/>
              <a:pathLst>
                <a:path w="149810" h="164791">
                  <a:moveTo>
                    <a:pt x="26606" y="53029"/>
                  </a:moveTo>
                  <a:cubicBezTo>
                    <a:pt x="2636" y="90481"/>
                    <a:pt x="7130" y="138421"/>
                    <a:pt x="37092" y="157896"/>
                  </a:cubicBezTo>
                  <a:cubicBezTo>
                    <a:pt x="68553" y="177371"/>
                    <a:pt x="113496" y="163888"/>
                    <a:pt x="137465" y="124937"/>
                  </a:cubicBezTo>
                  <a:cubicBezTo>
                    <a:pt x="161435" y="87485"/>
                    <a:pt x="156941" y="39546"/>
                    <a:pt x="126979" y="20070"/>
                  </a:cubicBezTo>
                  <a:cubicBezTo>
                    <a:pt x="95519" y="595"/>
                    <a:pt x="50576" y="14078"/>
                    <a:pt x="26606" y="53029"/>
                  </a:cubicBezTo>
                  <a:close/>
                </a:path>
              </a:pathLst>
            </a:custGeom>
            <a:solidFill>
              <a:srgbClr val="FFD99A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48" name="任意多边形: 形状 284"/>
            <p:cNvSpPr/>
            <p:nvPr>
              <p:custDataLst>
                <p:tags r:id="rId71"/>
              </p:custDataLst>
            </p:nvPr>
          </p:nvSpPr>
          <p:spPr>
            <a:xfrm>
              <a:off x="10624413" y="3512019"/>
              <a:ext cx="359544" cy="764032"/>
            </a:xfrm>
            <a:custGeom>
              <a:avLst/>
              <a:gdLst/>
              <a:ahLst/>
              <a:cxnLst>
                <a:cxn ang="0">
                  <a:pos x="24458" y="583512"/>
                </a:cxn>
                <a:cxn ang="0">
                  <a:pos x="135317" y="561041"/>
                </a:cxn>
                <a:cxn ang="0">
                  <a:pos x="201234" y="596995"/>
                </a:cxn>
                <a:cxn ang="0">
                  <a:pos x="45431" y="74156"/>
                </a:cxn>
                <a:cxn ang="0">
                  <a:pos x="88877" y="69662"/>
                </a:cxn>
                <a:cxn ang="0">
                  <a:pos x="192245" y="11236"/>
                </a:cxn>
                <a:cxn ang="0">
                  <a:pos x="297112" y="283890"/>
                </a:cxn>
                <a:cxn ang="0">
                  <a:pos x="307599" y="730327"/>
                </a:cxn>
                <a:cxn ang="0">
                  <a:pos x="250671" y="758790"/>
                </a:cxn>
                <a:cxn ang="0">
                  <a:pos x="48428" y="694372"/>
                </a:cxn>
                <a:cxn ang="0">
                  <a:pos x="24458" y="583512"/>
                </a:cxn>
              </a:cxnLst>
              <a:rect l="0" t="0" r="0" b="0"/>
              <a:pathLst>
                <a:path w="359544" h="764031">
                  <a:moveTo>
                    <a:pt x="24458" y="583510"/>
                  </a:moveTo>
                  <a:cubicBezTo>
                    <a:pt x="48428" y="547556"/>
                    <a:pt x="97865" y="537069"/>
                    <a:pt x="135317" y="561039"/>
                  </a:cubicBezTo>
                  <a:cubicBezTo>
                    <a:pt x="166777" y="582012"/>
                    <a:pt x="187751" y="592499"/>
                    <a:pt x="201234" y="596993"/>
                  </a:cubicBezTo>
                  <a:cubicBezTo>
                    <a:pt x="208725" y="519092"/>
                    <a:pt x="141310" y="292879"/>
                    <a:pt x="45431" y="74156"/>
                  </a:cubicBezTo>
                  <a:cubicBezTo>
                    <a:pt x="58914" y="74156"/>
                    <a:pt x="73896" y="72658"/>
                    <a:pt x="88877" y="69662"/>
                  </a:cubicBezTo>
                  <a:cubicBezTo>
                    <a:pt x="133820" y="59175"/>
                    <a:pt x="168276" y="38202"/>
                    <a:pt x="192245" y="11236"/>
                  </a:cubicBezTo>
                  <a:cubicBezTo>
                    <a:pt x="213219" y="60673"/>
                    <a:pt x="258162" y="168536"/>
                    <a:pt x="297112" y="283890"/>
                  </a:cubicBezTo>
                  <a:cubicBezTo>
                    <a:pt x="379508" y="532575"/>
                    <a:pt x="382504" y="665906"/>
                    <a:pt x="307599" y="730325"/>
                  </a:cubicBezTo>
                  <a:cubicBezTo>
                    <a:pt x="289622" y="745306"/>
                    <a:pt x="270146" y="754294"/>
                    <a:pt x="250671" y="758788"/>
                  </a:cubicBezTo>
                  <a:cubicBezTo>
                    <a:pt x="171272" y="775268"/>
                    <a:pt x="82884" y="716841"/>
                    <a:pt x="48428" y="694370"/>
                  </a:cubicBezTo>
                  <a:cubicBezTo>
                    <a:pt x="9477" y="668902"/>
                    <a:pt x="488" y="619465"/>
                    <a:pt x="24458" y="583510"/>
                  </a:cubicBez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49" name="任意多边形: 形状 285"/>
            <p:cNvSpPr/>
            <p:nvPr>
              <p:custDataLst>
                <p:tags r:id="rId72"/>
              </p:custDataLst>
            </p:nvPr>
          </p:nvSpPr>
          <p:spPr>
            <a:xfrm>
              <a:off x="10288188" y="3438766"/>
              <a:ext cx="149810" cy="164791"/>
            </a:xfrm>
            <a:custGeom>
              <a:avLst/>
              <a:gdLst/>
              <a:ahLst/>
              <a:cxnLst>
                <a:cxn ang="0">
                  <a:pos x="137465" y="53029"/>
                </a:cxn>
                <a:cxn ang="0">
                  <a:pos x="126979" y="157896"/>
                </a:cxn>
                <a:cxn ang="0">
                  <a:pos x="26606" y="124937"/>
                </a:cxn>
                <a:cxn ang="0">
                  <a:pos x="37092" y="20070"/>
                </a:cxn>
                <a:cxn ang="0">
                  <a:pos x="137465" y="53029"/>
                </a:cxn>
              </a:cxnLst>
              <a:rect l="0" t="0" r="0" b="0"/>
              <a:pathLst>
                <a:path w="149810" h="164791">
                  <a:moveTo>
                    <a:pt x="137465" y="53029"/>
                  </a:moveTo>
                  <a:cubicBezTo>
                    <a:pt x="161435" y="90481"/>
                    <a:pt x="156941" y="138421"/>
                    <a:pt x="126979" y="157896"/>
                  </a:cubicBezTo>
                  <a:cubicBezTo>
                    <a:pt x="95519" y="177371"/>
                    <a:pt x="50576" y="163888"/>
                    <a:pt x="26606" y="124937"/>
                  </a:cubicBezTo>
                  <a:cubicBezTo>
                    <a:pt x="2636" y="87485"/>
                    <a:pt x="7130" y="39546"/>
                    <a:pt x="37092" y="20070"/>
                  </a:cubicBezTo>
                  <a:cubicBezTo>
                    <a:pt x="68553" y="595"/>
                    <a:pt x="113496" y="14078"/>
                    <a:pt x="137465" y="53029"/>
                  </a:cubicBezTo>
                  <a:close/>
                </a:path>
              </a:pathLst>
            </a:custGeom>
            <a:solidFill>
              <a:srgbClr val="FFD99A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50" name="任意多边形: 形状 286"/>
            <p:cNvSpPr/>
            <p:nvPr>
              <p:custDataLst>
                <p:tags r:id="rId73"/>
              </p:custDataLst>
            </p:nvPr>
          </p:nvSpPr>
          <p:spPr>
            <a:xfrm>
              <a:off x="10102892" y="3512019"/>
              <a:ext cx="359544" cy="764032"/>
            </a:xfrm>
            <a:custGeom>
              <a:avLst/>
              <a:gdLst/>
              <a:ahLst/>
              <a:cxnLst>
                <a:cxn ang="0">
                  <a:pos x="348230" y="583512"/>
                </a:cxn>
                <a:cxn ang="0">
                  <a:pos x="237370" y="561041"/>
                </a:cxn>
                <a:cxn ang="0">
                  <a:pos x="171454" y="596995"/>
                </a:cxn>
                <a:cxn ang="0">
                  <a:pos x="327256" y="74156"/>
                </a:cxn>
                <a:cxn ang="0">
                  <a:pos x="283811" y="69662"/>
                </a:cxn>
                <a:cxn ang="0">
                  <a:pos x="180442" y="11236"/>
                </a:cxn>
                <a:cxn ang="0">
                  <a:pos x="75575" y="283890"/>
                </a:cxn>
                <a:cxn ang="0">
                  <a:pos x="65088" y="730327"/>
                </a:cxn>
                <a:cxn ang="0">
                  <a:pos x="122017" y="758790"/>
                </a:cxn>
                <a:cxn ang="0">
                  <a:pos x="324260" y="694372"/>
                </a:cxn>
                <a:cxn ang="0">
                  <a:pos x="348230" y="583512"/>
                </a:cxn>
              </a:cxnLst>
              <a:rect l="0" t="0" r="0" b="0"/>
              <a:pathLst>
                <a:path w="359544" h="764031">
                  <a:moveTo>
                    <a:pt x="348230" y="583510"/>
                  </a:moveTo>
                  <a:cubicBezTo>
                    <a:pt x="324260" y="547556"/>
                    <a:pt x="274823" y="537069"/>
                    <a:pt x="237370" y="561039"/>
                  </a:cubicBezTo>
                  <a:cubicBezTo>
                    <a:pt x="205910" y="582012"/>
                    <a:pt x="184936" y="592499"/>
                    <a:pt x="171454" y="596993"/>
                  </a:cubicBezTo>
                  <a:cubicBezTo>
                    <a:pt x="163963" y="519092"/>
                    <a:pt x="231378" y="292879"/>
                    <a:pt x="327256" y="74156"/>
                  </a:cubicBezTo>
                  <a:cubicBezTo>
                    <a:pt x="313773" y="74156"/>
                    <a:pt x="298792" y="72658"/>
                    <a:pt x="283811" y="69662"/>
                  </a:cubicBezTo>
                  <a:cubicBezTo>
                    <a:pt x="238868" y="59175"/>
                    <a:pt x="204412" y="38202"/>
                    <a:pt x="180442" y="11236"/>
                  </a:cubicBezTo>
                  <a:cubicBezTo>
                    <a:pt x="159469" y="60673"/>
                    <a:pt x="114526" y="168536"/>
                    <a:pt x="75575" y="283890"/>
                  </a:cubicBezTo>
                  <a:cubicBezTo>
                    <a:pt x="-6820" y="532575"/>
                    <a:pt x="-9817" y="665906"/>
                    <a:pt x="65088" y="730325"/>
                  </a:cubicBezTo>
                  <a:cubicBezTo>
                    <a:pt x="83066" y="745306"/>
                    <a:pt x="102541" y="754294"/>
                    <a:pt x="122017" y="758788"/>
                  </a:cubicBezTo>
                  <a:cubicBezTo>
                    <a:pt x="201416" y="775268"/>
                    <a:pt x="289804" y="716841"/>
                    <a:pt x="324260" y="694370"/>
                  </a:cubicBezTo>
                  <a:cubicBezTo>
                    <a:pt x="363211" y="668902"/>
                    <a:pt x="373697" y="619465"/>
                    <a:pt x="348230" y="583510"/>
                  </a:cubicBez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51" name="任意多边形: 形状 287"/>
            <p:cNvSpPr/>
            <p:nvPr>
              <p:custDataLst>
                <p:tags r:id="rId74"/>
              </p:custDataLst>
            </p:nvPr>
          </p:nvSpPr>
          <p:spPr>
            <a:xfrm>
              <a:off x="10348775" y="5826328"/>
              <a:ext cx="164791" cy="254677"/>
            </a:xfrm>
            <a:custGeom>
              <a:avLst/>
              <a:gdLst/>
              <a:ahLst/>
              <a:cxnLst>
                <a:cxn ang="0">
                  <a:pos x="58901" y="11493"/>
                </a:cxn>
                <a:cxn ang="0">
                  <a:pos x="18453" y="236208"/>
                </a:cxn>
                <a:cxn ang="0">
                  <a:pos x="163768" y="236208"/>
                </a:cxn>
                <a:cxn ang="0">
                  <a:pos x="139799" y="162801"/>
                </a:cxn>
                <a:cxn ang="0">
                  <a:pos x="58901" y="11493"/>
                </a:cxn>
              </a:cxnLst>
              <a:rect l="0" t="0" r="0" b="0"/>
              <a:pathLst>
                <a:path w="164791" h="254677">
                  <a:moveTo>
                    <a:pt x="58901" y="11493"/>
                  </a:moveTo>
                  <a:cubicBezTo>
                    <a:pt x="9464" y="14489"/>
                    <a:pt x="3472" y="131341"/>
                    <a:pt x="18453" y="236208"/>
                  </a:cubicBezTo>
                  <a:cubicBezTo>
                    <a:pt x="18453" y="236208"/>
                    <a:pt x="57404" y="257181"/>
                    <a:pt x="163768" y="236208"/>
                  </a:cubicBezTo>
                  <a:cubicBezTo>
                    <a:pt x="163768" y="236208"/>
                    <a:pt x="178749" y="185272"/>
                    <a:pt x="139799" y="162801"/>
                  </a:cubicBezTo>
                  <a:cubicBezTo>
                    <a:pt x="139799" y="162801"/>
                    <a:pt x="175754" y="4002"/>
                    <a:pt x="58901" y="11493"/>
                  </a:cubicBezTo>
                  <a:close/>
                </a:path>
              </a:pathLst>
            </a:custGeom>
            <a:solidFill>
              <a:srgbClr val="60381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52" name="任意多边形: 形状 288"/>
            <p:cNvSpPr/>
            <p:nvPr>
              <p:custDataLst>
                <p:tags r:id="rId75"/>
              </p:custDataLst>
            </p:nvPr>
          </p:nvSpPr>
          <p:spPr>
            <a:xfrm>
              <a:off x="10574879" y="5826328"/>
              <a:ext cx="164791" cy="254677"/>
            </a:xfrm>
            <a:custGeom>
              <a:avLst/>
              <a:gdLst/>
              <a:ahLst/>
              <a:cxnLst>
                <a:cxn ang="0">
                  <a:pos x="118935" y="11493"/>
                </a:cxn>
                <a:cxn ang="0">
                  <a:pos x="159384" y="236208"/>
                </a:cxn>
                <a:cxn ang="0">
                  <a:pos x="14068" y="236208"/>
                </a:cxn>
                <a:cxn ang="0">
                  <a:pos x="38037" y="162801"/>
                </a:cxn>
                <a:cxn ang="0">
                  <a:pos x="118935" y="11493"/>
                </a:cxn>
              </a:cxnLst>
              <a:rect l="0" t="0" r="0" b="0"/>
              <a:pathLst>
                <a:path w="164791" h="254677">
                  <a:moveTo>
                    <a:pt x="118935" y="11493"/>
                  </a:moveTo>
                  <a:cubicBezTo>
                    <a:pt x="168372" y="14489"/>
                    <a:pt x="174365" y="131341"/>
                    <a:pt x="159384" y="236208"/>
                  </a:cubicBezTo>
                  <a:cubicBezTo>
                    <a:pt x="159384" y="236208"/>
                    <a:pt x="120433" y="257181"/>
                    <a:pt x="14068" y="236208"/>
                  </a:cubicBezTo>
                  <a:cubicBezTo>
                    <a:pt x="14068" y="236208"/>
                    <a:pt x="-913" y="185272"/>
                    <a:pt x="38037" y="162801"/>
                  </a:cubicBezTo>
                  <a:cubicBezTo>
                    <a:pt x="36539" y="162801"/>
                    <a:pt x="585" y="4002"/>
                    <a:pt x="118935" y="11493"/>
                  </a:cubicBezTo>
                  <a:close/>
                </a:path>
              </a:pathLst>
            </a:custGeom>
            <a:solidFill>
              <a:srgbClr val="60381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53" name="任意多边形: 形状 289"/>
            <p:cNvSpPr/>
            <p:nvPr>
              <p:custDataLst>
                <p:tags r:id="rId76"/>
              </p:custDataLst>
            </p:nvPr>
          </p:nvSpPr>
          <p:spPr>
            <a:xfrm>
              <a:off x="10281337" y="4494773"/>
              <a:ext cx="524335" cy="1378253"/>
            </a:xfrm>
            <a:custGeom>
              <a:avLst/>
              <a:gdLst/>
              <a:ahLst/>
              <a:cxnLst>
                <a:cxn ang="0">
                  <a:pos x="381016" y="11236"/>
                </a:cxn>
                <a:cxn ang="0">
                  <a:pos x="268659" y="54681"/>
                </a:cxn>
                <a:cxn ang="0">
                  <a:pos x="156301" y="11236"/>
                </a:cxn>
                <a:cxn ang="0">
                  <a:pos x="79898" y="1370014"/>
                </a:cxn>
                <a:cxn ang="0">
                  <a:pos x="225214" y="1356531"/>
                </a:cxn>
                <a:cxn ang="0">
                  <a:pos x="255176" y="490628"/>
                </a:cxn>
                <a:cxn ang="0">
                  <a:pos x="267161" y="490628"/>
                </a:cxn>
                <a:cxn ang="0">
                  <a:pos x="279146" y="490628"/>
                </a:cxn>
                <a:cxn ang="0">
                  <a:pos x="309108" y="1356531"/>
                </a:cxn>
                <a:cxn ang="0">
                  <a:pos x="454424" y="1370014"/>
                </a:cxn>
                <a:cxn ang="0">
                  <a:pos x="381016" y="11236"/>
                </a:cxn>
              </a:cxnLst>
              <a:rect l="0" t="0" r="0" b="0"/>
              <a:pathLst>
                <a:path w="524335" h="1378253">
                  <a:moveTo>
                    <a:pt x="381016" y="11236"/>
                  </a:moveTo>
                  <a:lnTo>
                    <a:pt x="268659" y="54681"/>
                  </a:lnTo>
                  <a:lnTo>
                    <a:pt x="156301" y="11236"/>
                  </a:lnTo>
                  <a:cubicBezTo>
                    <a:pt x="-84893" y="593998"/>
                    <a:pt x="37951" y="1343048"/>
                    <a:pt x="79898" y="1370014"/>
                  </a:cubicBezTo>
                  <a:cubicBezTo>
                    <a:pt x="121845" y="1396979"/>
                    <a:pt x="225214" y="1356531"/>
                    <a:pt x="225214" y="1356531"/>
                  </a:cubicBezTo>
                  <a:cubicBezTo>
                    <a:pt x="184765" y="1013466"/>
                    <a:pt x="232704" y="683884"/>
                    <a:pt x="255176" y="490628"/>
                  </a:cubicBezTo>
                  <a:cubicBezTo>
                    <a:pt x="259670" y="490628"/>
                    <a:pt x="262666" y="490628"/>
                    <a:pt x="267161" y="490628"/>
                  </a:cubicBezTo>
                  <a:cubicBezTo>
                    <a:pt x="271655" y="490628"/>
                    <a:pt x="274651" y="490628"/>
                    <a:pt x="279146" y="490628"/>
                  </a:cubicBezTo>
                  <a:cubicBezTo>
                    <a:pt x="303115" y="683884"/>
                    <a:pt x="349557" y="1013466"/>
                    <a:pt x="309108" y="1356531"/>
                  </a:cubicBezTo>
                  <a:cubicBezTo>
                    <a:pt x="309108" y="1356531"/>
                    <a:pt x="412476" y="1396979"/>
                    <a:pt x="454424" y="1370014"/>
                  </a:cubicBezTo>
                  <a:cubicBezTo>
                    <a:pt x="499367" y="1341550"/>
                    <a:pt x="620712" y="592499"/>
                    <a:pt x="381016" y="11236"/>
                  </a:cubicBezTo>
                  <a:close/>
                </a:path>
              </a:pathLst>
            </a:custGeom>
            <a:solidFill>
              <a:srgbClr val="33333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54" name="任意多边形: 形状 290"/>
            <p:cNvSpPr/>
            <p:nvPr>
              <p:custDataLst>
                <p:tags r:id="rId77"/>
              </p:custDataLst>
            </p:nvPr>
          </p:nvSpPr>
          <p:spPr>
            <a:xfrm>
              <a:off x="10278518" y="4029483"/>
              <a:ext cx="539316" cy="764032"/>
            </a:xfrm>
            <a:custGeom>
              <a:avLst/>
              <a:gdLst/>
              <a:ahLst/>
              <a:cxnLst>
                <a:cxn ang="0">
                  <a:pos x="488702" y="58556"/>
                </a:cxn>
                <a:cxn ang="0">
                  <a:pos x="271478" y="13613"/>
                </a:cxn>
                <a:cxn ang="0">
                  <a:pos x="54253" y="58556"/>
                </a:cxn>
                <a:cxn ang="0">
                  <a:pos x="69234" y="741692"/>
                </a:cxn>
                <a:cxn ang="0">
                  <a:pos x="475220" y="734202"/>
                </a:cxn>
                <a:cxn ang="0">
                  <a:pos x="488702" y="58556"/>
                </a:cxn>
              </a:cxnLst>
              <a:rect l="0" t="0" r="0" b="0"/>
              <a:pathLst>
                <a:path w="539316" h="764031">
                  <a:moveTo>
                    <a:pt x="488702" y="58556"/>
                  </a:moveTo>
                  <a:cubicBezTo>
                    <a:pt x="440763" y="-4364"/>
                    <a:pt x="271478" y="13613"/>
                    <a:pt x="271478" y="13613"/>
                  </a:cubicBezTo>
                  <a:cubicBezTo>
                    <a:pt x="271478" y="13613"/>
                    <a:pt x="102192" y="-4364"/>
                    <a:pt x="54253" y="58556"/>
                  </a:cubicBezTo>
                  <a:cubicBezTo>
                    <a:pt x="-50614" y="197880"/>
                    <a:pt x="69234" y="741690"/>
                    <a:pt x="69234" y="741690"/>
                  </a:cubicBezTo>
                  <a:cubicBezTo>
                    <a:pt x="153128" y="776146"/>
                    <a:pt x="391326" y="768656"/>
                    <a:pt x="475220" y="734200"/>
                  </a:cubicBezTo>
                  <a:cubicBezTo>
                    <a:pt x="475220" y="734200"/>
                    <a:pt x="593569" y="197880"/>
                    <a:pt x="488702" y="58556"/>
                  </a:cubicBezTo>
                  <a:close/>
                </a:path>
              </a:pathLst>
            </a:custGeom>
            <a:solidFill>
              <a:srgbClr val="B3B3B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55" name="任意多边形: 形状 291"/>
            <p:cNvSpPr/>
            <p:nvPr>
              <p:custDataLst>
                <p:tags r:id="rId78"/>
              </p:custDataLst>
            </p:nvPr>
          </p:nvSpPr>
          <p:spPr>
            <a:xfrm>
              <a:off x="10439886" y="3923997"/>
              <a:ext cx="194753" cy="119848"/>
            </a:xfrm>
            <a:custGeom>
              <a:avLst/>
              <a:gdLst/>
              <a:ahLst/>
              <a:cxnLst>
                <a:cxn ang="0">
                  <a:pos x="11236" y="11236"/>
                </a:cxn>
                <a:cxn ang="0">
                  <a:pos x="35205" y="113107"/>
                </a:cxn>
                <a:cxn ang="0">
                  <a:pos x="191008" y="116103"/>
                </a:cxn>
                <a:cxn ang="0">
                  <a:pos x="195502" y="45692"/>
                </a:cxn>
                <a:cxn ang="0">
                  <a:pos x="11236" y="11236"/>
                </a:cxn>
              </a:cxnLst>
              <a:rect l="0" t="0" r="0" b="0"/>
              <a:pathLst>
                <a:path w="194753" h="119848">
                  <a:moveTo>
                    <a:pt x="11236" y="11236"/>
                  </a:moveTo>
                  <a:cubicBezTo>
                    <a:pt x="11236" y="11236"/>
                    <a:pt x="50186" y="80149"/>
                    <a:pt x="35205" y="113107"/>
                  </a:cubicBezTo>
                  <a:lnTo>
                    <a:pt x="191008" y="116103"/>
                  </a:lnTo>
                  <a:cubicBezTo>
                    <a:pt x="191008" y="116103"/>
                    <a:pt x="182019" y="60673"/>
                    <a:pt x="195502" y="45692"/>
                  </a:cubicBezTo>
                  <a:cubicBezTo>
                    <a:pt x="210483" y="29213"/>
                    <a:pt x="11236" y="11236"/>
                    <a:pt x="11236" y="11236"/>
                  </a:cubicBezTo>
                  <a:close/>
                </a:path>
              </a:pathLst>
            </a:custGeom>
            <a:solidFill>
              <a:srgbClr val="FFD99A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56" name="任意多边形: 形状 292"/>
            <p:cNvSpPr/>
            <p:nvPr>
              <p:custDataLst>
                <p:tags r:id="rId79"/>
              </p:custDataLst>
            </p:nvPr>
          </p:nvSpPr>
          <p:spPr>
            <a:xfrm>
              <a:off x="10348501" y="3546475"/>
              <a:ext cx="419468" cy="464411"/>
            </a:xfrm>
            <a:custGeom>
              <a:avLst/>
              <a:gdLst/>
              <a:ahLst/>
              <a:cxnLst>
                <a:cxn ang="0">
                  <a:pos x="363290" y="140073"/>
                </a:cxn>
                <a:cxn ang="0">
                  <a:pos x="219472" y="23221"/>
                </a:cxn>
                <a:cxn ang="0">
                  <a:pos x="45692" y="11236"/>
                </a:cxn>
                <a:cxn ang="0">
                  <a:pos x="60673" y="99624"/>
                </a:cxn>
                <a:cxn ang="0">
                  <a:pos x="11236" y="98126"/>
                </a:cxn>
                <a:cxn ang="0">
                  <a:pos x="35205" y="180521"/>
                </a:cxn>
                <a:cxn ang="0">
                  <a:pos x="176027" y="454674"/>
                </a:cxn>
                <a:cxn ang="0">
                  <a:pos x="403738" y="273403"/>
                </a:cxn>
                <a:cxn ang="0">
                  <a:pos x="363290" y="140073"/>
                </a:cxn>
              </a:cxnLst>
              <a:rect l="0" t="0" r="0" b="0"/>
              <a:pathLst>
                <a:path w="419468" h="464411">
                  <a:moveTo>
                    <a:pt x="363290" y="140073"/>
                  </a:moveTo>
                  <a:cubicBezTo>
                    <a:pt x="363290" y="140073"/>
                    <a:pt x="351304" y="-2247"/>
                    <a:pt x="219472" y="23221"/>
                  </a:cubicBezTo>
                  <a:cubicBezTo>
                    <a:pt x="87639" y="48688"/>
                    <a:pt x="62171" y="36703"/>
                    <a:pt x="45692" y="11236"/>
                  </a:cubicBezTo>
                  <a:cubicBezTo>
                    <a:pt x="45692" y="11236"/>
                    <a:pt x="32209" y="75654"/>
                    <a:pt x="60673" y="99624"/>
                  </a:cubicBezTo>
                  <a:cubicBezTo>
                    <a:pt x="60673" y="99624"/>
                    <a:pt x="24719" y="110111"/>
                    <a:pt x="11236" y="98126"/>
                  </a:cubicBezTo>
                  <a:cubicBezTo>
                    <a:pt x="11236" y="98126"/>
                    <a:pt x="54681" y="153555"/>
                    <a:pt x="35205" y="180521"/>
                  </a:cubicBezTo>
                  <a:cubicBezTo>
                    <a:pt x="15730" y="207487"/>
                    <a:pt x="-9738" y="409731"/>
                    <a:pt x="176027" y="454674"/>
                  </a:cubicBezTo>
                  <a:cubicBezTo>
                    <a:pt x="361791" y="499617"/>
                    <a:pt x="388757" y="301867"/>
                    <a:pt x="403738" y="273403"/>
                  </a:cubicBezTo>
                  <a:cubicBezTo>
                    <a:pt x="420217" y="243441"/>
                    <a:pt x="418719" y="123593"/>
                    <a:pt x="363290" y="140073"/>
                  </a:cubicBezTo>
                  <a:close/>
                </a:path>
              </a:pathLst>
            </a:custGeom>
            <a:solidFill>
              <a:srgbClr val="534741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57" name="任意多边形: 形状 495"/>
            <p:cNvSpPr/>
            <p:nvPr>
              <p:custDataLst>
                <p:tags r:id="rId80"/>
              </p:custDataLst>
            </p:nvPr>
          </p:nvSpPr>
          <p:spPr>
            <a:xfrm>
              <a:off x="10426402" y="4007890"/>
              <a:ext cx="239696" cy="74905"/>
            </a:xfrm>
            <a:custGeom>
              <a:avLst/>
              <a:gdLst/>
              <a:ahLst/>
              <a:cxnLst>
                <a:cxn ang="0">
                  <a:pos x="11236" y="51684"/>
                </a:cxn>
                <a:cxn ang="0">
                  <a:pos x="36704" y="11236"/>
                </a:cxn>
                <a:cxn ang="0">
                  <a:pos x="214978" y="14232"/>
                </a:cxn>
                <a:cxn ang="0">
                  <a:pos x="234453" y="59175"/>
                </a:cxn>
                <a:cxn ang="0">
                  <a:pos x="11236" y="51684"/>
                </a:cxn>
              </a:cxnLst>
              <a:rect l="0" t="0" r="0" b="0"/>
              <a:pathLst>
                <a:path w="239696" h="74905">
                  <a:moveTo>
                    <a:pt x="11236" y="51684"/>
                  </a:moveTo>
                  <a:lnTo>
                    <a:pt x="36704" y="11236"/>
                  </a:lnTo>
                  <a:lnTo>
                    <a:pt x="214978" y="14232"/>
                  </a:lnTo>
                  <a:lnTo>
                    <a:pt x="234453" y="59175"/>
                  </a:lnTo>
                  <a:cubicBezTo>
                    <a:pt x="232955" y="59175"/>
                    <a:pt x="95130" y="90635"/>
                    <a:pt x="11236" y="51684"/>
                  </a:cubicBez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58" name="任意多边形: 形状 496"/>
            <p:cNvSpPr/>
            <p:nvPr>
              <p:custDataLst>
                <p:tags r:id="rId81"/>
              </p:custDataLst>
            </p:nvPr>
          </p:nvSpPr>
          <p:spPr>
            <a:xfrm>
              <a:off x="10363108" y="6397362"/>
              <a:ext cx="134829" cy="209734"/>
            </a:xfrm>
            <a:custGeom>
              <a:avLst/>
              <a:gdLst/>
              <a:ahLst/>
              <a:cxnLst>
                <a:cxn ang="0">
                  <a:pos x="137451" y="137077"/>
                </a:cxn>
                <a:cxn ang="0">
                  <a:pos x="137451" y="11236"/>
                </a:cxn>
                <a:cxn ang="0">
                  <a:pos x="28090" y="74156"/>
                </a:cxn>
                <a:cxn ang="0">
                  <a:pos x="64044" y="95130"/>
                </a:cxn>
                <a:cxn ang="0">
                  <a:pos x="14606" y="180521"/>
                </a:cxn>
                <a:cxn ang="0">
                  <a:pos x="14606" y="201495"/>
                </a:cxn>
                <a:cxn ang="0">
                  <a:pos x="32584" y="211982"/>
                </a:cxn>
                <a:cxn ang="0">
                  <a:pos x="98500" y="211982"/>
                </a:cxn>
                <a:cxn ang="0">
                  <a:pos x="119473" y="191008"/>
                </a:cxn>
                <a:cxn ang="0">
                  <a:pos x="98500" y="170035"/>
                </a:cxn>
                <a:cxn ang="0">
                  <a:pos x="70036" y="170035"/>
                </a:cxn>
                <a:cxn ang="0">
                  <a:pos x="101496" y="116103"/>
                </a:cxn>
                <a:cxn ang="0">
                  <a:pos x="137451" y="137077"/>
                </a:cxn>
              </a:cxnLst>
              <a:rect l="0" t="0" r="0" b="0"/>
              <a:pathLst>
                <a:path w="134829" h="209734">
                  <a:moveTo>
                    <a:pt x="137451" y="137077"/>
                  </a:moveTo>
                  <a:lnTo>
                    <a:pt x="137451" y="11236"/>
                  </a:lnTo>
                  <a:lnTo>
                    <a:pt x="28090" y="74156"/>
                  </a:lnTo>
                  <a:lnTo>
                    <a:pt x="64044" y="95130"/>
                  </a:lnTo>
                  <a:lnTo>
                    <a:pt x="14606" y="180521"/>
                  </a:lnTo>
                  <a:cubicBezTo>
                    <a:pt x="10112" y="186514"/>
                    <a:pt x="10112" y="195502"/>
                    <a:pt x="14606" y="201495"/>
                  </a:cubicBezTo>
                  <a:cubicBezTo>
                    <a:pt x="19101" y="207487"/>
                    <a:pt x="25093" y="211982"/>
                    <a:pt x="32584" y="211982"/>
                  </a:cubicBezTo>
                  <a:lnTo>
                    <a:pt x="98500" y="211982"/>
                  </a:lnTo>
                  <a:cubicBezTo>
                    <a:pt x="110485" y="211982"/>
                    <a:pt x="119473" y="202993"/>
                    <a:pt x="119473" y="191008"/>
                  </a:cubicBezTo>
                  <a:cubicBezTo>
                    <a:pt x="119473" y="179023"/>
                    <a:pt x="110485" y="170035"/>
                    <a:pt x="98500" y="170035"/>
                  </a:cubicBezTo>
                  <a:lnTo>
                    <a:pt x="70036" y="170035"/>
                  </a:lnTo>
                  <a:lnTo>
                    <a:pt x="101496" y="116103"/>
                  </a:lnTo>
                  <a:lnTo>
                    <a:pt x="137451" y="137077"/>
                  </a:lnTo>
                  <a:close/>
                </a:path>
              </a:pathLst>
            </a:custGeom>
            <a:solidFill>
              <a:srgbClr val="60381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59" name="任意多边形: 形状 497"/>
            <p:cNvSpPr/>
            <p:nvPr>
              <p:custDataLst>
                <p:tags r:id="rId82"/>
              </p:custDataLst>
            </p:nvPr>
          </p:nvSpPr>
          <p:spPr>
            <a:xfrm>
              <a:off x="10492652" y="6259537"/>
              <a:ext cx="179772" cy="224715"/>
            </a:xfrm>
            <a:custGeom>
              <a:avLst/>
              <a:gdLst/>
              <a:ahLst/>
              <a:cxnLst>
                <a:cxn ang="0">
                  <a:pos x="21389" y="125092"/>
                </a:cxn>
                <a:cxn ang="0">
                  <a:pos x="49853" y="117601"/>
                </a:cxn>
                <a:cxn ang="0">
                  <a:pos x="73822" y="75654"/>
                </a:cxn>
                <a:cxn ang="0">
                  <a:pos x="108279" y="134080"/>
                </a:cxn>
                <a:cxn ang="0">
                  <a:pos x="72324" y="155054"/>
                </a:cxn>
                <a:cxn ang="0">
                  <a:pos x="181686" y="217974"/>
                </a:cxn>
                <a:cxn ang="0">
                  <a:pos x="181686" y="92133"/>
                </a:cxn>
                <a:cxn ang="0">
                  <a:pos x="145732" y="113106"/>
                </a:cxn>
                <a:cxn ang="0">
                  <a:pos x="93298" y="21722"/>
                </a:cxn>
                <a:cxn ang="0">
                  <a:pos x="75321" y="11236"/>
                </a:cxn>
                <a:cxn ang="0">
                  <a:pos x="57343" y="21722"/>
                </a:cxn>
                <a:cxn ang="0">
                  <a:pos x="15397" y="95130"/>
                </a:cxn>
                <a:cxn ang="0">
                  <a:pos x="21389" y="125092"/>
                </a:cxn>
              </a:cxnLst>
              <a:rect l="0" t="0" r="0" b="0"/>
              <a:pathLst>
                <a:path w="179772" h="224715">
                  <a:moveTo>
                    <a:pt x="21389" y="125092"/>
                  </a:moveTo>
                  <a:cubicBezTo>
                    <a:pt x="31876" y="131084"/>
                    <a:pt x="43860" y="128087"/>
                    <a:pt x="49853" y="117601"/>
                  </a:cubicBezTo>
                  <a:lnTo>
                    <a:pt x="73822" y="75654"/>
                  </a:lnTo>
                  <a:lnTo>
                    <a:pt x="108279" y="134080"/>
                  </a:lnTo>
                  <a:lnTo>
                    <a:pt x="72324" y="155054"/>
                  </a:lnTo>
                  <a:lnTo>
                    <a:pt x="181686" y="217974"/>
                  </a:lnTo>
                  <a:lnTo>
                    <a:pt x="181686" y="92133"/>
                  </a:lnTo>
                  <a:lnTo>
                    <a:pt x="145732" y="113106"/>
                  </a:lnTo>
                  <a:lnTo>
                    <a:pt x="93298" y="21722"/>
                  </a:lnTo>
                  <a:cubicBezTo>
                    <a:pt x="88803" y="15730"/>
                    <a:pt x="82811" y="11236"/>
                    <a:pt x="75321" y="11236"/>
                  </a:cubicBezTo>
                  <a:cubicBezTo>
                    <a:pt x="67830" y="11236"/>
                    <a:pt x="60340" y="15730"/>
                    <a:pt x="57343" y="21722"/>
                  </a:cubicBezTo>
                  <a:lnTo>
                    <a:pt x="15397" y="95130"/>
                  </a:lnTo>
                  <a:cubicBezTo>
                    <a:pt x="7906" y="105616"/>
                    <a:pt x="10903" y="119099"/>
                    <a:pt x="21389" y="125092"/>
                  </a:cubicBezTo>
                  <a:close/>
                </a:path>
              </a:pathLst>
            </a:custGeom>
            <a:solidFill>
              <a:srgbClr val="60381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60" name="任意多边形: 形状 498"/>
            <p:cNvSpPr/>
            <p:nvPr>
              <p:custDataLst>
                <p:tags r:id="rId83"/>
              </p:custDataLst>
            </p:nvPr>
          </p:nvSpPr>
          <p:spPr>
            <a:xfrm>
              <a:off x="10498312" y="6488688"/>
              <a:ext cx="269658" cy="164791"/>
            </a:xfrm>
            <a:custGeom>
              <a:avLst/>
              <a:gdLst/>
              <a:ahLst/>
              <a:cxnLst>
                <a:cxn ang="0">
                  <a:pos x="256924" y="89195"/>
                </a:cxn>
                <a:cxn ang="0">
                  <a:pos x="217974" y="21780"/>
                </a:cxn>
                <a:cxn ang="0">
                  <a:pos x="189510" y="14290"/>
                </a:cxn>
                <a:cxn ang="0">
                  <a:pos x="182019" y="42754"/>
                </a:cxn>
                <a:cxn ang="0">
                  <a:pos x="202993" y="78708"/>
                </a:cxn>
                <a:cxn ang="0">
                  <a:pos x="120597" y="78708"/>
                </a:cxn>
                <a:cxn ang="0">
                  <a:pos x="120597" y="36761"/>
                </a:cxn>
                <a:cxn ang="0">
                  <a:pos x="11236" y="99681"/>
                </a:cxn>
                <a:cxn ang="0">
                  <a:pos x="120597" y="162602"/>
                </a:cxn>
                <a:cxn ang="0">
                  <a:pos x="120597" y="120655"/>
                </a:cxn>
                <a:cxn ang="0">
                  <a:pos x="238947" y="120655"/>
                </a:cxn>
                <a:cxn ang="0">
                  <a:pos x="256924" y="110168"/>
                </a:cxn>
                <a:cxn ang="0">
                  <a:pos x="256924" y="89195"/>
                </a:cxn>
              </a:cxnLst>
              <a:rect l="0" t="0" r="0" b="0"/>
              <a:pathLst>
                <a:path w="269658" h="164791">
                  <a:moveTo>
                    <a:pt x="256924" y="89195"/>
                  </a:moveTo>
                  <a:lnTo>
                    <a:pt x="217974" y="21780"/>
                  </a:lnTo>
                  <a:cubicBezTo>
                    <a:pt x="211981" y="11294"/>
                    <a:pt x="198498" y="8298"/>
                    <a:pt x="189510" y="14290"/>
                  </a:cubicBezTo>
                  <a:cubicBezTo>
                    <a:pt x="179023" y="20282"/>
                    <a:pt x="176027" y="33765"/>
                    <a:pt x="182019" y="42754"/>
                  </a:cubicBezTo>
                  <a:lnTo>
                    <a:pt x="202993" y="78708"/>
                  </a:lnTo>
                  <a:lnTo>
                    <a:pt x="120597" y="78708"/>
                  </a:lnTo>
                  <a:lnTo>
                    <a:pt x="120597" y="36761"/>
                  </a:lnTo>
                  <a:lnTo>
                    <a:pt x="11236" y="99681"/>
                  </a:lnTo>
                  <a:lnTo>
                    <a:pt x="120597" y="162602"/>
                  </a:lnTo>
                  <a:lnTo>
                    <a:pt x="120597" y="120655"/>
                  </a:lnTo>
                  <a:lnTo>
                    <a:pt x="238947" y="120655"/>
                  </a:lnTo>
                  <a:cubicBezTo>
                    <a:pt x="246437" y="120655"/>
                    <a:pt x="253928" y="116161"/>
                    <a:pt x="256924" y="110168"/>
                  </a:cubicBezTo>
                  <a:cubicBezTo>
                    <a:pt x="259921" y="102678"/>
                    <a:pt x="259921" y="95187"/>
                    <a:pt x="256924" y="89195"/>
                  </a:cubicBezTo>
                  <a:close/>
                </a:path>
              </a:pathLst>
            </a:custGeom>
            <a:solidFill>
              <a:srgbClr val="60381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106" name="组合 248"/>
          <p:cNvGrpSpPr/>
          <p:nvPr/>
        </p:nvGrpSpPr>
        <p:grpSpPr>
          <a:xfrm>
            <a:off x="5829300" y="1376363"/>
            <a:ext cx="433388" cy="673100"/>
            <a:chOff x="7042134" y="2951729"/>
            <a:chExt cx="719088" cy="838937"/>
          </a:xfrm>
        </p:grpSpPr>
        <p:sp>
          <p:nvSpPr>
            <p:cNvPr id="4133" name="任意多边形: 形状 269"/>
            <p:cNvSpPr/>
            <p:nvPr>
              <p:custDataLst>
                <p:tags r:id="rId84"/>
              </p:custDataLst>
            </p:nvPr>
          </p:nvSpPr>
          <p:spPr>
            <a:xfrm>
              <a:off x="7042134" y="2951729"/>
              <a:ext cx="719088" cy="838937"/>
            </a:xfrm>
            <a:custGeom>
              <a:avLst/>
              <a:gdLst/>
              <a:ahLst/>
              <a:cxnLst>
                <a:cxn ang="0">
                  <a:pos x="710849" y="838190"/>
                </a:cxn>
                <a:cxn ang="0">
                  <a:pos x="588005" y="838190"/>
                </a:cxn>
                <a:cxn ang="0">
                  <a:pos x="531077" y="658417"/>
                </a:cxn>
                <a:cxn ang="0">
                  <a:pos x="186514" y="658417"/>
                </a:cxn>
                <a:cxn ang="0">
                  <a:pos x="128088" y="838190"/>
                </a:cxn>
                <a:cxn ang="0">
                  <a:pos x="11236" y="838190"/>
                </a:cxn>
                <a:cxn ang="0">
                  <a:pos x="285388" y="11236"/>
                </a:cxn>
                <a:cxn ang="0">
                  <a:pos x="439693" y="11236"/>
                </a:cxn>
                <a:cxn ang="0">
                  <a:pos x="710849" y="838190"/>
                </a:cxn>
                <a:cxn ang="0">
                  <a:pos x="498119" y="558045"/>
                </a:cxn>
                <a:cxn ang="0">
                  <a:pos x="358795" y="116103"/>
                </a:cxn>
                <a:cxn ang="0">
                  <a:pos x="219472" y="558045"/>
                </a:cxn>
                <a:cxn ang="0">
                  <a:pos x="498119" y="558045"/>
                </a:cxn>
              </a:cxnLst>
              <a:rect l="0" t="0" r="0" b="0"/>
              <a:pathLst>
                <a:path w="719088" h="838936">
                  <a:moveTo>
                    <a:pt x="710849" y="838188"/>
                  </a:moveTo>
                  <a:lnTo>
                    <a:pt x="588005" y="838188"/>
                  </a:lnTo>
                  <a:lnTo>
                    <a:pt x="531077" y="658415"/>
                  </a:lnTo>
                  <a:lnTo>
                    <a:pt x="186514" y="658415"/>
                  </a:lnTo>
                  <a:lnTo>
                    <a:pt x="128088" y="838188"/>
                  </a:lnTo>
                  <a:lnTo>
                    <a:pt x="11236" y="838188"/>
                  </a:lnTo>
                  <a:lnTo>
                    <a:pt x="285388" y="11236"/>
                  </a:lnTo>
                  <a:lnTo>
                    <a:pt x="439693" y="11236"/>
                  </a:lnTo>
                  <a:lnTo>
                    <a:pt x="710849" y="838188"/>
                  </a:lnTo>
                  <a:close/>
                  <a:moveTo>
                    <a:pt x="498119" y="558043"/>
                  </a:moveTo>
                  <a:lnTo>
                    <a:pt x="358795" y="116103"/>
                  </a:lnTo>
                  <a:lnTo>
                    <a:pt x="219472" y="558043"/>
                  </a:lnTo>
                  <a:lnTo>
                    <a:pt x="498119" y="558043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34" name="任意多边形: 形状 270"/>
            <p:cNvSpPr/>
            <p:nvPr>
              <p:custDataLst>
                <p:tags r:id="rId85"/>
              </p:custDataLst>
            </p:nvPr>
          </p:nvSpPr>
          <p:spPr>
            <a:xfrm>
              <a:off x="7630248" y="3679741"/>
              <a:ext cx="74905" cy="74905"/>
            </a:xfrm>
            <a:custGeom>
              <a:avLst/>
              <a:gdLst/>
              <a:ahLst/>
              <a:cxnLst>
                <a:cxn ang="0">
                  <a:pos x="52324" y="51750"/>
                </a:cxn>
                <a:cxn ang="0">
                  <a:pos x="23860" y="51750"/>
                </a:cxn>
                <a:cxn ang="0">
                  <a:pos x="23860" y="23286"/>
                </a:cxn>
                <a:cxn ang="0">
                  <a:pos x="52324" y="23286"/>
                </a:cxn>
                <a:cxn ang="0">
                  <a:pos x="52324" y="51750"/>
                </a:cxn>
              </a:cxnLst>
              <a:rect l="0" t="0" r="0" b="0"/>
              <a:pathLst>
                <a:path w="74905" h="74905">
                  <a:moveTo>
                    <a:pt x="52324" y="51750"/>
                  </a:moveTo>
                  <a:cubicBezTo>
                    <a:pt x="44834" y="59240"/>
                    <a:pt x="32849" y="59240"/>
                    <a:pt x="23860" y="51750"/>
                  </a:cubicBezTo>
                  <a:cubicBezTo>
                    <a:pt x="14872" y="44259"/>
                    <a:pt x="16370" y="32275"/>
                    <a:pt x="23860" y="23286"/>
                  </a:cubicBezTo>
                  <a:cubicBezTo>
                    <a:pt x="31351" y="15795"/>
                    <a:pt x="43336" y="15795"/>
                    <a:pt x="52324" y="23286"/>
                  </a:cubicBezTo>
                  <a:cubicBezTo>
                    <a:pt x="59815" y="32275"/>
                    <a:pt x="59815" y="44259"/>
                    <a:pt x="52324" y="51750"/>
                  </a:cubicBezTo>
                  <a:close/>
                </a:path>
              </a:pathLst>
            </a:custGeom>
            <a:solidFill>
              <a:srgbClr val="666666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35" name="任意多边形: 形状 271"/>
            <p:cNvSpPr/>
            <p:nvPr>
              <p:custDataLst>
                <p:tags r:id="rId86"/>
              </p:custDataLst>
            </p:nvPr>
          </p:nvSpPr>
          <p:spPr>
            <a:xfrm>
              <a:off x="7625780" y="3675691"/>
              <a:ext cx="74905" cy="74905"/>
            </a:xfrm>
            <a:custGeom>
              <a:avLst/>
              <a:gdLst/>
              <a:ahLst/>
              <a:cxnLst>
                <a:cxn ang="0">
                  <a:pos x="52528" y="24986"/>
                </a:cxn>
                <a:cxn ang="0">
                  <a:pos x="58884" y="31342"/>
                </a:cxn>
                <a:cxn ang="0">
                  <a:pos x="31342" y="58884"/>
                </a:cxn>
                <a:cxn ang="0">
                  <a:pos x="24986" y="52528"/>
                </a:cxn>
                <a:cxn ang="0">
                  <a:pos x="52528" y="24986"/>
                </a:cxn>
              </a:cxnLst>
              <a:rect l="0" t="0" r="0" b="0"/>
              <a:pathLst>
                <a:path w="74905" h="74905">
                  <a:moveTo>
                    <a:pt x="52528" y="24986"/>
                  </a:moveTo>
                  <a:lnTo>
                    <a:pt x="58884" y="31342"/>
                  </a:lnTo>
                  <a:lnTo>
                    <a:pt x="31342" y="58884"/>
                  </a:lnTo>
                  <a:lnTo>
                    <a:pt x="24986" y="52528"/>
                  </a:lnTo>
                  <a:lnTo>
                    <a:pt x="52528" y="24986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36" name="任意多边形: 形状 272"/>
            <p:cNvSpPr/>
            <p:nvPr>
              <p:custDataLst>
                <p:tags r:id="rId87"/>
              </p:custDataLst>
            </p:nvPr>
          </p:nvSpPr>
          <p:spPr>
            <a:xfrm>
              <a:off x="7372775" y="2985746"/>
              <a:ext cx="59924" cy="59924"/>
            </a:xfrm>
            <a:custGeom>
              <a:avLst/>
              <a:gdLst/>
              <a:ahLst/>
              <a:cxnLst>
                <a:cxn ang="0">
                  <a:pos x="56619" y="37143"/>
                </a:cxn>
                <a:cxn ang="0">
                  <a:pos x="37143" y="56619"/>
                </a:cxn>
                <a:cxn ang="0">
                  <a:pos x="17668" y="37143"/>
                </a:cxn>
                <a:cxn ang="0">
                  <a:pos x="37143" y="17668"/>
                </a:cxn>
                <a:cxn ang="0">
                  <a:pos x="56619" y="37143"/>
                </a:cxn>
              </a:cxnLst>
              <a:rect l="0" t="0" r="0" b="0"/>
              <a:pathLst>
                <a:path w="59924" h="59924">
                  <a:moveTo>
                    <a:pt x="56619" y="37143"/>
                  </a:moveTo>
                  <a:cubicBezTo>
                    <a:pt x="56619" y="47899"/>
                    <a:pt x="47899" y="56619"/>
                    <a:pt x="37143" y="56619"/>
                  </a:cubicBezTo>
                  <a:cubicBezTo>
                    <a:pt x="26387" y="56619"/>
                    <a:pt x="17668" y="47899"/>
                    <a:pt x="17668" y="37143"/>
                  </a:cubicBezTo>
                  <a:cubicBezTo>
                    <a:pt x="17668" y="26387"/>
                    <a:pt x="26387" y="17668"/>
                    <a:pt x="37143" y="17668"/>
                  </a:cubicBezTo>
                  <a:cubicBezTo>
                    <a:pt x="47899" y="17668"/>
                    <a:pt x="56619" y="26387"/>
                    <a:pt x="56619" y="37143"/>
                  </a:cubicBezTo>
                  <a:close/>
                </a:path>
              </a:pathLst>
            </a:custGeom>
            <a:solidFill>
              <a:srgbClr val="666666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37" name="任意多边形: 形状 273"/>
            <p:cNvSpPr/>
            <p:nvPr>
              <p:custDataLst>
                <p:tags r:id="rId88"/>
              </p:custDataLst>
            </p:nvPr>
          </p:nvSpPr>
          <p:spPr>
            <a:xfrm>
              <a:off x="7368431" y="2979837"/>
              <a:ext cx="74905" cy="74905"/>
            </a:xfrm>
            <a:custGeom>
              <a:avLst/>
              <a:gdLst/>
              <a:ahLst/>
              <a:cxnLst>
                <a:cxn ang="0">
                  <a:pos x="52528" y="24986"/>
                </a:cxn>
                <a:cxn ang="0">
                  <a:pos x="58884" y="31342"/>
                </a:cxn>
                <a:cxn ang="0">
                  <a:pos x="31342" y="58884"/>
                </a:cxn>
                <a:cxn ang="0">
                  <a:pos x="24986" y="52528"/>
                </a:cxn>
                <a:cxn ang="0">
                  <a:pos x="52528" y="24986"/>
                </a:cxn>
              </a:cxnLst>
              <a:rect l="0" t="0" r="0" b="0"/>
              <a:pathLst>
                <a:path w="74905" h="74905">
                  <a:moveTo>
                    <a:pt x="52528" y="24986"/>
                  </a:moveTo>
                  <a:lnTo>
                    <a:pt x="58884" y="31342"/>
                  </a:lnTo>
                  <a:lnTo>
                    <a:pt x="31342" y="58884"/>
                  </a:lnTo>
                  <a:lnTo>
                    <a:pt x="24986" y="52528"/>
                  </a:lnTo>
                  <a:lnTo>
                    <a:pt x="52528" y="24986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38" name="任意多边形: 形状 274"/>
            <p:cNvSpPr/>
            <p:nvPr>
              <p:custDataLst>
                <p:tags r:id="rId89"/>
              </p:custDataLst>
            </p:nvPr>
          </p:nvSpPr>
          <p:spPr>
            <a:xfrm>
              <a:off x="7368071" y="2980933"/>
              <a:ext cx="74905" cy="74905"/>
            </a:xfrm>
            <a:custGeom>
              <a:avLst/>
              <a:gdLst/>
              <a:ahLst/>
              <a:cxnLst>
                <a:cxn ang="0">
                  <a:pos x="58884" y="52528"/>
                </a:cxn>
                <a:cxn ang="0">
                  <a:pos x="52528" y="58884"/>
                </a:cxn>
                <a:cxn ang="0">
                  <a:pos x="24986" y="31342"/>
                </a:cxn>
                <a:cxn ang="0">
                  <a:pos x="31342" y="24986"/>
                </a:cxn>
                <a:cxn ang="0">
                  <a:pos x="58884" y="52528"/>
                </a:cxn>
              </a:cxnLst>
              <a:rect l="0" t="0" r="0" b="0"/>
              <a:pathLst>
                <a:path w="74905" h="74905">
                  <a:moveTo>
                    <a:pt x="58884" y="52528"/>
                  </a:moveTo>
                  <a:lnTo>
                    <a:pt x="52528" y="58884"/>
                  </a:lnTo>
                  <a:lnTo>
                    <a:pt x="24986" y="31342"/>
                  </a:lnTo>
                  <a:lnTo>
                    <a:pt x="31342" y="24986"/>
                  </a:lnTo>
                  <a:lnTo>
                    <a:pt x="58884" y="52528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39" name="任意多边形: 形状 275"/>
            <p:cNvSpPr/>
            <p:nvPr>
              <p:custDataLst>
                <p:tags r:id="rId90"/>
              </p:custDataLst>
            </p:nvPr>
          </p:nvSpPr>
          <p:spPr>
            <a:xfrm>
              <a:off x="7091507" y="3690228"/>
              <a:ext cx="74905" cy="74905"/>
            </a:xfrm>
            <a:custGeom>
              <a:avLst/>
              <a:gdLst/>
              <a:ahLst/>
              <a:cxnLst>
                <a:cxn ang="0">
                  <a:pos x="51750" y="51750"/>
                </a:cxn>
                <a:cxn ang="0">
                  <a:pos x="23286" y="51750"/>
                </a:cxn>
                <a:cxn ang="0">
                  <a:pos x="23286" y="23286"/>
                </a:cxn>
                <a:cxn ang="0">
                  <a:pos x="51750" y="23286"/>
                </a:cxn>
                <a:cxn ang="0">
                  <a:pos x="51750" y="51750"/>
                </a:cxn>
              </a:cxnLst>
              <a:rect l="0" t="0" r="0" b="0"/>
              <a:pathLst>
                <a:path w="74905" h="74905">
                  <a:moveTo>
                    <a:pt x="51750" y="51750"/>
                  </a:moveTo>
                  <a:cubicBezTo>
                    <a:pt x="44259" y="59240"/>
                    <a:pt x="32274" y="59240"/>
                    <a:pt x="23286" y="51750"/>
                  </a:cubicBezTo>
                  <a:cubicBezTo>
                    <a:pt x="15795" y="44259"/>
                    <a:pt x="15795" y="32275"/>
                    <a:pt x="23286" y="23286"/>
                  </a:cubicBezTo>
                  <a:cubicBezTo>
                    <a:pt x="30776" y="15795"/>
                    <a:pt x="42761" y="15795"/>
                    <a:pt x="51750" y="23286"/>
                  </a:cubicBezTo>
                  <a:cubicBezTo>
                    <a:pt x="60738" y="32275"/>
                    <a:pt x="60738" y="44259"/>
                    <a:pt x="51750" y="51750"/>
                  </a:cubicBezTo>
                  <a:close/>
                </a:path>
              </a:pathLst>
            </a:custGeom>
            <a:solidFill>
              <a:srgbClr val="666666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40" name="任意多边形: 形状 276"/>
            <p:cNvSpPr/>
            <p:nvPr>
              <p:custDataLst>
                <p:tags r:id="rId91"/>
              </p:custDataLst>
            </p:nvPr>
          </p:nvSpPr>
          <p:spPr>
            <a:xfrm>
              <a:off x="7088108" y="3686481"/>
              <a:ext cx="74905" cy="74905"/>
            </a:xfrm>
            <a:custGeom>
              <a:avLst/>
              <a:gdLst/>
              <a:ahLst/>
              <a:cxnLst>
                <a:cxn ang="0">
                  <a:pos x="52528" y="24986"/>
                </a:cxn>
                <a:cxn ang="0">
                  <a:pos x="58884" y="31342"/>
                </a:cxn>
                <a:cxn ang="0">
                  <a:pos x="31342" y="58884"/>
                </a:cxn>
                <a:cxn ang="0">
                  <a:pos x="24986" y="52528"/>
                </a:cxn>
                <a:cxn ang="0">
                  <a:pos x="52528" y="24986"/>
                </a:cxn>
              </a:cxnLst>
              <a:rect l="0" t="0" r="0" b="0"/>
              <a:pathLst>
                <a:path w="74905" h="74905">
                  <a:moveTo>
                    <a:pt x="52528" y="24986"/>
                  </a:moveTo>
                  <a:lnTo>
                    <a:pt x="58884" y="31342"/>
                  </a:lnTo>
                  <a:lnTo>
                    <a:pt x="31342" y="58884"/>
                  </a:lnTo>
                  <a:lnTo>
                    <a:pt x="24986" y="52528"/>
                  </a:lnTo>
                  <a:lnTo>
                    <a:pt x="52528" y="24986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41" name="任意多边形: 形状 277"/>
            <p:cNvSpPr/>
            <p:nvPr>
              <p:custDataLst>
                <p:tags r:id="rId92"/>
              </p:custDataLst>
            </p:nvPr>
          </p:nvSpPr>
          <p:spPr>
            <a:xfrm>
              <a:off x="7088393" y="3686949"/>
              <a:ext cx="74905" cy="74905"/>
            </a:xfrm>
            <a:custGeom>
              <a:avLst/>
              <a:gdLst/>
              <a:ahLst/>
              <a:cxnLst>
                <a:cxn ang="0">
                  <a:pos x="58884" y="52528"/>
                </a:cxn>
                <a:cxn ang="0">
                  <a:pos x="52528" y="58884"/>
                </a:cxn>
                <a:cxn ang="0">
                  <a:pos x="24986" y="31342"/>
                </a:cxn>
                <a:cxn ang="0">
                  <a:pos x="31342" y="24986"/>
                </a:cxn>
                <a:cxn ang="0">
                  <a:pos x="58884" y="52528"/>
                </a:cxn>
              </a:cxnLst>
              <a:rect l="0" t="0" r="0" b="0"/>
              <a:pathLst>
                <a:path w="74905" h="74905">
                  <a:moveTo>
                    <a:pt x="58884" y="52528"/>
                  </a:moveTo>
                  <a:lnTo>
                    <a:pt x="52528" y="58884"/>
                  </a:lnTo>
                  <a:lnTo>
                    <a:pt x="24986" y="31342"/>
                  </a:lnTo>
                  <a:lnTo>
                    <a:pt x="31342" y="24986"/>
                  </a:lnTo>
                  <a:lnTo>
                    <a:pt x="58884" y="52528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42" name="任意多边形: 形状 278"/>
            <p:cNvSpPr/>
            <p:nvPr>
              <p:custDataLst>
                <p:tags r:id="rId93"/>
              </p:custDataLst>
            </p:nvPr>
          </p:nvSpPr>
          <p:spPr>
            <a:xfrm>
              <a:off x="7627174" y="3675691"/>
              <a:ext cx="74905" cy="74905"/>
            </a:xfrm>
            <a:custGeom>
              <a:avLst/>
              <a:gdLst/>
              <a:ahLst/>
              <a:cxnLst>
                <a:cxn ang="0">
                  <a:pos x="58884" y="52528"/>
                </a:cxn>
                <a:cxn ang="0">
                  <a:pos x="52528" y="58884"/>
                </a:cxn>
                <a:cxn ang="0">
                  <a:pos x="24986" y="31342"/>
                </a:cxn>
                <a:cxn ang="0">
                  <a:pos x="31342" y="24986"/>
                </a:cxn>
                <a:cxn ang="0">
                  <a:pos x="58884" y="52528"/>
                </a:cxn>
              </a:cxnLst>
              <a:rect l="0" t="0" r="0" b="0"/>
              <a:pathLst>
                <a:path w="74905" h="74905">
                  <a:moveTo>
                    <a:pt x="58884" y="52528"/>
                  </a:moveTo>
                  <a:lnTo>
                    <a:pt x="52528" y="58884"/>
                  </a:lnTo>
                  <a:lnTo>
                    <a:pt x="24986" y="31342"/>
                  </a:lnTo>
                  <a:lnTo>
                    <a:pt x="31342" y="24986"/>
                  </a:lnTo>
                  <a:lnTo>
                    <a:pt x="58884" y="52528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107" name="组合 249"/>
          <p:cNvGrpSpPr/>
          <p:nvPr/>
        </p:nvGrpSpPr>
        <p:grpSpPr>
          <a:xfrm>
            <a:off x="5961063" y="965200"/>
            <a:ext cx="779462" cy="3340100"/>
            <a:chOff x="7425266" y="2440877"/>
            <a:chExt cx="1293020" cy="4155732"/>
          </a:xfrm>
        </p:grpSpPr>
        <p:sp>
          <p:nvSpPr>
            <p:cNvPr id="4114" name="任意多边形: 形状 250"/>
            <p:cNvSpPr/>
            <p:nvPr>
              <p:custDataLst>
                <p:tags r:id="rId94"/>
              </p:custDataLst>
            </p:nvPr>
          </p:nvSpPr>
          <p:spPr>
            <a:xfrm>
              <a:off x="7425266" y="3998462"/>
              <a:ext cx="1228443" cy="2561753"/>
            </a:xfrm>
            <a:custGeom>
              <a:avLst/>
              <a:gdLst/>
              <a:ahLst/>
              <a:cxnLst>
                <a:cxn ang="0">
                  <a:pos x="1067839" y="17668"/>
                </a:cxn>
                <a:cxn ang="0">
                  <a:pos x="1025892" y="369722"/>
                </a:cxn>
                <a:cxn ang="0">
                  <a:pos x="425152" y="369722"/>
                </a:cxn>
                <a:cxn ang="0">
                  <a:pos x="411669" y="488072"/>
                </a:cxn>
                <a:cxn ang="0">
                  <a:pos x="1012409" y="488072"/>
                </a:cxn>
                <a:cxn ang="0">
                  <a:pos x="940500" y="1093305"/>
                </a:cxn>
                <a:cxn ang="0">
                  <a:pos x="339760" y="1093305"/>
                </a:cxn>
                <a:cxn ang="0">
                  <a:pos x="468597" y="17668"/>
                </a:cxn>
                <a:cxn ang="0">
                  <a:pos x="318786" y="17668"/>
                </a:cxn>
                <a:cxn ang="0">
                  <a:pos x="17668" y="2544967"/>
                </a:cxn>
                <a:cxn ang="0">
                  <a:pos x="167478" y="2544967"/>
                </a:cxn>
                <a:cxn ang="0">
                  <a:pos x="237889" y="1936738"/>
                </a:cxn>
                <a:cxn ang="0">
                  <a:pos x="838629" y="1936738"/>
                </a:cxn>
                <a:cxn ang="0">
                  <a:pos x="768219" y="2544967"/>
                </a:cxn>
                <a:cxn ang="0">
                  <a:pos x="918029" y="2544967"/>
                </a:cxn>
                <a:cxn ang="0">
                  <a:pos x="1217649" y="17668"/>
                </a:cxn>
                <a:cxn ang="0">
                  <a:pos x="1067839" y="17668"/>
                </a:cxn>
                <a:cxn ang="0">
                  <a:pos x="852112" y="1818387"/>
                </a:cxn>
                <a:cxn ang="0">
                  <a:pos x="251372" y="1818387"/>
                </a:cxn>
                <a:cxn ang="0">
                  <a:pos x="323281" y="1213153"/>
                </a:cxn>
                <a:cxn ang="0">
                  <a:pos x="924021" y="1213153"/>
                </a:cxn>
                <a:cxn ang="0">
                  <a:pos x="852112" y="1818387"/>
                </a:cxn>
              </a:cxnLst>
              <a:rect l="0" t="0" r="0" b="0"/>
              <a:pathLst>
                <a:path w="1228442" h="2561752">
                  <a:moveTo>
                    <a:pt x="1067837" y="17668"/>
                  </a:moveTo>
                  <a:lnTo>
                    <a:pt x="1025890" y="369722"/>
                  </a:lnTo>
                  <a:lnTo>
                    <a:pt x="425152" y="369722"/>
                  </a:lnTo>
                  <a:lnTo>
                    <a:pt x="411669" y="488072"/>
                  </a:lnTo>
                  <a:lnTo>
                    <a:pt x="1012407" y="488072"/>
                  </a:lnTo>
                  <a:lnTo>
                    <a:pt x="940498" y="1093305"/>
                  </a:lnTo>
                  <a:lnTo>
                    <a:pt x="339760" y="1093305"/>
                  </a:lnTo>
                  <a:lnTo>
                    <a:pt x="468597" y="17668"/>
                  </a:lnTo>
                  <a:lnTo>
                    <a:pt x="318786" y="17668"/>
                  </a:lnTo>
                  <a:lnTo>
                    <a:pt x="17668" y="2544965"/>
                  </a:lnTo>
                  <a:lnTo>
                    <a:pt x="167478" y="2544965"/>
                  </a:lnTo>
                  <a:lnTo>
                    <a:pt x="237889" y="1936736"/>
                  </a:lnTo>
                  <a:lnTo>
                    <a:pt x="838627" y="1936736"/>
                  </a:lnTo>
                  <a:lnTo>
                    <a:pt x="768217" y="2544965"/>
                  </a:lnTo>
                  <a:lnTo>
                    <a:pt x="918027" y="2544965"/>
                  </a:lnTo>
                  <a:lnTo>
                    <a:pt x="1217647" y="17668"/>
                  </a:lnTo>
                  <a:lnTo>
                    <a:pt x="1067837" y="17668"/>
                  </a:lnTo>
                  <a:close/>
                  <a:moveTo>
                    <a:pt x="852110" y="1818385"/>
                  </a:moveTo>
                  <a:lnTo>
                    <a:pt x="251372" y="1818385"/>
                  </a:lnTo>
                  <a:lnTo>
                    <a:pt x="323281" y="1213153"/>
                  </a:lnTo>
                  <a:lnTo>
                    <a:pt x="924019" y="1213153"/>
                  </a:lnTo>
                  <a:lnTo>
                    <a:pt x="852110" y="1818385"/>
                  </a:lnTo>
                  <a:close/>
                </a:path>
              </a:pathLst>
            </a:custGeom>
            <a:solidFill>
              <a:srgbClr val="8C623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15" name="任意多边形: 形状 251"/>
            <p:cNvSpPr/>
            <p:nvPr>
              <p:custDataLst>
                <p:tags r:id="rId95"/>
              </p:custDataLst>
            </p:nvPr>
          </p:nvSpPr>
          <p:spPr>
            <a:xfrm>
              <a:off x="7744802" y="2470839"/>
              <a:ext cx="779013" cy="943804"/>
            </a:xfrm>
            <a:custGeom>
              <a:avLst/>
              <a:gdLst/>
              <a:ahLst/>
              <a:cxnLst>
                <a:cxn ang="0">
                  <a:pos x="650927" y="943057"/>
                </a:cxn>
                <a:cxn ang="0">
                  <a:pos x="543064" y="922083"/>
                </a:cxn>
                <a:cxn ang="0">
                  <a:pos x="628455" y="412727"/>
                </a:cxn>
                <a:cxn ang="0">
                  <a:pos x="659916" y="216476"/>
                </a:cxn>
                <a:cxn ang="0">
                  <a:pos x="599992" y="321343"/>
                </a:cxn>
                <a:cxn ang="0">
                  <a:pos x="415725" y="619467"/>
                </a:cxn>
                <a:cxn ang="0">
                  <a:pos x="339320" y="604486"/>
                </a:cxn>
                <a:cxn ang="0">
                  <a:pos x="286886" y="271906"/>
                </a:cxn>
                <a:cxn ang="0">
                  <a:pos x="273403" y="138574"/>
                </a:cxn>
                <a:cxn ang="0">
                  <a:pos x="229958" y="340818"/>
                </a:cxn>
                <a:cxn ang="0">
                  <a:pos x="116103" y="835193"/>
                </a:cxn>
                <a:cxn ang="0">
                  <a:pos x="11236" y="814220"/>
                </a:cxn>
                <a:cxn ang="0">
                  <a:pos x="213479" y="11236"/>
                </a:cxn>
                <a:cxn ang="0">
                  <a:pos x="343814" y="38202"/>
                </a:cxn>
                <a:cxn ang="0">
                  <a:pos x="391755" y="364788"/>
                </a:cxn>
                <a:cxn ang="0">
                  <a:pos x="406736" y="474151"/>
                </a:cxn>
                <a:cxn ang="0">
                  <a:pos x="462166" y="378271"/>
                </a:cxn>
                <a:cxn ang="0">
                  <a:pos x="637444" y="96627"/>
                </a:cxn>
                <a:cxn ang="0">
                  <a:pos x="772273" y="123593"/>
                </a:cxn>
                <a:cxn ang="0">
                  <a:pos x="650927" y="943057"/>
                </a:cxn>
              </a:cxnLst>
              <a:rect l="0" t="0" r="0" b="0"/>
              <a:pathLst>
                <a:path w="779012" h="943803">
                  <a:moveTo>
                    <a:pt x="650925" y="943055"/>
                  </a:moveTo>
                  <a:lnTo>
                    <a:pt x="543062" y="922081"/>
                  </a:lnTo>
                  <a:lnTo>
                    <a:pt x="628453" y="412727"/>
                  </a:lnTo>
                  <a:lnTo>
                    <a:pt x="659914" y="216476"/>
                  </a:lnTo>
                  <a:lnTo>
                    <a:pt x="599990" y="321343"/>
                  </a:lnTo>
                  <a:lnTo>
                    <a:pt x="415723" y="619465"/>
                  </a:lnTo>
                  <a:lnTo>
                    <a:pt x="339320" y="604484"/>
                  </a:lnTo>
                  <a:lnTo>
                    <a:pt x="286886" y="271906"/>
                  </a:lnTo>
                  <a:lnTo>
                    <a:pt x="273403" y="138574"/>
                  </a:lnTo>
                  <a:lnTo>
                    <a:pt x="229958" y="340818"/>
                  </a:lnTo>
                  <a:lnTo>
                    <a:pt x="116103" y="835191"/>
                  </a:lnTo>
                  <a:lnTo>
                    <a:pt x="11236" y="814218"/>
                  </a:lnTo>
                  <a:lnTo>
                    <a:pt x="213479" y="11236"/>
                  </a:lnTo>
                  <a:lnTo>
                    <a:pt x="343814" y="38202"/>
                  </a:lnTo>
                  <a:lnTo>
                    <a:pt x="391753" y="364788"/>
                  </a:lnTo>
                  <a:lnTo>
                    <a:pt x="406734" y="474149"/>
                  </a:lnTo>
                  <a:lnTo>
                    <a:pt x="462164" y="378271"/>
                  </a:lnTo>
                  <a:lnTo>
                    <a:pt x="637442" y="96627"/>
                  </a:lnTo>
                  <a:lnTo>
                    <a:pt x="772271" y="123593"/>
                  </a:lnTo>
                  <a:lnTo>
                    <a:pt x="650925" y="943055"/>
                  </a:lnTo>
                  <a:close/>
                </a:path>
              </a:pathLst>
            </a:custGeom>
            <a:solidFill>
              <a:srgbClr val="BFBFB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16" name="任意多边形: 形状 252"/>
            <p:cNvSpPr/>
            <p:nvPr>
              <p:custDataLst>
                <p:tags r:id="rId96"/>
              </p:custDataLst>
            </p:nvPr>
          </p:nvSpPr>
          <p:spPr>
            <a:xfrm>
              <a:off x="7744802" y="2440877"/>
              <a:ext cx="779013" cy="943804"/>
            </a:xfrm>
            <a:custGeom>
              <a:avLst/>
              <a:gdLst/>
              <a:ahLst/>
              <a:cxnLst>
                <a:cxn ang="0">
                  <a:pos x="650927" y="943057"/>
                </a:cxn>
                <a:cxn ang="0">
                  <a:pos x="543064" y="922083"/>
                </a:cxn>
                <a:cxn ang="0">
                  <a:pos x="628455" y="412727"/>
                </a:cxn>
                <a:cxn ang="0">
                  <a:pos x="659916" y="216476"/>
                </a:cxn>
                <a:cxn ang="0">
                  <a:pos x="599992" y="321343"/>
                </a:cxn>
                <a:cxn ang="0">
                  <a:pos x="415725" y="619467"/>
                </a:cxn>
                <a:cxn ang="0">
                  <a:pos x="339320" y="604486"/>
                </a:cxn>
                <a:cxn ang="0">
                  <a:pos x="286886" y="271906"/>
                </a:cxn>
                <a:cxn ang="0">
                  <a:pos x="273403" y="138574"/>
                </a:cxn>
                <a:cxn ang="0">
                  <a:pos x="229958" y="340818"/>
                </a:cxn>
                <a:cxn ang="0">
                  <a:pos x="116103" y="835193"/>
                </a:cxn>
                <a:cxn ang="0">
                  <a:pos x="11236" y="814220"/>
                </a:cxn>
                <a:cxn ang="0">
                  <a:pos x="213479" y="11236"/>
                </a:cxn>
                <a:cxn ang="0">
                  <a:pos x="343814" y="38202"/>
                </a:cxn>
                <a:cxn ang="0">
                  <a:pos x="391755" y="364788"/>
                </a:cxn>
                <a:cxn ang="0">
                  <a:pos x="406736" y="474151"/>
                </a:cxn>
                <a:cxn ang="0">
                  <a:pos x="462166" y="378271"/>
                </a:cxn>
                <a:cxn ang="0">
                  <a:pos x="637444" y="96627"/>
                </a:cxn>
                <a:cxn ang="0">
                  <a:pos x="772273" y="123593"/>
                </a:cxn>
                <a:cxn ang="0">
                  <a:pos x="650927" y="943057"/>
                </a:cxn>
              </a:cxnLst>
              <a:rect l="0" t="0" r="0" b="0"/>
              <a:pathLst>
                <a:path w="779012" h="943803">
                  <a:moveTo>
                    <a:pt x="650925" y="943055"/>
                  </a:moveTo>
                  <a:lnTo>
                    <a:pt x="543062" y="922081"/>
                  </a:lnTo>
                  <a:lnTo>
                    <a:pt x="628453" y="412727"/>
                  </a:lnTo>
                  <a:lnTo>
                    <a:pt x="659914" y="216476"/>
                  </a:lnTo>
                  <a:lnTo>
                    <a:pt x="599990" y="321343"/>
                  </a:lnTo>
                  <a:lnTo>
                    <a:pt x="415723" y="619465"/>
                  </a:lnTo>
                  <a:lnTo>
                    <a:pt x="339320" y="604484"/>
                  </a:lnTo>
                  <a:lnTo>
                    <a:pt x="286886" y="271906"/>
                  </a:lnTo>
                  <a:lnTo>
                    <a:pt x="273403" y="138574"/>
                  </a:lnTo>
                  <a:lnTo>
                    <a:pt x="229958" y="340818"/>
                  </a:lnTo>
                  <a:lnTo>
                    <a:pt x="116103" y="835191"/>
                  </a:lnTo>
                  <a:lnTo>
                    <a:pt x="11236" y="814218"/>
                  </a:lnTo>
                  <a:lnTo>
                    <a:pt x="213479" y="11236"/>
                  </a:lnTo>
                  <a:lnTo>
                    <a:pt x="343814" y="38202"/>
                  </a:lnTo>
                  <a:lnTo>
                    <a:pt x="391753" y="364788"/>
                  </a:lnTo>
                  <a:lnTo>
                    <a:pt x="406734" y="474149"/>
                  </a:lnTo>
                  <a:lnTo>
                    <a:pt x="462164" y="378271"/>
                  </a:lnTo>
                  <a:lnTo>
                    <a:pt x="637442" y="96627"/>
                  </a:lnTo>
                  <a:lnTo>
                    <a:pt x="772271" y="123593"/>
                  </a:lnTo>
                  <a:lnTo>
                    <a:pt x="650925" y="943055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17" name="任意多边形: 形状 253"/>
            <p:cNvSpPr/>
            <p:nvPr>
              <p:custDataLst>
                <p:tags r:id="rId97"/>
              </p:custDataLst>
            </p:nvPr>
          </p:nvSpPr>
          <p:spPr>
            <a:xfrm>
              <a:off x="7881129" y="5805612"/>
              <a:ext cx="629202" cy="134829"/>
            </a:xfrm>
            <a:custGeom>
              <a:avLst/>
              <a:gdLst/>
              <a:ahLst/>
              <a:cxnLst>
                <a:cxn ang="0">
                  <a:pos x="11236" y="11236"/>
                </a:cxn>
                <a:cxn ang="0">
                  <a:pos x="619465" y="11236"/>
                </a:cxn>
                <a:cxn ang="0">
                  <a:pos x="619465" y="129585"/>
                </a:cxn>
                <a:cxn ang="0">
                  <a:pos x="11236" y="129585"/>
                </a:cxn>
                <a:cxn ang="0">
                  <a:pos x="11236" y="11236"/>
                </a:cxn>
              </a:cxnLst>
              <a:rect l="0" t="0" r="0" b="0"/>
              <a:pathLst>
                <a:path w="629202" h="134829">
                  <a:moveTo>
                    <a:pt x="11236" y="11236"/>
                  </a:moveTo>
                  <a:lnTo>
                    <a:pt x="619465" y="11236"/>
                  </a:lnTo>
                  <a:lnTo>
                    <a:pt x="619465" y="129585"/>
                  </a:lnTo>
                  <a:lnTo>
                    <a:pt x="11236" y="129585"/>
                  </a:lnTo>
                  <a:lnTo>
                    <a:pt x="11236" y="11236"/>
                  </a:lnTo>
                  <a:close/>
                </a:path>
              </a:pathLst>
            </a:custGeom>
            <a:solidFill>
              <a:srgbClr val="A67C52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18" name="任意多边形: 形状 254"/>
            <p:cNvSpPr/>
            <p:nvPr>
              <p:custDataLst>
                <p:tags r:id="rId98"/>
              </p:custDataLst>
            </p:nvPr>
          </p:nvSpPr>
          <p:spPr>
            <a:xfrm>
              <a:off x="7881129" y="5082029"/>
              <a:ext cx="629202" cy="134829"/>
            </a:xfrm>
            <a:custGeom>
              <a:avLst/>
              <a:gdLst/>
              <a:ahLst/>
              <a:cxnLst>
                <a:cxn ang="0">
                  <a:pos x="11236" y="11236"/>
                </a:cxn>
                <a:cxn ang="0">
                  <a:pos x="619465" y="11236"/>
                </a:cxn>
                <a:cxn ang="0">
                  <a:pos x="619465" y="129586"/>
                </a:cxn>
                <a:cxn ang="0">
                  <a:pos x="11236" y="129586"/>
                </a:cxn>
                <a:cxn ang="0">
                  <a:pos x="11236" y="11236"/>
                </a:cxn>
              </a:cxnLst>
              <a:rect l="0" t="0" r="0" b="0"/>
              <a:pathLst>
                <a:path w="629202" h="134829">
                  <a:moveTo>
                    <a:pt x="11236" y="11236"/>
                  </a:moveTo>
                  <a:lnTo>
                    <a:pt x="619465" y="11236"/>
                  </a:lnTo>
                  <a:lnTo>
                    <a:pt x="619465" y="129586"/>
                  </a:lnTo>
                  <a:lnTo>
                    <a:pt x="11236" y="129586"/>
                  </a:lnTo>
                  <a:lnTo>
                    <a:pt x="11236" y="11236"/>
                  </a:lnTo>
                  <a:close/>
                </a:path>
              </a:pathLst>
            </a:custGeom>
            <a:solidFill>
              <a:srgbClr val="A67C52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19" name="任意多边形: 形状 255"/>
            <p:cNvSpPr/>
            <p:nvPr>
              <p:custDataLst>
                <p:tags r:id="rId99"/>
              </p:custDataLst>
            </p:nvPr>
          </p:nvSpPr>
          <p:spPr>
            <a:xfrm>
              <a:off x="7881129" y="4356948"/>
              <a:ext cx="629202" cy="134829"/>
            </a:xfrm>
            <a:custGeom>
              <a:avLst/>
              <a:gdLst/>
              <a:ahLst/>
              <a:cxnLst>
                <a:cxn ang="0">
                  <a:pos x="11236" y="11236"/>
                </a:cxn>
                <a:cxn ang="0">
                  <a:pos x="619465" y="11236"/>
                </a:cxn>
                <a:cxn ang="0">
                  <a:pos x="619465" y="129586"/>
                </a:cxn>
                <a:cxn ang="0">
                  <a:pos x="11236" y="129586"/>
                </a:cxn>
                <a:cxn ang="0">
                  <a:pos x="11236" y="11236"/>
                </a:cxn>
              </a:cxnLst>
              <a:rect l="0" t="0" r="0" b="0"/>
              <a:pathLst>
                <a:path w="629202" h="134829">
                  <a:moveTo>
                    <a:pt x="11236" y="11236"/>
                  </a:moveTo>
                  <a:lnTo>
                    <a:pt x="619465" y="11236"/>
                  </a:lnTo>
                  <a:lnTo>
                    <a:pt x="619465" y="129586"/>
                  </a:lnTo>
                  <a:lnTo>
                    <a:pt x="11236" y="129586"/>
                  </a:lnTo>
                  <a:lnTo>
                    <a:pt x="11236" y="11236"/>
                  </a:lnTo>
                  <a:close/>
                </a:path>
              </a:pathLst>
            </a:custGeom>
            <a:solidFill>
              <a:srgbClr val="A67C52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20" name="任意多边形: 形状 256"/>
            <p:cNvSpPr/>
            <p:nvPr>
              <p:custDataLst>
                <p:tags r:id="rId100"/>
              </p:custDataLst>
            </p:nvPr>
          </p:nvSpPr>
          <p:spPr>
            <a:xfrm>
              <a:off x="8481868" y="4004894"/>
              <a:ext cx="164791" cy="2591715"/>
            </a:xfrm>
            <a:custGeom>
              <a:avLst/>
              <a:gdLst/>
              <a:ahLst/>
              <a:cxnLst>
                <a:cxn ang="0">
                  <a:pos x="11236" y="11236"/>
                </a:cxn>
                <a:cxn ang="0">
                  <a:pos x="161046" y="11236"/>
                </a:cxn>
                <a:cxn ang="0">
                  <a:pos x="161046" y="2589468"/>
                </a:cxn>
                <a:cxn ang="0">
                  <a:pos x="11236" y="2589468"/>
                </a:cxn>
                <a:cxn ang="0">
                  <a:pos x="11236" y="11236"/>
                </a:cxn>
              </a:cxnLst>
              <a:rect l="0" t="0" r="0" b="0"/>
              <a:pathLst>
                <a:path w="164791" h="2591715">
                  <a:moveTo>
                    <a:pt x="11236" y="11236"/>
                  </a:moveTo>
                  <a:lnTo>
                    <a:pt x="161046" y="11236"/>
                  </a:lnTo>
                  <a:lnTo>
                    <a:pt x="161046" y="2589468"/>
                  </a:lnTo>
                  <a:lnTo>
                    <a:pt x="11236" y="2589468"/>
                  </a:lnTo>
                  <a:lnTo>
                    <a:pt x="11236" y="11236"/>
                  </a:lnTo>
                  <a:close/>
                </a:path>
              </a:pathLst>
            </a:custGeom>
            <a:solidFill>
              <a:srgbClr val="A67C52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21" name="任意多边形: 形状 257"/>
            <p:cNvSpPr/>
            <p:nvPr>
              <p:custDataLst>
                <p:tags r:id="rId101"/>
              </p:custDataLst>
            </p:nvPr>
          </p:nvSpPr>
          <p:spPr>
            <a:xfrm>
              <a:off x="7731319" y="4004894"/>
              <a:ext cx="164791" cy="2591715"/>
            </a:xfrm>
            <a:custGeom>
              <a:avLst/>
              <a:gdLst/>
              <a:ahLst/>
              <a:cxnLst>
                <a:cxn ang="0">
                  <a:pos x="11236" y="11236"/>
                </a:cxn>
                <a:cxn ang="0">
                  <a:pos x="161046" y="11236"/>
                </a:cxn>
                <a:cxn ang="0">
                  <a:pos x="161046" y="2589468"/>
                </a:cxn>
                <a:cxn ang="0">
                  <a:pos x="11236" y="2589468"/>
                </a:cxn>
                <a:cxn ang="0">
                  <a:pos x="11236" y="11236"/>
                </a:cxn>
              </a:cxnLst>
              <a:rect l="0" t="0" r="0" b="0"/>
              <a:pathLst>
                <a:path w="164791" h="2591715">
                  <a:moveTo>
                    <a:pt x="11236" y="11236"/>
                  </a:moveTo>
                  <a:lnTo>
                    <a:pt x="161046" y="11236"/>
                  </a:lnTo>
                  <a:lnTo>
                    <a:pt x="161046" y="2589468"/>
                  </a:lnTo>
                  <a:lnTo>
                    <a:pt x="11236" y="2589468"/>
                  </a:lnTo>
                  <a:lnTo>
                    <a:pt x="11236" y="11236"/>
                  </a:lnTo>
                  <a:close/>
                </a:path>
              </a:pathLst>
            </a:custGeom>
            <a:solidFill>
              <a:srgbClr val="A67C52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22" name="任意多边形: 形状 258"/>
            <p:cNvSpPr/>
            <p:nvPr>
              <p:custDataLst>
                <p:tags r:id="rId102"/>
              </p:custDataLst>
            </p:nvPr>
          </p:nvSpPr>
          <p:spPr>
            <a:xfrm>
              <a:off x="8232426" y="3283624"/>
              <a:ext cx="179772" cy="149810"/>
            </a:xfrm>
            <a:custGeom>
              <a:avLst/>
              <a:gdLst/>
              <a:ahLst/>
              <a:cxnLst>
                <a:cxn ang="0">
                  <a:pos x="68920" y="17912"/>
                </a:cxn>
                <a:cxn ang="0">
                  <a:pos x="172289" y="52368"/>
                </a:cxn>
                <a:cxn ang="0">
                  <a:pos x="118357" y="146748"/>
                </a:cxn>
                <a:cxn ang="0">
                  <a:pos x="14988" y="112292"/>
                </a:cxn>
                <a:cxn ang="0">
                  <a:pos x="68920" y="17912"/>
                </a:cxn>
              </a:cxnLst>
              <a:rect l="0" t="0" r="0" b="0"/>
              <a:pathLst>
                <a:path w="179772" h="149810">
                  <a:moveTo>
                    <a:pt x="68920" y="17912"/>
                  </a:moveTo>
                  <a:cubicBezTo>
                    <a:pt x="112365" y="1433"/>
                    <a:pt x="158806" y="16414"/>
                    <a:pt x="172289" y="52368"/>
                  </a:cubicBezTo>
                  <a:cubicBezTo>
                    <a:pt x="185772" y="88322"/>
                    <a:pt x="161802" y="130269"/>
                    <a:pt x="118357" y="146748"/>
                  </a:cubicBezTo>
                  <a:cubicBezTo>
                    <a:pt x="74913" y="163228"/>
                    <a:pt x="28471" y="148247"/>
                    <a:pt x="14988" y="112292"/>
                  </a:cubicBezTo>
                  <a:cubicBezTo>
                    <a:pt x="1505" y="76338"/>
                    <a:pt x="25475" y="34391"/>
                    <a:pt x="68920" y="17912"/>
                  </a:cubicBezTo>
                  <a:close/>
                </a:path>
              </a:pathLst>
            </a:custGeom>
            <a:solidFill>
              <a:srgbClr val="FFD99A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23" name="任意多边形: 形状 259"/>
            <p:cNvSpPr/>
            <p:nvPr>
              <p:custDataLst>
                <p:tags r:id="rId103"/>
              </p:custDataLst>
            </p:nvPr>
          </p:nvSpPr>
          <p:spPr>
            <a:xfrm>
              <a:off x="8219016" y="3378688"/>
              <a:ext cx="434449" cy="614221"/>
            </a:xfrm>
            <a:custGeom>
              <a:avLst/>
              <a:gdLst/>
              <a:ahLst/>
              <a:cxnLst>
                <a:cxn ang="0">
                  <a:pos x="384946" y="216476"/>
                </a:cxn>
                <a:cxn ang="0">
                  <a:pos x="284574" y="249434"/>
                </a:cxn>
                <a:cxn ang="0">
                  <a:pos x="173714" y="436696"/>
                </a:cxn>
                <a:cxn ang="0">
                  <a:pos x="169220" y="36703"/>
                </a:cxn>
                <a:cxn ang="0">
                  <a:pos x="128771" y="41198"/>
                </a:cxn>
                <a:cxn ang="0">
                  <a:pos x="20908" y="11236"/>
                </a:cxn>
                <a:cxn ang="0">
                  <a:pos x="11919" y="201495"/>
                </a:cxn>
                <a:cxn ang="0">
                  <a:pos x="128771" y="607480"/>
                </a:cxn>
                <a:cxn ang="0">
                  <a:pos x="161729" y="611974"/>
                </a:cxn>
                <a:cxn ang="0">
                  <a:pos x="420901" y="316848"/>
                </a:cxn>
                <a:cxn ang="0">
                  <a:pos x="384946" y="216476"/>
                </a:cxn>
              </a:cxnLst>
              <a:rect l="0" t="0" r="0" b="0"/>
              <a:pathLst>
                <a:path w="434449" h="614221">
                  <a:moveTo>
                    <a:pt x="384946" y="216476"/>
                  </a:moveTo>
                  <a:cubicBezTo>
                    <a:pt x="347494" y="198498"/>
                    <a:pt x="302551" y="213479"/>
                    <a:pt x="284574" y="249434"/>
                  </a:cubicBezTo>
                  <a:cubicBezTo>
                    <a:pt x="232140" y="355799"/>
                    <a:pt x="194687" y="409731"/>
                    <a:pt x="173714" y="436696"/>
                  </a:cubicBezTo>
                  <a:cubicBezTo>
                    <a:pt x="158733" y="363290"/>
                    <a:pt x="157235" y="207487"/>
                    <a:pt x="169220" y="36703"/>
                  </a:cubicBezTo>
                  <a:cubicBezTo>
                    <a:pt x="155737" y="39700"/>
                    <a:pt x="142254" y="41198"/>
                    <a:pt x="128771" y="41198"/>
                  </a:cubicBezTo>
                  <a:cubicBezTo>
                    <a:pt x="85326" y="41198"/>
                    <a:pt x="50870" y="30711"/>
                    <a:pt x="20908" y="11236"/>
                  </a:cubicBezTo>
                  <a:cubicBezTo>
                    <a:pt x="16414" y="65167"/>
                    <a:pt x="13417" y="132582"/>
                    <a:pt x="11919" y="201495"/>
                  </a:cubicBezTo>
                  <a:cubicBezTo>
                    <a:pt x="5927" y="468157"/>
                    <a:pt x="38885" y="582012"/>
                    <a:pt x="128771" y="607480"/>
                  </a:cubicBezTo>
                  <a:cubicBezTo>
                    <a:pt x="139258" y="610476"/>
                    <a:pt x="149744" y="611974"/>
                    <a:pt x="161729" y="611974"/>
                  </a:cubicBezTo>
                  <a:cubicBezTo>
                    <a:pt x="253114" y="611974"/>
                    <a:pt x="332513" y="493624"/>
                    <a:pt x="420901" y="316848"/>
                  </a:cubicBezTo>
                  <a:cubicBezTo>
                    <a:pt x="437380" y="280894"/>
                    <a:pt x="422399" y="235951"/>
                    <a:pt x="384946" y="216476"/>
                  </a:cubicBezTo>
                  <a:close/>
                </a:path>
              </a:pathLst>
            </a:custGeom>
            <a:solidFill>
              <a:srgbClr val="4D4D4D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24" name="任意多边形: 形状 260"/>
            <p:cNvSpPr/>
            <p:nvPr>
              <p:custDataLst>
                <p:tags r:id="rId104"/>
              </p:custDataLst>
            </p:nvPr>
          </p:nvSpPr>
          <p:spPr>
            <a:xfrm>
              <a:off x="7971015" y="4963679"/>
              <a:ext cx="179772" cy="134829"/>
            </a:xfrm>
            <a:custGeom>
              <a:avLst/>
              <a:gdLst/>
              <a:ahLst/>
              <a:cxnLst>
                <a:cxn ang="0">
                  <a:pos x="177525" y="129586"/>
                </a:cxn>
                <a:cxn ang="0">
                  <a:pos x="179023" y="116103"/>
                </a:cxn>
                <a:cxn ang="0">
                  <a:pos x="95130" y="11236"/>
                </a:cxn>
                <a:cxn ang="0">
                  <a:pos x="11236" y="116103"/>
                </a:cxn>
                <a:cxn ang="0">
                  <a:pos x="12734" y="129586"/>
                </a:cxn>
                <a:cxn ang="0">
                  <a:pos x="177525" y="129586"/>
                </a:cxn>
              </a:cxnLst>
              <a:rect l="0" t="0" r="0" b="0"/>
              <a:pathLst>
                <a:path w="179772" h="134829">
                  <a:moveTo>
                    <a:pt x="177525" y="129586"/>
                  </a:moveTo>
                  <a:cubicBezTo>
                    <a:pt x="177525" y="125092"/>
                    <a:pt x="179023" y="120597"/>
                    <a:pt x="179023" y="116103"/>
                  </a:cubicBezTo>
                  <a:cubicBezTo>
                    <a:pt x="179023" y="57677"/>
                    <a:pt x="141571" y="11236"/>
                    <a:pt x="95130" y="11236"/>
                  </a:cubicBezTo>
                  <a:cubicBezTo>
                    <a:pt x="48688" y="11236"/>
                    <a:pt x="11236" y="59175"/>
                    <a:pt x="11236" y="116103"/>
                  </a:cubicBezTo>
                  <a:cubicBezTo>
                    <a:pt x="11236" y="120597"/>
                    <a:pt x="11236" y="125092"/>
                    <a:pt x="12734" y="129586"/>
                  </a:cubicBezTo>
                  <a:lnTo>
                    <a:pt x="177525" y="129586"/>
                  </a:lnTo>
                  <a:close/>
                </a:path>
              </a:pathLst>
            </a:custGeom>
            <a:solidFill>
              <a:srgbClr val="33333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25" name="任意多边形: 形状 261"/>
            <p:cNvSpPr/>
            <p:nvPr>
              <p:custDataLst>
                <p:tags r:id="rId105"/>
              </p:custDataLst>
            </p:nvPr>
          </p:nvSpPr>
          <p:spPr>
            <a:xfrm>
              <a:off x="8246579" y="5625978"/>
              <a:ext cx="179772" cy="254677"/>
            </a:xfrm>
            <a:custGeom>
              <a:avLst/>
              <a:gdLst/>
              <a:ahLst/>
              <a:cxnLst>
                <a:cxn ang="0">
                  <a:pos x="140159" y="12595"/>
                </a:cxn>
                <a:cxn ang="0">
                  <a:pos x="164129" y="235812"/>
                </a:cxn>
                <a:cxn ang="0">
                  <a:pos x="12820" y="235812"/>
                </a:cxn>
                <a:cxn ang="0">
                  <a:pos x="42783" y="160907"/>
                </a:cxn>
                <a:cxn ang="0">
                  <a:pos x="140159" y="12595"/>
                </a:cxn>
              </a:cxnLst>
              <a:rect l="0" t="0" r="0" b="0"/>
              <a:pathLst>
                <a:path w="179772" h="254677">
                  <a:moveTo>
                    <a:pt x="140159" y="12595"/>
                  </a:moveTo>
                  <a:cubicBezTo>
                    <a:pt x="191095" y="20085"/>
                    <a:pt x="188098" y="129447"/>
                    <a:pt x="164129" y="235812"/>
                  </a:cubicBezTo>
                  <a:cubicBezTo>
                    <a:pt x="164129" y="235812"/>
                    <a:pt x="120684" y="265774"/>
                    <a:pt x="12820" y="235812"/>
                  </a:cubicBezTo>
                  <a:cubicBezTo>
                    <a:pt x="12820" y="235812"/>
                    <a:pt x="836" y="181881"/>
                    <a:pt x="42783" y="160907"/>
                  </a:cubicBezTo>
                  <a:cubicBezTo>
                    <a:pt x="44281" y="160907"/>
                    <a:pt x="18813" y="-5382"/>
                    <a:pt x="140159" y="12595"/>
                  </a:cubicBezTo>
                  <a:close/>
                </a:path>
              </a:pathLst>
            </a:custGeom>
            <a:solidFill>
              <a:srgbClr val="33333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26" name="任意多边形: 形状 262"/>
            <p:cNvSpPr/>
            <p:nvPr>
              <p:custDataLst>
                <p:tags r:id="rId106"/>
              </p:custDataLst>
            </p:nvPr>
          </p:nvSpPr>
          <p:spPr>
            <a:xfrm>
              <a:off x="7943864" y="4112758"/>
              <a:ext cx="614221" cy="1573006"/>
            </a:xfrm>
            <a:custGeom>
              <a:avLst/>
              <a:gdLst/>
              <a:ahLst/>
              <a:cxnLst>
                <a:cxn ang="0">
                  <a:pos x="299056" y="81646"/>
                </a:cxn>
                <a:cxn ang="0">
                  <a:pos x="33892" y="258422"/>
                </a:cxn>
                <a:cxn ang="0">
                  <a:pos x="39884" y="908599"/>
                </a:cxn>
                <a:cxn ang="0">
                  <a:pos x="194189" y="899610"/>
                </a:cxn>
                <a:cxn ang="0">
                  <a:pos x="188196" y="432202"/>
                </a:cxn>
                <a:cxn ang="0">
                  <a:pos x="382950" y="397746"/>
                </a:cxn>
                <a:cxn ang="0">
                  <a:pos x="336509" y="1531808"/>
                </a:cxn>
                <a:cxn ang="0">
                  <a:pos x="486319" y="1557276"/>
                </a:cxn>
                <a:cxn ang="0">
                  <a:pos x="528266" y="11236"/>
                </a:cxn>
                <a:cxn ang="0">
                  <a:pos x="299056" y="81646"/>
                </a:cxn>
              </a:cxnLst>
              <a:rect l="0" t="0" r="0" b="0"/>
              <a:pathLst>
                <a:path w="614221" h="1573006">
                  <a:moveTo>
                    <a:pt x="299056" y="81646"/>
                  </a:moveTo>
                  <a:cubicBezTo>
                    <a:pt x="299056" y="81646"/>
                    <a:pt x="71345" y="182019"/>
                    <a:pt x="33892" y="258422"/>
                  </a:cubicBezTo>
                  <a:cubicBezTo>
                    <a:pt x="-2062" y="334825"/>
                    <a:pt x="8424" y="757290"/>
                    <a:pt x="39884" y="908599"/>
                  </a:cubicBezTo>
                  <a:cubicBezTo>
                    <a:pt x="39884" y="908599"/>
                    <a:pt x="153740" y="935564"/>
                    <a:pt x="194189" y="899610"/>
                  </a:cubicBezTo>
                  <a:cubicBezTo>
                    <a:pt x="194189" y="899610"/>
                    <a:pt x="219657" y="502613"/>
                    <a:pt x="188196" y="432202"/>
                  </a:cubicBezTo>
                  <a:cubicBezTo>
                    <a:pt x="188196" y="432202"/>
                    <a:pt x="320029" y="450179"/>
                    <a:pt x="382950" y="397746"/>
                  </a:cubicBezTo>
                  <a:cubicBezTo>
                    <a:pt x="382950" y="397746"/>
                    <a:pt x="426395" y="1080880"/>
                    <a:pt x="336509" y="1531808"/>
                  </a:cubicBezTo>
                  <a:cubicBezTo>
                    <a:pt x="336509" y="1531808"/>
                    <a:pt x="439877" y="1581246"/>
                    <a:pt x="486319" y="1557276"/>
                  </a:cubicBezTo>
                  <a:cubicBezTo>
                    <a:pt x="531262" y="1533306"/>
                    <a:pt x="730509" y="631450"/>
                    <a:pt x="528266" y="11236"/>
                  </a:cubicBezTo>
                  <a:lnTo>
                    <a:pt x="299056" y="81646"/>
                  </a:lnTo>
                  <a:close/>
                </a:path>
              </a:pathLst>
            </a:custGeom>
            <a:solidFill>
              <a:srgbClr val="0071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27" name="任意多边形: 形状 263"/>
            <p:cNvSpPr/>
            <p:nvPr>
              <p:custDataLst>
                <p:tags r:id="rId107"/>
              </p:custDataLst>
            </p:nvPr>
          </p:nvSpPr>
          <p:spPr>
            <a:xfrm>
              <a:off x="8070533" y="3488349"/>
              <a:ext cx="554297" cy="779013"/>
            </a:xfrm>
            <a:custGeom>
              <a:avLst/>
              <a:gdLst/>
              <a:ahLst/>
              <a:cxnLst>
                <a:cxn ang="0">
                  <a:pos x="328190" y="66366"/>
                </a:cxn>
                <a:cxn ang="0">
                  <a:pos x="70516" y="18426"/>
                </a:cxn>
                <a:cxn ang="0">
                  <a:pos x="70516" y="758490"/>
                </a:cxn>
                <a:cxn ang="0">
                  <a:pos x="424068" y="742011"/>
                </a:cxn>
                <a:cxn ang="0">
                  <a:pos x="513954" y="295575"/>
                </a:cxn>
                <a:cxn ang="0">
                  <a:pos x="328190" y="66366"/>
                </a:cxn>
              </a:cxnLst>
              <a:rect l="0" t="0" r="0" b="0"/>
              <a:pathLst>
                <a:path w="554297" h="779012">
                  <a:moveTo>
                    <a:pt x="328190" y="66366"/>
                  </a:moveTo>
                  <a:cubicBezTo>
                    <a:pt x="283247" y="54381"/>
                    <a:pt x="122950" y="-10038"/>
                    <a:pt x="70516" y="18426"/>
                  </a:cubicBezTo>
                  <a:cubicBezTo>
                    <a:pt x="18083" y="46890"/>
                    <a:pt x="-31355" y="427408"/>
                    <a:pt x="70516" y="758488"/>
                  </a:cubicBezTo>
                  <a:cubicBezTo>
                    <a:pt x="70516" y="758488"/>
                    <a:pt x="277254" y="806428"/>
                    <a:pt x="424068" y="742009"/>
                  </a:cubicBezTo>
                  <a:cubicBezTo>
                    <a:pt x="424068" y="742009"/>
                    <a:pt x="448038" y="392952"/>
                    <a:pt x="513954" y="295575"/>
                  </a:cubicBezTo>
                  <a:cubicBezTo>
                    <a:pt x="581369" y="199697"/>
                    <a:pt x="585863" y="133780"/>
                    <a:pt x="328190" y="66366"/>
                  </a:cubicBezTo>
                  <a:close/>
                </a:path>
              </a:pathLst>
            </a:custGeom>
            <a:solidFill>
              <a:srgbClr val="33333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28" name="任意多边形: 形状 264"/>
            <p:cNvSpPr/>
            <p:nvPr>
              <p:custDataLst>
                <p:tags r:id="rId108"/>
              </p:custDataLst>
            </p:nvPr>
          </p:nvSpPr>
          <p:spPr>
            <a:xfrm>
              <a:off x="7804042" y="3312771"/>
              <a:ext cx="434449" cy="599240"/>
            </a:xfrm>
            <a:custGeom>
              <a:avLst/>
              <a:gdLst/>
              <a:ahLst/>
              <a:cxnLst>
                <a:cxn ang="0">
                  <a:pos x="404422" y="188012"/>
                </a:cxn>
                <a:cxn ang="0">
                  <a:pos x="286072" y="238947"/>
                </a:cxn>
                <a:cxn ang="0">
                  <a:pos x="175212" y="426210"/>
                </a:cxn>
                <a:cxn ang="0">
                  <a:pos x="170718" y="14232"/>
                </a:cxn>
                <a:cxn ang="0">
                  <a:pos x="98809" y="26217"/>
                </a:cxn>
                <a:cxn ang="0">
                  <a:pos x="20908" y="11236"/>
                </a:cxn>
                <a:cxn ang="0">
                  <a:pos x="11919" y="189510"/>
                </a:cxn>
                <a:cxn ang="0">
                  <a:pos x="128771" y="595495"/>
                </a:cxn>
                <a:cxn ang="0">
                  <a:pos x="161729" y="599990"/>
                </a:cxn>
                <a:cxn ang="0">
                  <a:pos x="423897" y="322841"/>
                </a:cxn>
                <a:cxn ang="0">
                  <a:pos x="404422" y="188012"/>
                </a:cxn>
              </a:cxnLst>
              <a:rect l="0" t="0" r="0" b="0"/>
              <a:pathLst>
                <a:path w="434449" h="599240">
                  <a:moveTo>
                    <a:pt x="404422" y="188012"/>
                  </a:moveTo>
                  <a:cubicBezTo>
                    <a:pt x="366969" y="170035"/>
                    <a:pt x="305547" y="201495"/>
                    <a:pt x="286072" y="238947"/>
                  </a:cubicBezTo>
                  <a:cubicBezTo>
                    <a:pt x="233638" y="345312"/>
                    <a:pt x="196186" y="399244"/>
                    <a:pt x="175212" y="426210"/>
                  </a:cubicBezTo>
                  <a:cubicBezTo>
                    <a:pt x="160231" y="351305"/>
                    <a:pt x="157235" y="189510"/>
                    <a:pt x="170718" y="14232"/>
                  </a:cubicBezTo>
                  <a:cubicBezTo>
                    <a:pt x="149744" y="21723"/>
                    <a:pt x="125775" y="26217"/>
                    <a:pt x="98809" y="26217"/>
                  </a:cubicBezTo>
                  <a:cubicBezTo>
                    <a:pt x="70345" y="26217"/>
                    <a:pt x="43379" y="20224"/>
                    <a:pt x="20908" y="11236"/>
                  </a:cubicBezTo>
                  <a:cubicBezTo>
                    <a:pt x="17912" y="63669"/>
                    <a:pt x="13417" y="126590"/>
                    <a:pt x="11919" y="189510"/>
                  </a:cubicBezTo>
                  <a:cubicBezTo>
                    <a:pt x="5927" y="456172"/>
                    <a:pt x="38885" y="570028"/>
                    <a:pt x="128771" y="595495"/>
                  </a:cubicBezTo>
                  <a:cubicBezTo>
                    <a:pt x="139258" y="598492"/>
                    <a:pt x="149744" y="599990"/>
                    <a:pt x="161729" y="599990"/>
                  </a:cubicBezTo>
                  <a:cubicBezTo>
                    <a:pt x="253113" y="599990"/>
                    <a:pt x="335509" y="499617"/>
                    <a:pt x="423897" y="322841"/>
                  </a:cubicBezTo>
                  <a:cubicBezTo>
                    <a:pt x="440376" y="286887"/>
                    <a:pt x="440376" y="207487"/>
                    <a:pt x="404422" y="188012"/>
                  </a:cubicBezTo>
                  <a:close/>
                </a:path>
              </a:pathLst>
            </a:custGeom>
            <a:solidFill>
              <a:srgbClr val="4D4D4D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29" name="任意多边形: 形状 265"/>
            <p:cNvSpPr/>
            <p:nvPr>
              <p:custDataLst>
                <p:tags r:id="rId109"/>
              </p:custDataLst>
            </p:nvPr>
          </p:nvSpPr>
          <p:spPr>
            <a:xfrm>
              <a:off x="8357525" y="3407152"/>
              <a:ext cx="179772" cy="164791"/>
            </a:xfrm>
            <a:custGeom>
              <a:avLst/>
              <a:gdLst/>
              <a:ahLst/>
              <a:cxnLst>
                <a:cxn ang="0">
                  <a:pos x="17228" y="11236"/>
                </a:cxn>
                <a:cxn ang="0">
                  <a:pos x="11236" y="113107"/>
                </a:cxn>
                <a:cxn ang="0">
                  <a:pos x="156552" y="158050"/>
                </a:cxn>
                <a:cxn ang="0">
                  <a:pos x="180521" y="93631"/>
                </a:cxn>
                <a:cxn ang="0">
                  <a:pos x="17228" y="11236"/>
                </a:cxn>
              </a:cxnLst>
              <a:rect l="0" t="0" r="0" b="0"/>
              <a:pathLst>
                <a:path w="179772" h="164791">
                  <a:moveTo>
                    <a:pt x="17228" y="11236"/>
                  </a:moveTo>
                  <a:cubicBezTo>
                    <a:pt x="17228" y="11236"/>
                    <a:pt x="35205" y="87639"/>
                    <a:pt x="11236" y="113107"/>
                  </a:cubicBezTo>
                  <a:lnTo>
                    <a:pt x="156552" y="158050"/>
                  </a:lnTo>
                  <a:cubicBezTo>
                    <a:pt x="156552" y="158050"/>
                    <a:pt x="162544" y="104118"/>
                    <a:pt x="180521" y="93631"/>
                  </a:cubicBezTo>
                  <a:cubicBezTo>
                    <a:pt x="197000" y="81646"/>
                    <a:pt x="17228" y="11236"/>
                    <a:pt x="17228" y="11236"/>
                  </a:cubicBezTo>
                  <a:close/>
                </a:path>
              </a:pathLst>
            </a:custGeom>
            <a:solidFill>
              <a:srgbClr val="FFD99A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30" name="任意多边形: 形状 266"/>
            <p:cNvSpPr/>
            <p:nvPr>
              <p:custDataLst>
                <p:tags r:id="rId110"/>
              </p:custDataLst>
            </p:nvPr>
          </p:nvSpPr>
          <p:spPr>
            <a:xfrm>
              <a:off x="8313799" y="3040117"/>
              <a:ext cx="404487" cy="494373"/>
            </a:xfrm>
            <a:custGeom>
              <a:avLst/>
              <a:gdLst/>
              <a:ahLst/>
              <a:cxnLst>
                <a:cxn ang="0">
                  <a:pos x="371061" y="217974"/>
                </a:cxn>
                <a:cxn ang="0">
                  <a:pos x="269190" y="69662"/>
                </a:cxn>
                <a:cxn ang="0">
                  <a:pos x="110391" y="11236"/>
                </a:cxn>
                <a:cxn ang="0">
                  <a:pos x="99904" y="98126"/>
                </a:cxn>
                <a:cxn ang="0">
                  <a:pos x="53463" y="83145"/>
                </a:cxn>
                <a:cxn ang="0">
                  <a:pos x="53463" y="167038"/>
                </a:cxn>
                <a:cxn ang="0">
                  <a:pos x="108893" y="460666"/>
                </a:cxn>
                <a:cxn ang="0">
                  <a:pos x="371061" y="354301"/>
                </a:cxn>
                <a:cxn ang="0">
                  <a:pos x="371061" y="217974"/>
                </a:cxn>
              </a:cxnLst>
              <a:rect l="0" t="0" r="0" b="0"/>
              <a:pathLst>
                <a:path w="404487" h="494373">
                  <a:moveTo>
                    <a:pt x="371061" y="217974"/>
                  </a:moveTo>
                  <a:cubicBezTo>
                    <a:pt x="371061" y="217974"/>
                    <a:pt x="399525" y="83145"/>
                    <a:pt x="269190" y="69662"/>
                  </a:cubicBezTo>
                  <a:cubicBezTo>
                    <a:pt x="138855" y="56179"/>
                    <a:pt x="119380" y="39700"/>
                    <a:pt x="110391" y="11236"/>
                  </a:cubicBezTo>
                  <a:cubicBezTo>
                    <a:pt x="110391" y="11236"/>
                    <a:pt x="80429" y="66665"/>
                    <a:pt x="99904" y="98126"/>
                  </a:cubicBezTo>
                  <a:cubicBezTo>
                    <a:pt x="99904" y="98126"/>
                    <a:pt x="63950" y="98126"/>
                    <a:pt x="53463" y="83145"/>
                  </a:cubicBezTo>
                  <a:cubicBezTo>
                    <a:pt x="53463" y="83145"/>
                    <a:pt x="78931" y="147563"/>
                    <a:pt x="53463" y="167038"/>
                  </a:cubicBezTo>
                  <a:cubicBezTo>
                    <a:pt x="27996" y="188012"/>
                    <a:pt x="-51404" y="367784"/>
                    <a:pt x="108893" y="460666"/>
                  </a:cubicBezTo>
                  <a:cubicBezTo>
                    <a:pt x="269190" y="552050"/>
                    <a:pt x="348589" y="376773"/>
                    <a:pt x="371061" y="354301"/>
                  </a:cubicBezTo>
                  <a:cubicBezTo>
                    <a:pt x="396528" y="330331"/>
                    <a:pt x="426491" y="217974"/>
                    <a:pt x="371061" y="217974"/>
                  </a:cubicBezTo>
                  <a:close/>
                </a:path>
              </a:pathLst>
            </a:custGeom>
            <a:solidFill>
              <a:srgbClr val="FBB03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31" name="任意多边形: 形状 267"/>
            <p:cNvSpPr/>
            <p:nvPr>
              <p:custDataLst>
                <p:tags r:id="rId111"/>
              </p:custDataLst>
            </p:nvPr>
          </p:nvSpPr>
          <p:spPr>
            <a:xfrm>
              <a:off x="8315578" y="3488049"/>
              <a:ext cx="224715" cy="119848"/>
            </a:xfrm>
            <a:custGeom>
              <a:avLst/>
              <a:gdLst/>
              <a:ahLst/>
              <a:cxnLst>
                <a:cxn ang="0">
                  <a:pos x="11236" y="42696"/>
                </a:cxn>
                <a:cxn ang="0">
                  <a:pos x="45692" y="11236"/>
                </a:cxn>
                <a:cxn ang="0">
                  <a:pos x="211981" y="63669"/>
                </a:cxn>
                <a:cxn ang="0">
                  <a:pos x="217974" y="110110"/>
                </a:cxn>
                <a:cxn ang="0">
                  <a:pos x="11236" y="42696"/>
                </a:cxn>
              </a:cxnLst>
              <a:rect l="0" t="0" r="0" b="0"/>
              <a:pathLst>
                <a:path w="224715" h="119848">
                  <a:moveTo>
                    <a:pt x="11236" y="42696"/>
                  </a:moveTo>
                  <a:lnTo>
                    <a:pt x="45692" y="11236"/>
                  </a:lnTo>
                  <a:lnTo>
                    <a:pt x="211981" y="63669"/>
                  </a:lnTo>
                  <a:lnTo>
                    <a:pt x="217974" y="110110"/>
                  </a:lnTo>
                  <a:cubicBezTo>
                    <a:pt x="216476" y="110110"/>
                    <a:pt x="78650" y="101122"/>
                    <a:pt x="11236" y="42696"/>
                  </a:cubicBezTo>
                  <a:close/>
                </a:path>
              </a:pathLst>
            </a:custGeom>
            <a:solidFill>
              <a:srgbClr val="4D4D4D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32" name="任意多边形: 形状 268"/>
            <p:cNvSpPr/>
            <p:nvPr>
              <p:custDataLst>
                <p:tags r:id="rId112"/>
              </p:custDataLst>
            </p:nvPr>
          </p:nvSpPr>
          <p:spPr>
            <a:xfrm>
              <a:off x="7805721" y="3200813"/>
              <a:ext cx="164791" cy="164791"/>
            </a:xfrm>
            <a:custGeom>
              <a:avLst/>
              <a:gdLst/>
              <a:ahLst/>
              <a:cxnLst>
                <a:cxn ang="0">
                  <a:pos x="136081" y="39301"/>
                </a:cxn>
                <a:cxn ang="0">
                  <a:pos x="148066" y="147164"/>
                </a:cxn>
                <a:cxn ang="0">
                  <a:pos x="40203" y="136678"/>
                </a:cxn>
                <a:cxn ang="0">
                  <a:pos x="28218" y="28814"/>
                </a:cxn>
                <a:cxn ang="0">
                  <a:pos x="136081" y="39301"/>
                </a:cxn>
              </a:cxnLst>
              <a:rect l="0" t="0" r="0" b="0"/>
              <a:pathLst>
                <a:path w="164791" h="164791">
                  <a:moveTo>
                    <a:pt x="136081" y="39301"/>
                  </a:moveTo>
                  <a:cubicBezTo>
                    <a:pt x="169039" y="72259"/>
                    <a:pt x="175032" y="120198"/>
                    <a:pt x="148066" y="147164"/>
                  </a:cubicBezTo>
                  <a:cubicBezTo>
                    <a:pt x="121100" y="174130"/>
                    <a:pt x="73161" y="169636"/>
                    <a:pt x="40203" y="136678"/>
                  </a:cubicBezTo>
                  <a:cubicBezTo>
                    <a:pt x="7245" y="103719"/>
                    <a:pt x="1252" y="55780"/>
                    <a:pt x="28218" y="28814"/>
                  </a:cubicBezTo>
                  <a:cubicBezTo>
                    <a:pt x="53686" y="1848"/>
                    <a:pt x="101625" y="6343"/>
                    <a:pt x="136081" y="39301"/>
                  </a:cubicBezTo>
                  <a:close/>
                </a:path>
              </a:pathLst>
            </a:custGeom>
            <a:solidFill>
              <a:srgbClr val="FFD99A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26" name="KSO_TEMPLATE" hidden="1"/>
          <p:cNvSpPr/>
          <p:nvPr>
            <p:custDataLst>
              <p:tags r:id="rId11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" b="1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标题 1"/>
          <p:cNvSpPr>
            <a:spLocks noGrp="1"/>
          </p:cNvSpPr>
          <p:nvPr>
            <p:ph type="ctrTitle"/>
          </p:nvPr>
        </p:nvSpPr>
        <p:spPr>
          <a:xfrm>
            <a:off x="167393" y="3708299"/>
            <a:ext cx="4056888" cy="1774154"/>
          </a:xfrm>
        </p:spPr>
        <p:txBody>
          <a:bodyPr lIns="90000" tIns="46800" rIns="90000" bIns="46800" anchor="b">
            <a:normAutofit/>
          </a:bodyPr>
          <a:lstStyle>
            <a:lvl1pPr marL="0" indent="0" algn="r">
              <a:buFont typeface="Arial" panose="020B0604020202020204" pitchFamily="34" charset="0"/>
              <a:buNone/>
              <a:defRPr sz="6600" baseline="0">
                <a:solidFill>
                  <a:schemeClr val="accent1"/>
                </a:solidFill>
                <a:ea typeface="汉仪旗黑-85S" pitchFamily="18" charset="-122"/>
              </a:defRPr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127" name="日期占位符 3"/>
          <p:cNvSpPr>
            <a:spLocks noGrp="1"/>
          </p:cNvSpPr>
          <p:nvPr>
            <p:ph type="dt" sz="half" idx="2"/>
            <p:custDataLst>
              <p:tags r:id="rId114"/>
            </p:custDataLst>
          </p:nvPr>
        </p:nvSpPr>
        <p:spPr bwMode="auto">
          <a:xfrm>
            <a:off x="660400" y="6350000"/>
            <a:ext cx="2024063" cy="315913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>
              <a:defRPr noProof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62B889B-CA95-416C-B6A4-C1149E346FDA}" type="datetimeFigureOut">
              <a:rPr kumimoji="0" lang="zh-CN" altLang="en-US" sz="1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8" name="页脚占位符 4"/>
          <p:cNvSpPr>
            <a:spLocks noGrp="1"/>
          </p:cNvSpPr>
          <p:nvPr>
            <p:ph type="ftr" sz="quarter" idx="3"/>
            <p:custDataLst>
              <p:tags r:id="rId115"/>
            </p:custDataLst>
          </p:nvPr>
        </p:nvSpPr>
        <p:spPr bwMode="auto">
          <a:xfrm>
            <a:off x="3087688" y="6350000"/>
            <a:ext cx="2968625" cy="315913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>
              <a:defRPr noProof="1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9" name="灯片编号占位符 5"/>
          <p:cNvSpPr>
            <a:spLocks noGrp="1"/>
          </p:cNvSpPr>
          <p:nvPr>
            <p:ph type="sldNum" sz="quarter" idx="4"/>
            <p:custDataLst>
              <p:tags r:id="rId116"/>
            </p:custDataLst>
          </p:nvPr>
        </p:nvSpPr>
        <p:spPr bwMode="auto">
          <a:xfrm>
            <a:off x="6457950" y="6350000"/>
            <a:ext cx="2025650" cy="315913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en-US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en-US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0">
                <a:ea typeface="宋体" panose="02010600030101010101" pitchFamily="2" charset="-122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-105410" y="2529840"/>
            <a:ext cx="923036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0" kern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 </a:t>
            </a:r>
            <a:r>
              <a:rPr lang="zh-CN" altLang="zh-CN" sz="4400" b="0" kern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由《</a:t>
            </a:r>
            <a:r>
              <a:rPr lang="zh-CN" altLang="zh-CN" sz="4400" b="0" kern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  <a:sym typeface="+mn-ea"/>
              </a:rPr>
              <a:t>荷塘月色</a:t>
            </a:r>
            <a:r>
              <a:rPr lang="zh-CN" altLang="zh-CN" sz="4400" b="0" kern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》训练如何</a:t>
            </a:r>
            <a:r>
              <a:rPr lang="zh-CN" altLang="zh-CN" sz="4400" b="0" kern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  <a:sym typeface="+mn-ea"/>
              </a:rPr>
              <a:t>描写</a:t>
            </a:r>
            <a:r>
              <a:rPr lang="zh-CN" altLang="zh-CN" sz="4400" b="0" kern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景物</a:t>
            </a:r>
            <a:endParaRPr lang="zh-CN" altLang="zh-CN" sz="4400" b="0" kern="0" dirty="0">
              <a:solidFill>
                <a:schemeClr val="tx2"/>
              </a:solidFill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200785" y="4721860"/>
            <a:ext cx="56749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                       </a:t>
            </a:r>
            <a:r>
              <a:rPr lang="zh-CN" altLang="zh-CN" sz="2800" b="0" kern="0" noProof="0" dirty="0">
                <a:ln>
                  <a:noFill/>
                </a:ln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</a:rPr>
              <a:t>南京市秦淮中学 丁效</a:t>
            </a:r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pPr algn="l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作业布置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3555" name="内容占位符 2"/>
          <p:cNvSpPr>
            <a:spLocks noGrp="1"/>
          </p:cNvSpPr>
          <p:nvPr>
            <p:ph idx="1"/>
          </p:nvPr>
        </p:nvSpPr>
        <p:spPr>
          <a:xfrm>
            <a:off x="457200" y="2204915"/>
            <a:ext cx="8024100" cy="2736190"/>
          </a:xfrm>
        </p:spPr>
        <p:txBody>
          <a:bodyPr vert="horz" wrap="square" lIns="91440" tIns="45720" rIns="91440" bIns="45720" anchor="t" anchorCtr="0"/>
          <a:lstStyle/>
          <a:p>
            <a:pPr marL="0" indent="0">
              <a:buNone/>
            </a:pPr>
            <a:r>
              <a:rPr lang="en-US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反复诵读第</a:t>
            </a:r>
            <a:r>
              <a:rPr lang="zh-CN" altLang="en-US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五</a:t>
            </a:r>
            <a:r>
              <a:rPr lang="zh-CN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段，仔细品味，写一段评点文字，</a:t>
            </a:r>
            <a:r>
              <a:rPr lang="en-US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200</a:t>
            </a:r>
            <a:r>
              <a:rPr lang="zh-CN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字左右</a:t>
            </a:r>
            <a:endParaRPr lang="zh-CN" altLang="en-US" sz="2800" b="1" kern="1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lstStyle/>
          <a:p>
            <a:pPr marL="0" indent="0" algn="ctr">
              <a:buNone/>
            </a:pPr>
            <a:endParaRPr lang="zh-CN" altLang="en-US" sz="6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zh-CN" altLang="en-US" sz="6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感谢指导，谢谢！</a:t>
            </a:r>
            <a:endParaRPr lang="zh-CN" altLang="en-US" sz="60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"/>
          <p:cNvSpPr>
            <a:spLocks noGrp="1"/>
          </p:cNvSpPr>
          <p:nvPr>
            <p:ph type="title"/>
          </p:nvPr>
        </p:nvSpPr>
        <p:spPr>
          <a:xfrm>
            <a:off x="133350" y="-227965"/>
            <a:ext cx="8521065" cy="1421765"/>
          </a:xfrm>
        </p:spPr>
        <p:txBody>
          <a:bodyPr vert="horz" wrap="square" lIns="91440" tIns="45720" rIns="91440" bIns="45720" anchor="ctr" anchorCtr="0"/>
          <a:lstStyle/>
          <a:p>
            <a:pPr algn="l"/>
            <a:b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</a:rPr>
            </a:b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情境</a:t>
            </a: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导入</a:t>
            </a:r>
            <a:endParaRPr lang="zh-CN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" name="内容占位符 2"/>
          <p:cNvSpPr>
            <a:spLocks noGrp="1" noChangeArrowheads="1"/>
          </p:cNvSpPr>
          <p:nvPr>
            <p:ph idx="1"/>
          </p:nvPr>
        </p:nvSpPr>
        <p:spPr>
          <a:xfrm>
            <a:off x="0" y="1433513"/>
            <a:ext cx="8285163" cy="6772275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   </a:t>
            </a:r>
            <a:endParaRPr kumimoji="0" lang="en-US" altLang="zh-CN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 marL="34290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   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秦淮中学桨声文学社将开辟一专栏，来庆祝建校</a:t>
            </a: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40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周年。要求大家描写校园美景，供全校师生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赏读。</a:t>
            </a:r>
            <a:endParaRPr kumimoji="0" lang="zh-CN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title"/>
          </p:nvPr>
        </p:nvSpPr>
        <p:spPr>
          <a:xfrm>
            <a:off x="99695" y="751205"/>
            <a:ext cx="8587105" cy="666750"/>
          </a:xfrm>
        </p:spPr>
        <p:txBody>
          <a:bodyPr vert="horz" wrap="square" lIns="91440" tIns="45720" rIns="91440" bIns="45720" anchor="ctr" anchorCtr="0"/>
          <a:lstStyle/>
          <a:p>
            <a:pPr algn="l">
              <a:lnSpc>
                <a:spcPct val="150000"/>
              </a:lnSpc>
            </a:pP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活动一、赏美文，</a:t>
            </a: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学方法</a:t>
            </a:r>
            <a:b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</a:rPr>
            </a:b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219" name="内容占位符 2"/>
          <p:cNvSpPr>
            <a:spLocks noGrp="1"/>
          </p:cNvSpPr>
          <p:nvPr>
            <p:ph idx="1"/>
          </p:nvPr>
        </p:nvSpPr>
        <p:spPr>
          <a:xfrm>
            <a:off x="146050" y="1318260"/>
            <a:ext cx="8540750" cy="4808220"/>
          </a:xfrm>
        </p:spPr>
        <p:txBody>
          <a:bodyPr vert="horz" wrap="square" lIns="91440" tIns="45720" rIns="91440" bIns="45720" anchor="t" anchorCtr="0"/>
          <a:lstStyle/>
          <a:p>
            <a:pPr marL="0" indent="0">
              <a:buNone/>
            </a:pP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zh-CN" sz="2800" noProof="0" dirty="0">
                <a:ln>
                  <a:noFill/>
                </a:ln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曲曲折折的荷塘上面，弥望的是田田的叶子。叶子出水很高，像亭亭的舞女的裙。层层的叶子中间，零星地点缀着些白花，有袅娜地开着的，有羞涩地打着朵儿的；正如一粒粒的明珠，又如碧天里的星星，又如刚出浴的美人。微风过处，送来缕缕清香，仿佛远处高楼上渺茫的歌声似的。这时候叶子与花也有一丝的颤动，像闪电般，霎时传过荷塘的那边去了。叶子本是肩并肩密密地挨着，这便宛然有了一道凝碧的波痕。叶子底下是脉脉的流水，遮住了，不能见一些颜色；而叶子却更见风致了。</a:t>
            </a:r>
            <a:endParaRPr lang="zh-CN" altLang="zh-CN" sz="2800" noProof="0" dirty="0">
              <a:ln>
                <a:noFill/>
              </a:ln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>
            <a:spLocks noGrp="1"/>
          </p:cNvSpPr>
          <p:nvPr>
            <p:ph type="title"/>
          </p:nvPr>
        </p:nvSpPr>
        <p:spPr>
          <a:xfrm>
            <a:off x="166370" y="534670"/>
            <a:ext cx="8520430" cy="483235"/>
          </a:xfrm>
        </p:spPr>
        <p:txBody>
          <a:bodyPr vert="horz" wrap="square" lIns="91440" tIns="45720" rIns="91440" bIns="45720" anchor="ctr" anchorCtr="0"/>
          <a:lstStyle/>
          <a:p>
            <a:pPr algn="l"/>
            <a:b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</a:b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267" name="内容占位符 2"/>
          <p:cNvSpPr>
            <a:spLocks noGrp="1"/>
          </p:cNvSpPr>
          <p:nvPr>
            <p:ph idx="1"/>
          </p:nvPr>
        </p:nvSpPr>
        <p:spPr>
          <a:xfrm>
            <a:off x="159385" y="1365885"/>
            <a:ext cx="8363585" cy="4215765"/>
          </a:xfrm>
        </p:spPr>
        <p:txBody>
          <a:bodyPr vert="horz" wrap="square" lIns="91440" tIns="45720" rIns="91440" bIns="45720" anchor="t" anchorCtr="0"/>
          <a:lstStyle/>
          <a:p>
            <a:pPr marL="0" indent="0">
              <a:buNone/>
            </a:pPr>
            <a:r>
              <a:rPr lang="en-US" altLang="zh-CN" dirty="0"/>
              <a:t>       </a:t>
            </a:r>
            <a:r>
              <a:rPr lang="zh-CN" altLang="zh-CN" sz="2800" noProof="0" dirty="0">
                <a:ln>
                  <a:noFill/>
                </a:ln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</a:rPr>
              <a:t>选择</a:t>
            </a:r>
            <a:r>
              <a:rPr lang="zh-CN" altLang="zh-CN" sz="2800" noProof="0" dirty="0">
                <a:ln>
                  <a:noFill/>
                </a:ln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</a:rPr>
              <a:t>本段你认为写的美的句子，说说它美在哪里？</a:t>
            </a:r>
            <a:endParaRPr lang="zh-CN" altLang="zh-CN" sz="2800" noProof="0" dirty="0">
              <a:ln>
                <a:noFill/>
              </a:ln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800" noProof="0" dirty="0">
                <a:ln>
                  <a:noFill/>
                </a:ln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zh-CN" sz="2800" noProof="0" dirty="0">
                <a:ln>
                  <a:noFill/>
                </a:ln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</a:rPr>
              <a:t>提示：可以从语言形式、修辞手法</a:t>
            </a:r>
            <a:r>
              <a:rPr lang="zh-CN" altLang="zh-CN" sz="2800" noProof="0" dirty="0">
                <a:ln>
                  <a:noFill/>
                </a:ln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</a:rPr>
              <a:t>角度来赏析。</a:t>
            </a:r>
            <a:endParaRPr lang="zh-CN" altLang="zh-CN" sz="2800" noProof="0" dirty="0">
              <a:ln>
                <a:noFill/>
              </a:ln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endParaRPr lang="zh-CN" altLang="zh-CN" sz="2800" noProof="0" dirty="0">
              <a:ln>
                <a:noFill/>
              </a:ln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268" name="文本框 3"/>
          <p:cNvSpPr txBox="1"/>
          <p:nvPr/>
        </p:nvSpPr>
        <p:spPr>
          <a:xfrm>
            <a:off x="4211638" y="2924175"/>
            <a:ext cx="185737" cy="3698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b="1" dirty="0">
              <a:ea typeface="黑体" panose="02010609060101010101" pitchFamily="49" charset="-122"/>
            </a:endParaRPr>
          </a:p>
        </p:txBody>
      </p:sp>
      <p:sp>
        <p:nvSpPr>
          <p:cNvPr id="11269" name="文本框 4"/>
          <p:cNvSpPr txBox="1"/>
          <p:nvPr/>
        </p:nvSpPr>
        <p:spPr>
          <a:xfrm>
            <a:off x="4064000" y="3143250"/>
            <a:ext cx="914400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b="1" dirty="0">
              <a:ea typeface="黑体" panose="02010609060101010101" pitchFamily="49" charset="-122"/>
            </a:endParaRPr>
          </a:p>
        </p:txBody>
      </p:sp>
      <p:sp>
        <p:nvSpPr>
          <p:cNvPr id="11270" name="文本框 5"/>
          <p:cNvSpPr txBox="1"/>
          <p:nvPr/>
        </p:nvSpPr>
        <p:spPr>
          <a:xfrm>
            <a:off x="4064000" y="3143250"/>
            <a:ext cx="914400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b="1" dirty="0">
              <a:ea typeface="黑体" panose="02010609060101010101" pitchFamily="49" charset="-122"/>
            </a:endParaRPr>
          </a:p>
        </p:txBody>
      </p:sp>
      <p:sp>
        <p:nvSpPr>
          <p:cNvPr id="11272" name="文本框 7"/>
          <p:cNvSpPr txBox="1"/>
          <p:nvPr/>
        </p:nvSpPr>
        <p:spPr>
          <a:xfrm>
            <a:off x="4516438" y="3143250"/>
            <a:ext cx="461962" cy="9144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b="1" dirty="0"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995" y="497205"/>
            <a:ext cx="8218805" cy="602615"/>
          </a:xfrm>
        </p:spPr>
        <p:txBody>
          <a:bodyPr/>
          <a:p>
            <a:pPr algn="l"/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活动二、找不足，寻突破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7020" y="1198880"/>
            <a:ext cx="8408035" cy="1485265"/>
          </a:xfrm>
        </p:spPr>
        <p:txBody>
          <a:bodyPr/>
          <a:p>
            <a:pPr marL="0" indent="0">
              <a:buNone/>
            </a:pP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课前已经</a:t>
            </a: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让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大家</a:t>
            </a: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描写雨中校园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的景物</a:t>
            </a: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，要求：抓住景物特点，注意写景层次和使用两种修辞</a:t>
            </a: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方法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。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44780" y="2722880"/>
            <a:ext cx="875474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indent="0">
              <a:buNone/>
            </a:pP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 “</a:t>
            </a:r>
            <a:r>
              <a:rPr lang="zh-CN" altLang="zh-CN" sz="24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嘀嗒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”</a:t>
            </a:r>
            <a:r>
              <a:rPr lang="zh-CN" altLang="zh-CN" sz="24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一滴雨滴到了我的脸上，我走在校园的小道上。一旁不时有同学跑过，而我却放慢了脚步，感受雨打在脸上的感觉。看向远处在风雨中起伏的草木和被吹落的黄叶，我知道，秋天来了。</a:t>
            </a:r>
            <a:endParaRPr lang="zh-CN" altLang="zh-CN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  “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哗哗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”</a:t>
            </a:r>
            <a:r>
              <a:rPr lang="zh-CN" altLang="zh-CN" sz="24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，雨渐渐大了，我也走进了教室，看向窗外的景色。我想我也理解了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“</a:t>
            </a:r>
            <a:r>
              <a:rPr lang="zh-CN" altLang="zh-CN" sz="24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停车坐爱枫林晚，霜叶红于二月花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”</a:t>
            </a:r>
            <a:r>
              <a:rPr lang="zh-CN" altLang="zh-CN" sz="24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所描绘的秋景。过了许久，雨终于停了，窗外的梧桐原本不多的树叶变得更少了，它依然在雨后的微风中轻轻摇动，向世人展示生命的坚强。</a:t>
            </a:r>
            <a:endParaRPr lang="zh-CN" altLang="en-US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pPr algn="l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小结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8434" name="内容占位符 2"/>
          <p:cNvSpPr>
            <a:spLocks noGrp="1"/>
          </p:cNvSpPr>
          <p:nvPr>
            <p:ph idx="1"/>
          </p:nvPr>
        </p:nvSpPr>
        <p:spPr>
          <a:xfrm>
            <a:off x="323704" y="1417638"/>
            <a:ext cx="8363095" cy="4708525"/>
          </a:xfrm>
        </p:spPr>
        <p:txBody>
          <a:bodyPr vert="horz" wrap="square" lIns="91440" tIns="45720" rIns="91440" bIns="45720" anchor="t" anchorCtr="0"/>
          <a:lstStyle/>
          <a:p>
            <a:pPr marL="0" indent="0">
              <a:buNone/>
            </a:pPr>
            <a:endParaRPr lang="zh-CN" altLang="zh-CN" dirty="0"/>
          </a:p>
          <a:p>
            <a:pPr marL="0" indent="0">
              <a:buNone/>
            </a:pPr>
            <a:r>
              <a:rPr lang="zh-CN" altLang="en-US" dirty="0"/>
              <a:t>       </a:t>
            </a:r>
            <a:r>
              <a:rPr lang="zh-CN" altLang="en-US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本</a:t>
            </a:r>
            <a:r>
              <a:rPr lang="zh-CN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段</a:t>
            </a:r>
            <a:r>
              <a:rPr lang="zh-CN" altLang="en-US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作家</a:t>
            </a:r>
            <a:r>
              <a:rPr lang="zh-CN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运用了叠词、比喻、拟人</a:t>
            </a:r>
            <a:r>
              <a:rPr lang="zh-CN" altLang="en-US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zh-CN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通感</a:t>
            </a:r>
            <a:r>
              <a:rPr lang="zh-CN" altLang="en-US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和动静结合</a:t>
            </a:r>
            <a:r>
              <a:rPr lang="zh-CN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等手法，展现了月下荷塘的宁谧、素雅之美，表达作者喜爱之情。</a:t>
            </a:r>
            <a:r>
              <a:rPr lang="zh-CN" altLang="en-US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这些手法令人浮想联翩，更绝妙的是全段不着一个“月”字却处处有月。</a:t>
            </a:r>
            <a:endParaRPr lang="zh-CN" altLang="en-US" sz="2800" b="1" kern="1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charRg st="93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>
                                            <p:txEl>
                                              <p:charRg st="93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>
                                            <p:txEl>
                                              <p:charRg st="93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692810"/>
            <a:ext cx="8460270" cy="720050"/>
          </a:xfrm>
        </p:spPr>
        <p:txBody>
          <a:bodyPr/>
          <a:lstStyle/>
          <a:p>
            <a:pPr algn="l"/>
            <a:r>
              <a:rPr lang="en-US" altLang="zh-CN" kern="0" spc="4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pitchFamily="34" charset="-122"/>
              </a:rPr>
              <a:t> </a:t>
            </a: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活动</a:t>
            </a: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三、你写我写，学以致用</a:t>
            </a:r>
            <a:br>
              <a:rPr lang="zh-CN" altLang="zh-CN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en-US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请</a:t>
            </a:r>
            <a:r>
              <a:rPr lang="zh-CN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大家</a:t>
            </a:r>
            <a:r>
              <a:rPr lang="zh-CN" altLang="en-US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模仿</a:t>
            </a:r>
            <a:r>
              <a:rPr lang="zh-CN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第四段的写景技巧，扩写</a:t>
            </a:r>
            <a:r>
              <a:rPr lang="zh-CN" altLang="en-US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、修改</a:t>
            </a:r>
            <a:r>
              <a:rPr lang="zh-CN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雨中校园</a:t>
            </a:r>
            <a:r>
              <a:rPr lang="zh-CN" altLang="en-US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景物描写</a:t>
            </a:r>
            <a:r>
              <a:rPr lang="zh-CN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片段，</a:t>
            </a:r>
            <a:r>
              <a:rPr lang="zh-CN" altLang="en-US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使用叠词，至少运用两种修辞手法，</a:t>
            </a:r>
            <a:r>
              <a:rPr lang="en-US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200</a:t>
            </a:r>
            <a:r>
              <a:rPr lang="zh-CN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字左右</a:t>
            </a:r>
            <a:r>
              <a:rPr lang="zh-CN" altLang="en-US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2800" b="1" kern="1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695" y="620806"/>
            <a:ext cx="8507104" cy="796832"/>
          </a:xfrm>
        </p:spPr>
        <p:txBody>
          <a:bodyPr/>
          <a:lstStyle/>
          <a:p>
            <a:pPr indent="325120" algn="l" fontAlgn="base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活动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四、</a:t>
            </a: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交流提高，再次感受</a:t>
            </a:r>
            <a:br>
              <a:rPr lang="zh-CN" altLang="zh-CN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endParaRPr lang="en-US" altLang="zh-CN" sz="2800" b="1" kern="1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endParaRPr lang="en-US" altLang="zh-CN" sz="2800" b="1" kern="1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大家</a:t>
            </a:r>
            <a:r>
              <a:rPr lang="zh-CN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分组交流，推荐优秀作品在班级展示</a:t>
            </a:r>
            <a:r>
              <a:rPr lang="zh-CN" altLang="en-US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2800" b="1" kern="1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48800"/>
            <a:ext cx="8229600" cy="868838"/>
          </a:xfrm>
        </p:spPr>
        <p:txBody>
          <a:bodyPr/>
          <a:lstStyle/>
          <a:p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课堂小结</a:t>
            </a:r>
            <a:br>
              <a:rPr lang="zh-CN" altLang="zh-CN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    本节课我们重点赏析了文章的第四段，领略到</a:t>
            </a:r>
            <a:r>
              <a:rPr lang="zh-CN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月下荷塘的宁谧、素雅之美</a:t>
            </a:r>
            <a:r>
              <a:rPr lang="en-US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学习</a:t>
            </a:r>
            <a:r>
              <a:rPr lang="zh-CN" altLang="en-US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了描写景物的各种方法并运用在具体的写作中，大家可以把刚刚修改好的习作踊跃到校文学社</a:t>
            </a:r>
            <a:r>
              <a:rPr lang="zh-CN" altLang="en-US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投稿。</a:t>
            </a:r>
            <a:endParaRPr lang="zh-CN" altLang="en-US" sz="2800" b="1" kern="1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18"/>
  <p:tag name="KSO_WM_UNIT_COLOR_SCHEME_PARENT_PAGE" val="2_1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28"/>
  <p:tag name="KSO_WM_UNIT_COLOR_SCHEME_PARENT_PAGE" val="2_11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58"/>
  <p:tag name="KSO_WM_UNIT_COLOR_SCHEME_PARENT_PAGE" val="2_11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59"/>
  <p:tag name="KSO_WM_UNIT_COLOR_SCHEME_PARENT_PAGE" val="2_11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60"/>
  <p:tag name="KSO_WM_UNIT_COLOR_SCHEME_PARENT_PAGE" val="2_11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61"/>
  <p:tag name="KSO_WM_UNIT_COLOR_SCHEME_PARENT_PAGE" val="2_11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62"/>
  <p:tag name="KSO_WM_UNIT_COLOR_SCHEME_PARENT_PAGE" val="2_11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63"/>
  <p:tag name="KSO_WM_UNIT_COLOR_SCHEME_PARENT_PAGE" val="2_11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64"/>
  <p:tag name="KSO_WM_UNIT_COLOR_SCHEME_PARENT_PAGE" val="2_11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65"/>
  <p:tag name="KSO_WM_UNIT_COLOR_SCHEME_PARENT_PAGE" val="2_11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66"/>
  <p:tag name="KSO_WM_UNIT_COLOR_SCHEME_PARENT_PAGE" val="2_11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67"/>
  <p:tag name="KSO_WM_UNIT_COLOR_SCHEME_PARENT_PAGE" val="2_11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29"/>
  <p:tag name="KSO_WM_UNIT_COLOR_SCHEME_PARENT_PAGE" val="2_11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68"/>
  <p:tag name="KSO_WM_UNIT_COLOR_SCHEME_PARENT_PAGE" val="2_11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69"/>
  <p:tag name="KSO_WM_UNIT_COLOR_SCHEME_PARENT_PAGE" val="2_11"/>
</p:tagLst>
</file>

<file path=ppt/tags/tag112.xml><?xml version="1.0" encoding="utf-8"?>
<p:tagLst xmlns:p="http://schemas.openxmlformats.org/presentationml/2006/main">
  <p:tag name="KSO_WM_SLIDE_COLORSCHEME_VERSION" val="3.2"/>
  <p:tag name="KSO_WM_UNIT_COLOR_SCHEME_SHAPE_ID" val="3"/>
  <p:tag name="KSO_WM_UNIT_COLOR_SCHEME_PARENT_PAGE" val="2_11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30"/>
  <p:tag name="KSO_WM_UNIT_COLOR_SCHEME_PARENT_PAGE" val="2_1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31"/>
  <p:tag name="KSO_WM_UNIT_COLOR_SCHEME_PARENT_PAGE" val="2_11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32"/>
  <p:tag name="KSO_WM_UNIT_COLOR_SCHEME_PARENT_PAGE" val="2_11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33"/>
  <p:tag name="KSO_WM_UNIT_COLOR_SCHEME_PARENT_PAGE" val="2_11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34"/>
  <p:tag name="KSO_WM_UNIT_COLOR_SCHEME_PARENT_PAGE" val="2_11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35"/>
  <p:tag name="KSO_WM_UNIT_COLOR_SCHEME_PARENT_PAGE" val="2_11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36"/>
  <p:tag name="KSO_WM_UNIT_COLOR_SCHEME_PARENT_PAGE" val="2_11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37"/>
  <p:tag name="KSO_WM_UNIT_COLOR_SCHEME_PARENT_PAGE" val="2_11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19"/>
  <p:tag name="KSO_WM_UNIT_COLOR_SCHEME_PARENT_PAGE" val="2_11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38"/>
  <p:tag name="KSO_WM_UNIT_COLOR_SCHEME_PARENT_PAGE" val="2_11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39"/>
  <p:tag name="KSO_WM_UNIT_COLOR_SCHEME_PARENT_PAGE" val="2_11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40"/>
  <p:tag name="KSO_WM_UNIT_COLOR_SCHEME_PARENT_PAGE" val="2_11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41"/>
  <p:tag name="KSO_WM_UNIT_COLOR_SCHEME_PARENT_PAGE" val="2_11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42"/>
  <p:tag name="KSO_WM_UNIT_COLOR_SCHEME_PARENT_PAGE" val="2_11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30"/>
  <p:tag name="KSO_WM_UNIT_COLOR_SCHEME_PARENT_PAGE" val="2_11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31"/>
  <p:tag name="KSO_WM_UNIT_COLOR_SCHEME_PARENT_PAGE" val="2_11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32"/>
  <p:tag name="KSO_WM_UNIT_COLOR_SCHEME_PARENT_PAGE" val="2_11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33"/>
  <p:tag name="KSO_WM_UNIT_COLOR_SCHEME_PARENT_PAGE" val="2_11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34"/>
  <p:tag name="KSO_WM_UNIT_COLOR_SCHEME_PARENT_PAGE" val="2_11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21"/>
  <p:tag name="KSO_WM_UNIT_COLOR_SCHEME_PARENT_PAGE" val="2_11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35"/>
  <p:tag name="KSO_WM_UNIT_COLOR_SCHEME_PARENT_PAGE" val="2_11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36"/>
  <p:tag name="KSO_WM_UNIT_COLOR_SCHEME_PARENT_PAGE" val="2_11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37"/>
  <p:tag name="KSO_WM_UNIT_COLOR_SCHEME_PARENT_PAGE" val="2_11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38"/>
  <p:tag name="KSO_WM_UNIT_COLOR_SCHEME_PARENT_PAGE" val="2_11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39"/>
  <p:tag name="KSO_WM_UNIT_COLOR_SCHEME_PARENT_PAGE" val="2_11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23"/>
  <p:tag name="KSO_WM_UNIT_COLOR_SCHEME_PARENT_PAGE" val="2_11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24"/>
  <p:tag name="KSO_WM_UNIT_COLOR_SCHEME_PARENT_PAGE" val="2_11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25"/>
  <p:tag name="KSO_WM_UNIT_COLOR_SCHEME_PARENT_PAGE" val="2_11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26"/>
  <p:tag name="KSO_WM_UNIT_COLOR_SCHEME_PARENT_PAGE" val="2_11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27"/>
  <p:tag name="KSO_WM_UNIT_COLOR_SCHEME_PARENT_PAGE" val="2_11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22"/>
  <p:tag name="KSO_WM_UNIT_COLOR_SCHEME_PARENT_PAGE" val="2_11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28"/>
  <p:tag name="KSO_WM_UNIT_COLOR_SCHEME_PARENT_PAGE" val="2_11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29"/>
  <p:tag name="KSO_WM_UNIT_COLOR_SCHEME_PARENT_PAGE" val="2_11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13"/>
  <p:tag name="KSO_WM_UNIT_COLOR_SCHEME_PARENT_PAGE" val="2_11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14"/>
  <p:tag name="KSO_WM_UNIT_COLOR_SCHEME_PARENT_PAGE" val="2_11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15"/>
  <p:tag name="KSO_WM_UNIT_COLOR_SCHEME_PARENT_PAGE" val="2_11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16"/>
  <p:tag name="KSO_WM_UNIT_COLOR_SCHEME_PARENT_PAGE" val="2_11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17"/>
  <p:tag name="KSO_WM_UNIT_COLOR_SCHEME_PARENT_PAGE" val="2_11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18"/>
  <p:tag name="KSO_WM_UNIT_COLOR_SCHEME_PARENT_PAGE" val="2_11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19"/>
  <p:tag name="KSO_WM_UNIT_COLOR_SCHEME_PARENT_PAGE" val="2_11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20"/>
  <p:tag name="KSO_WM_UNIT_COLOR_SCHEME_PARENT_PAGE" val="2_11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23"/>
  <p:tag name="KSO_WM_UNIT_COLOR_SCHEME_PARENT_PAGE" val="2_11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21"/>
  <p:tag name="KSO_WM_UNIT_COLOR_SCHEME_PARENT_PAGE" val="2_11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22"/>
  <p:tag name="KSO_WM_UNIT_COLOR_SCHEME_PARENT_PAGE" val="2_11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00"/>
  <p:tag name="KSO_WM_UNIT_COLOR_SCHEME_PARENT_PAGE" val="2_11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01"/>
  <p:tag name="KSO_WM_UNIT_COLOR_SCHEME_PARENT_PAGE" val="2_11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02"/>
  <p:tag name="KSO_WM_UNIT_COLOR_SCHEME_PARENT_PAGE" val="2_11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03"/>
  <p:tag name="KSO_WM_UNIT_COLOR_SCHEME_PARENT_PAGE" val="2_11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04"/>
  <p:tag name="KSO_WM_UNIT_COLOR_SCHEME_PARENT_PAGE" val="2_11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05"/>
  <p:tag name="KSO_WM_UNIT_COLOR_SCHEME_PARENT_PAGE" val="2_1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06"/>
  <p:tag name="KSO_WM_UNIT_COLOR_SCHEME_PARENT_PAGE" val="2_1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07"/>
  <p:tag name="KSO_WM_UNIT_COLOR_SCHEME_PARENT_PAGE" val="2_11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24"/>
  <p:tag name="KSO_WM_UNIT_COLOR_SCHEME_PARENT_PAGE" val="2_11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08"/>
  <p:tag name="KSO_WM_UNIT_COLOR_SCHEME_PARENT_PAGE" val="2_11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09"/>
  <p:tag name="KSO_WM_UNIT_COLOR_SCHEME_PARENT_PAGE" val="2_11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10"/>
  <p:tag name="KSO_WM_UNIT_COLOR_SCHEME_PARENT_PAGE" val="2_1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11"/>
  <p:tag name="KSO_WM_UNIT_COLOR_SCHEME_PARENT_PAGE" val="2_11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12"/>
  <p:tag name="KSO_WM_UNIT_COLOR_SCHEME_PARENT_PAGE" val="2_11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80"/>
  <p:tag name="KSO_WM_UNIT_COLOR_SCHEME_PARENT_PAGE" val="2_11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81"/>
  <p:tag name="KSO_WM_UNIT_COLOR_SCHEME_PARENT_PAGE" val="2_11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82"/>
  <p:tag name="KSO_WM_UNIT_COLOR_SCHEME_PARENT_PAGE" val="2_11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83"/>
  <p:tag name="KSO_WM_UNIT_COLOR_SCHEME_PARENT_PAGE" val="2_11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84"/>
  <p:tag name="KSO_WM_UNIT_COLOR_SCHEME_PARENT_PAGE" val="2_1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25"/>
  <p:tag name="KSO_WM_UNIT_COLOR_SCHEME_PARENT_PAGE" val="2_11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85"/>
  <p:tag name="KSO_WM_UNIT_COLOR_SCHEME_PARENT_PAGE" val="2_11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86"/>
  <p:tag name="KSO_WM_UNIT_COLOR_SCHEME_PARENT_PAGE" val="2_11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87"/>
  <p:tag name="KSO_WM_UNIT_COLOR_SCHEME_PARENT_PAGE" val="2_11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88"/>
  <p:tag name="KSO_WM_UNIT_COLOR_SCHEME_PARENT_PAGE" val="2_11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89"/>
  <p:tag name="KSO_WM_UNIT_COLOR_SCHEME_PARENT_PAGE" val="2_11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90"/>
  <p:tag name="KSO_WM_UNIT_COLOR_SCHEME_PARENT_PAGE" val="2_11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91"/>
  <p:tag name="KSO_WM_UNIT_COLOR_SCHEME_PARENT_PAGE" val="2_11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92"/>
  <p:tag name="KSO_WM_UNIT_COLOR_SCHEME_PARENT_PAGE" val="2_11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93"/>
  <p:tag name="KSO_WM_UNIT_COLOR_SCHEME_PARENT_PAGE" val="2_11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496"/>
  <p:tag name="KSO_WM_UNIT_COLOR_SCHEME_PARENT_PAGE" val="2_1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26"/>
  <p:tag name="KSO_WM_UNIT_COLOR_SCHEME_PARENT_PAGE" val="2_11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497"/>
  <p:tag name="KSO_WM_UNIT_COLOR_SCHEME_PARENT_PAGE" val="2_11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498"/>
  <p:tag name="KSO_WM_UNIT_COLOR_SCHEME_PARENT_PAGE" val="2_11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499"/>
  <p:tag name="KSO_WM_UNIT_COLOR_SCHEME_PARENT_PAGE" val="2_11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70"/>
  <p:tag name="KSO_WM_UNIT_COLOR_SCHEME_PARENT_PAGE" val="2_11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71"/>
  <p:tag name="KSO_WM_UNIT_COLOR_SCHEME_PARENT_PAGE" val="2_11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72"/>
  <p:tag name="KSO_WM_UNIT_COLOR_SCHEME_PARENT_PAGE" val="2_11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73"/>
  <p:tag name="KSO_WM_UNIT_COLOR_SCHEME_PARENT_PAGE" val="2_11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74"/>
  <p:tag name="KSO_WM_UNIT_COLOR_SCHEME_PARENT_PAGE" val="2_11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75"/>
  <p:tag name="KSO_WM_UNIT_COLOR_SCHEME_PARENT_PAGE" val="2_11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76"/>
  <p:tag name="KSO_WM_UNIT_COLOR_SCHEME_PARENT_PAGE" val="2_11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27"/>
  <p:tag name="KSO_WM_UNIT_COLOR_SCHEME_PARENT_PAGE" val="2_11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77"/>
  <p:tag name="KSO_WM_UNIT_COLOR_SCHEME_PARENT_PAGE" val="2_11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78"/>
  <p:tag name="KSO_WM_UNIT_COLOR_SCHEME_PARENT_PAGE" val="2_11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79"/>
  <p:tag name="KSO_WM_UNIT_COLOR_SCHEME_PARENT_PAGE" val="2_11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51"/>
  <p:tag name="KSO_WM_UNIT_COLOR_SCHEME_PARENT_PAGE" val="2_11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52"/>
  <p:tag name="KSO_WM_UNIT_COLOR_SCHEME_PARENT_PAGE" val="2_11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53"/>
  <p:tag name="KSO_WM_UNIT_COLOR_SCHEME_PARENT_PAGE" val="2_11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54"/>
  <p:tag name="KSO_WM_UNIT_COLOR_SCHEME_PARENT_PAGE" val="2_11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55"/>
  <p:tag name="KSO_WM_UNIT_COLOR_SCHEME_PARENT_PAGE" val="2_11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56"/>
  <p:tag name="KSO_WM_UNIT_COLOR_SCHEME_PARENT_PAGE" val="2_11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57"/>
  <p:tag name="KSO_WM_UNIT_COLOR_SCHEME_PARENT_PAGE" val="2_11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989</Words>
  <Application>WPS 演示</Application>
  <PresentationFormat>全屏显示(4:3)</PresentationFormat>
  <Paragraphs>51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宋体</vt:lpstr>
      <vt:lpstr>Wingdings</vt:lpstr>
      <vt:lpstr>黑体</vt:lpstr>
      <vt:lpstr>汉仪旗黑-85S</vt:lpstr>
      <vt:lpstr>微软雅黑</vt:lpstr>
      <vt:lpstr>楷体</vt:lpstr>
      <vt:lpstr>Times New Roman</vt:lpstr>
      <vt:lpstr>Arial Unicode MS</vt:lpstr>
      <vt:lpstr>Calibri</vt:lpstr>
      <vt:lpstr>默认设计模板</vt:lpstr>
      <vt:lpstr>PowerPoint 演示文稿</vt:lpstr>
      <vt:lpstr> 情境导入</vt:lpstr>
      <vt:lpstr>活动一、赏美文，学方法 </vt:lpstr>
      <vt:lpstr> </vt:lpstr>
      <vt:lpstr>活动二、找不足，寻突破</vt:lpstr>
      <vt:lpstr>小结</vt:lpstr>
      <vt:lpstr> 活动三、你写我写，学以致用 </vt:lpstr>
      <vt:lpstr>活动四、交流提高，再次感受 </vt:lpstr>
      <vt:lpstr>课堂小结 </vt:lpstr>
      <vt:lpstr>作业布置</vt:lpstr>
      <vt:lpstr>PowerPoint 演示文稿</vt:lpstr>
    </vt:vector>
  </TitlesOfParts>
  <Company>家用电脑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zhouguoyi</dc:creator>
  <cp:lastModifiedBy>qhzx</cp:lastModifiedBy>
  <cp:revision>248</cp:revision>
  <dcterms:created xsi:type="dcterms:W3CDTF">2015-07-24T08:34:00Z</dcterms:created>
  <dcterms:modified xsi:type="dcterms:W3CDTF">2021-11-23T10:21:02Z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2052-11.1.0.11115</vt:lpwstr>
  </property>
  <property fmtid="{D5CDD505-2E9C-101B-9397-08002B2CF9AE}" pid="3" name="ICV">
    <vt:lpwstr>5C4E06B68CA7435D8B8B162769B9F5BE</vt:lpwstr>
  </property>
</Properties>
</file>