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handoutMasterIdLst>
    <p:handoutMasterId r:id="rId35"/>
  </p:handoutMasterIdLst>
  <p:sldIdLst>
    <p:sldId id="488" r:id="rId3"/>
    <p:sldId id="330" r:id="rId4"/>
    <p:sldId id="616" r:id="rId5"/>
    <p:sldId id="617" r:id="rId6"/>
    <p:sldId id="422" r:id="rId7"/>
    <p:sldId id="390" r:id="rId8"/>
    <p:sldId id="332" r:id="rId9"/>
    <p:sldId id="490" r:id="rId10"/>
    <p:sldId id="336" r:id="rId11"/>
    <p:sldId id="344" r:id="rId12"/>
    <p:sldId id="343" r:id="rId13"/>
    <p:sldId id="347" r:id="rId14"/>
    <p:sldId id="346" r:id="rId15"/>
    <p:sldId id="353" r:id="rId17"/>
    <p:sldId id="560" r:id="rId18"/>
    <p:sldId id="573" r:id="rId19"/>
    <p:sldId id="574" r:id="rId20"/>
    <p:sldId id="590" r:id="rId21"/>
    <p:sldId id="602" r:id="rId22"/>
    <p:sldId id="604" r:id="rId23"/>
    <p:sldId id="603" r:id="rId24"/>
    <p:sldId id="595" r:id="rId25"/>
    <p:sldId id="606" r:id="rId26"/>
    <p:sldId id="607" r:id="rId27"/>
    <p:sldId id="605" r:id="rId28"/>
    <p:sldId id="600" r:id="rId29"/>
    <p:sldId id="599" r:id="rId30"/>
    <p:sldId id="581" r:id="rId31"/>
    <p:sldId id="597" r:id="rId32"/>
    <p:sldId id="582" r:id="rId33"/>
    <p:sldId id="544" r:id="rId34"/>
  </p:sldIdLst>
  <p:sldSz cx="9144000" cy="6858000" type="screen4x3"/>
  <p:notesSz cx="5953125" cy="8689975"/>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宋体" panose="02010600030101010101" pitchFamily="2" charset="-122"/>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宋体" panose="02010600030101010101" pitchFamily="2" charset="-122"/>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宋体" panose="02010600030101010101" pitchFamily="2" charset="-122"/>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宋体" panose="02010600030101010101" pitchFamily="2" charset="-122"/>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2400" kern="1200">
        <a:solidFill>
          <a:schemeClr val="tx1"/>
        </a:solidFill>
        <a:latin typeface="Times New Roman" panose="02020603050405020304" pitchFamily="18" charset="0"/>
        <a:ea typeface="宋体" panose="02010600030101010101" pitchFamily="2" charset="-122"/>
        <a:cs typeface="+mn-cs"/>
      </a:defRPr>
    </a:lvl6pPr>
    <a:lvl7pPr marL="2743200" algn="l" defTabSz="914400" rtl="0" eaLnBrk="1" latinLnBrk="0" hangingPunct="1">
      <a:defRPr sz="2400" kern="1200">
        <a:solidFill>
          <a:schemeClr val="tx1"/>
        </a:solidFill>
        <a:latin typeface="Times New Roman" panose="02020603050405020304" pitchFamily="18" charset="0"/>
        <a:ea typeface="宋体" panose="02010600030101010101" pitchFamily="2" charset="-122"/>
        <a:cs typeface="+mn-cs"/>
      </a:defRPr>
    </a:lvl7pPr>
    <a:lvl8pPr marL="3200400" algn="l" defTabSz="914400" rtl="0" eaLnBrk="1" latinLnBrk="0" hangingPunct="1">
      <a:defRPr sz="2400" kern="1200">
        <a:solidFill>
          <a:schemeClr val="tx1"/>
        </a:solidFill>
        <a:latin typeface="Times New Roman" panose="02020603050405020304" pitchFamily="18" charset="0"/>
        <a:ea typeface="宋体" panose="02010600030101010101" pitchFamily="2" charset="-122"/>
        <a:cs typeface="+mn-cs"/>
      </a:defRPr>
    </a:lvl8pPr>
    <a:lvl9pPr marL="3657600" algn="l" defTabSz="914400" rtl="0" eaLnBrk="1" latinLnBrk="0" hangingPunct="1">
      <a:defRPr sz="2400" kern="1200">
        <a:solidFill>
          <a:schemeClr val="tx1"/>
        </a:solidFill>
        <a:latin typeface="Times New Roman" panose="02020603050405020304" pitchFamily="18"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者" initials="作"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p:restoredTop sz="94736"/>
  </p:normalViewPr>
  <p:slideViewPr>
    <p:cSldViewPr>
      <p:cViewPr>
        <p:scale>
          <a:sx n="75" d="100"/>
          <a:sy n="75" d="100"/>
        </p:scale>
        <p:origin x="-1236" y="-72"/>
      </p:cViewPr>
      <p:guideLst>
        <p:guide orient="horz" pos="2160"/>
        <p:guide pos="2935"/>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commentAuthors" Target="commentAuthors.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handoutMaster" Target="handoutMasters/handoutMaster1.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notesMaster" Target="notesMasters/notesMaster1.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579688" cy="434975"/>
          </a:xfrm>
          <a:prstGeom prst="rect">
            <a:avLst/>
          </a:prstGeom>
          <a:noFill/>
          <a:ln>
            <a:noFill/>
          </a:ln>
          <a:effectLst/>
        </p:spPr>
        <p:txBody>
          <a:bodyPr vert="horz" wrap="square" lIns="83668" tIns="41834" rIns="83668" bIns="41834" numCol="1" anchor="t" anchorCtr="0" compatLnSpc="1"/>
          <a:lstStyle>
            <a:lvl1pPr defTabSz="836295">
              <a:defRPr kumimoji="1" sz="1100">
                <a:latin typeface="Times New Roman" panose="02020603050405020304" pitchFamily="18" charset="0"/>
                <a:ea typeface="宋体" panose="02010600030101010101" pitchFamily="2" charset="-122"/>
              </a:defRPr>
            </a:lvl1pPr>
          </a:lstStyle>
          <a:p>
            <a:pPr>
              <a:defRPr/>
            </a:pPr>
            <a:endParaRPr lang="zh-CN" altLang="en-US"/>
          </a:p>
        </p:txBody>
      </p:sp>
      <p:sp>
        <p:nvSpPr>
          <p:cNvPr id="69635" name="Rectangle 3"/>
          <p:cNvSpPr>
            <a:spLocks noGrp="1" noChangeArrowheads="1"/>
          </p:cNvSpPr>
          <p:nvPr>
            <p:ph type="dt" sz="quarter" idx="1"/>
          </p:nvPr>
        </p:nvSpPr>
        <p:spPr bwMode="auto">
          <a:xfrm>
            <a:off x="3371850" y="0"/>
            <a:ext cx="2579688" cy="434975"/>
          </a:xfrm>
          <a:prstGeom prst="rect">
            <a:avLst/>
          </a:prstGeom>
          <a:noFill/>
          <a:ln>
            <a:noFill/>
          </a:ln>
          <a:effectLst/>
        </p:spPr>
        <p:txBody>
          <a:bodyPr vert="horz" wrap="square" lIns="83668" tIns="41834" rIns="83668" bIns="41834" numCol="1" anchor="t" anchorCtr="0" compatLnSpc="1"/>
          <a:lstStyle>
            <a:lvl1pPr algn="r" defTabSz="836295">
              <a:defRPr kumimoji="1" sz="1100">
                <a:latin typeface="Times New Roman" panose="02020603050405020304" pitchFamily="18" charset="0"/>
                <a:ea typeface="宋体" panose="02010600030101010101" pitchFamily="2" charset="-122"/>
              </a:defRPr>
            </a:lvl1pPr>
          </a:lstStyle>
          <a:p>
            <a:pPr>
              <a:defRPr/>
            </a:pPr>
            <a:endParaRPr lang="en-US" altLang="zh-CN"/>
          </a:p>
        </p:txBody>
      </p:sp>
      <p:sp>
        <p:nvSpPr>
          <p:cNvPr id="69636" name="Rectangle 4"/>
          <p:cNvSpPr>
            <a:spLocks noGrp="1" noChangeArrowheads="1"/>
          </p:cNvSpPr>
          <p:nvPr>
            <p:ph type="ftr" sz="quarter" idx="2"/>
          </p:nvPr>
        </p:nvSpPr>
        <p:spPr bwMode="auto">
          <a:xfrm>
            <a:off x="0" y="8253413"/>
            <a:ext cx="2579688" cy="434975"/>
          </a:xfrm>
          <a:prstGeom prst="rect">
            <a:avLst/>
          </a:prstGeom>
          <a:noFill/>
          <a:ln>
            <a:noFill/>
          </a:ln>
          <a:effectLst/>
        </p:spPr>
        <p:txBody>
          <a:bodyPr vert="horz" wrap="square" lIns="83668" tIns="41834" rIns="83668" bIns="41834" numCol="1" anchor="b" anchorCtr="0" compatLnSpc="1"/>
          <a:lstStyle>
            <a:lvl1pPr defTabSz="836295">
              <a:defRPr kumimoji="1" sz="1100">
                <a:latin typeface="Times New Roman" panose="02020603050405020304" pitchFamily="18" charset="0"/>
                <a:ea typeface="宋体" panose="02010600030101010101" pitchFamily="2" charset="-122"/>
              </a:defRPr>
            </a:lvl1pPr>
          </a:lstStyle>
          <a:p>
            <a:pPr>
              <a:defRPr/>
            </a:pPr>
            <a:endParaRPr lang="en-US" altLang="zh-CN"/>
          </a:p>
        </p:txBody>
      </p:sp>
      <p:sp>
        <p:nvSpPr>
          <p:cNvPr id="69637" name="Rectangle 5"/>
          <p:cNvSpPr>
            <a:spLocks noGrp="1" noChangeArrowheads="1"/>
          </p:cNvSpPr>
          <p:nvPr>
            <p:ph type="sldNum" sz="quarter" idx="3"/>
          </p:nvPr>
        </p:nvSpPr>
        <p:spPr bwMode="auto">
          <a:xfrm>
            <a:off x="3371850" y="8253413"/>
            <a:ext cx="2579688" cy="434975"/>
          </a:xfrm>
          <a:prstGeom prst="rect">
            <a:avLst/>
          </a:prstGeom>
          <a:noFill/>
          <a:ln>
            <a:noFill/>
          </a:ln>
          <a:effectLst/>
        </p:spPr>
        <p:txBody>
          <a:bodyPr vert="horz" wrap="square" lIns="83668" tIns="41834" rIns="83668" bIns="41834" numCol="1" anchor="b" anchorCtr="0" compatLnSpc="1"/>
          <a:lstStyle>
            <a:lvl1pPr algn="r" defTabSz="836930">
              <a:defRPr sz="1100">
                <a:latin typeface="Times New Roman" panose="02020603050405020304" pitchFamily="18" charset="0"/>
                <a:ea typeface="宋体" panose="02010600030101010101" pitchFamily="2" charset="-122"/>
              </a:defRPr>
            </a:lvl1pPr>
          </a:lstStyle>
          <a:p>
            <a:pPr>
              <a:defRPr/>
            </a:pPr>
            <a:fld id="{05F2638E-A3B5-43D6-888F-8DC0970ACE07}" type="slidenum">
              <a:rPr lang="zh-CN" altLang="en-US"/>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579688" cy="436563"/>
          </a:xfrm>
          <a:prstGeom prst="rect">
            <a:avLst/>
          </a:prstGeom>
        </p:spPr>
        <p:txBody>
          <a:bodyPr vert="horz" lIns="91440" tIns="45720" rIns="91440" bIns="45720" rtlCol="0"/>
          <a:lstStyle>
            <a:lvl1pPr algn="l">
              <a:defRPr sz="1200">
                <a:latin typeface="Times New Roman" panose="02020603050405020304" pitchFamily="18" charset="0"/>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371850" y="0"/>
            <a:ext cx="2579688" cy="436563"/>
          </a:xfrm>
          <a:prstGeom prst="rect">
            <a:avLst/>
          </a:prstGeom>
        </p:spPr>
        <p:txBody>
          <a:bodyPr vert="horz" lIns="91440" tIns="45720" rIns="91440" bIns="45720" rtlCol="0"/>
          <a:lstStyle>
            <a:lvl1pPr algn="r">
              <a:defRPr sz="1200">
                <a:latin typeface="Times New Roman" panose="02020603050405020304" pitchFamily="18" charset="0"/>
                <a:ea typeface="宋体" panose="02010600030101010101" pitchFamily="2" charset="-122"/>
              </a:defRPr>
            </a:lvl1pPr>
          </a:lstStyle>
          <a:p>
            <a:pPr>
              <a:defRPr/>
            </a:pPr>
            <a:fld id="{0A8DB7C6-03DB-4EC6-B19A-69CD176DBA94}" type="datetimeFigureOut">
              <a:rPr lang="zh-CN" altLang="en-US"/>
            </a:fld>
            <a:endParaRPr lang="zh-CN" altLang="en-US"/>
          </a:p>
        </p:txBody>
      </p:sp>
      <p:sp>
        <p:nvSpPr>
          <p:cNvPr id="4" name="幻灯片图像占位符 3"/>
          <p:cNvSpPr>
            <a:spLocks noGrp="1" noRot="1" noChangeAspect="1"/>
          </p:cNvSpPr>
          <p:nvPr>
            <p:ph type="sldImg" idx="2"/>
          </p:nvPr>
        </p:nvSpPr>
        <p:spPr>
          <a:xfrm>
            <a:off x="369888" y="1085850"/>
            <a:ext cx="5213350" cy="2933700"/>
          </a:xfrm>
          <a:prstGeom prst="rect">
            <a:avLst/>
          </a:prstGeom>
          <a:noFill/>
          <a:ln w="12700">
            <a:solidFill>
              <a:prstClr val="black"/>
            </a:solidFill>
          </a:ln>
        </p:spPr>
      </p:sp>
      <p:sp>
        <p:nvSpPr>
          <p:cNvPr id="5" name="备注占位符 4"/>
          <p:cNvSpPr>
            <a:spLocks noGrp="1"/>
          </p:cNvSpPr>
          <p:nvPr>
            <p:ph type="body" sz="quarter" idx="3"/>
          </p:nvPr>
        </p:nvSpPr>
        <p:spPr>
          <a:xfrm>
            <a:off x="595313" y="4181475"/>
            <a:ext cx="4762500" cy="3422650"/>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253413"/>
            <a:ext cx="2579688" cy="436562"/>
          </a:xfrm>
          <a:prstGeom prst="rect">
            <a:avLst/>
          </a:prstGeom>
        </p:spPr>
        <p:txBody>
          <a:bodyPr vert="horz" lIns="91440" tIns="45720" rIns="91440" bIns="45720" rtlCol="0" anchor="b"/>
          <a:lstStyle>
            <a:lvl1pPr algn="l">
              <a:defRPr sz="1200">
                <a:latin typeface="Times New Roman" panose="02020603050405020304" pitchFamily="18" charset="0"/>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371850" y="8253413"/>
            <a:ext cx="2579688" cy="436562"/>
          </a:xfrm>
          <a:prstGeom prst="rect">
            <a:avLst/>
          </a:prstGeom>
        </p:spPr>
        <p:txBody>
          <a:bodyPr vert="horz" lIns="91440" tIns="45720" rIns="91440" bIns="45720" rtlCol="0" anchor="b"/>
          <a:lstStyle>
            <a:lvl1pPr algn="r">
              <a:defRPr sz="1200">
                <a:latin typeface="Times New Roman" panose="02020603050405020304" pitchFamily="18" charset="0"/>
                <a:ea typeface="宋体" panose="02010600030101010101" pitchFamily="2" charset="-122"/>
              </a:defRPr>
            </a:lvl1pPr>
          </a:lstStyle>
          <a:p>
            <a:pPr>
              <a:defRPr/>
            </a:pPr>
            <a:fld id="{6FCE5E93-A92E-4913-BCAE-2E7C05F775BB}"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6"/>
          <p:cNvSpPr>
            <a:spLocks noGrp="1" noChangeArrowheads="1"/>
          </p:cNvSpPr>
          <p:nvPr>
            <p:ph type="dt" sz="half" idx="10"/>
          </p:nvPr>
        </p:nvSpPr>
        <p:spPr/>
        <p:txBody>
          <a:bodyPr/>
          <a:lstStyle>
            <a:lvl1pPr>
              <a:defRPr/>
            </a:lvl1pPr>
          </a:lstStyle>
          <a:p>
            <a:pPr>
              <a:defRPr/>
            </a:pPr>
            <a:endParaRPr lang="en-US" altLang="zh-CN"/>
          </a:p>
        </p:txBody>
      </p:sp>
      <p:sp>
        <p:nvSpPr>
          <p:cNvPr id="5" name="Rectangle 7"/>
          <p:cNvSpPr>
            <a:spLocks noGrp="1" noChangeArrowheads="1"/>
          </p:cNvSpPr>
          <p:nvPr>
            <p:ph type="ftr" sz="quarter" idx="11"/>
          </p:nvPr>
        </p:nvSpPr>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p:txBody>
          <a:bodyPr/>
          <a:lstStyle>
            <a:lvl1pPr>
              <a:defRPr/>
            </a:lvl1pPr>
          </a:lstStyle>
          <a:p>
            <a:pPr>
              <a:defRPr/>
            </a:pPr>
            <a:fld id="{4106C2DF-D5F7-4933-8753-E63A92784B52}" type="slidenum">
              <a:rPr lang="zh-CN" altLang="en-US"/>
            </a:fld>
            <a:endParaRPr lang="zh-CN" altLang="en-US"/>
          </a:p>
        </p:txBody>
      </p:sp>
    </p:spTree>
  </p:cSld>
  <p:clrMapOvr>
    <a:masterClrMapping/>
  </p:clrMapOvr>
  <p:transition>
    <p:pull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Rectangle 6"/>
          <p:cNvSpPr>
            <a:spLocks noGrp="1" noChangeArrowheads="1"/>
          </p:cNvSpPr>
          <p:nvPr>
            <p:ph type="dt" sz="half" idx="10"/>
          </p:nvPr>
        </p:nvSpPr>
        <p:spPr/>
        <p:txBody>
          <a:bodyPr/>
          <a:lstStyle>
            <a:lvl1pPr>
              <a:defRPr/>
            </a:lvl1pPr>
          </a:lstStyle>
          <a:p>
            <a:pPr>
              <a:defRPr/>
            </a:pPr>
            <a:endParaRPr lang="en-US" altLang="zh-CN"/>
          </a:p>
        </p:txBody>
      </p:sp>
      <p:sp>
        <p:nvSpPr>
          <p:cNvPr id="5" name="Rectangle 7"/>
          <p:cNvSpPr>
            <a:spLocks noGrp="1" noChangeArrowheads="1"/>
          </p:cNvSpPr>
          <p:nvPr>
            <p:ph type="ftr" sz="quarter" idx="11"/>
          </p:nvPr>
        </p:nvSpPr>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p:txBody>
          <a:bodyPr/>
          <a:lstStyle>
            <a:lvl1pPr>
              <a:defRPr/>
            </a:lvl1pPr>
          </a:lstStyle>
          <a:p>
            <a:pPr>
              <a:defRPr/>
            </a:pPr>
            <a:fld id="{B9E8B336-2738-4438-AFE3-25F2AAF5BC83}" type="slidenum">
              <a:rPr lang="zh-CN" altLang="en-US"/>
            </a:fld>
            <a:endParaRPr lang="zh-CN" altLang="en-US"/>
          </a:p>
        </p:txBody>
      </p:sp>
    </p:spTree>
  </p:cSld>
  <p:clrMapOvr>
    <a:masterClrMapping/>
  </p:clrMapOvr>
  <p:transition>
    <p:pull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15100" y="609600"/>
            <a:ext cx="1943100" cy="5486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85800" y="609600"/>
            <a:ext cx="5676900" cy="54864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Rectangle 6"/>
          <p:cNvSpPr>
            <a:spLocks noGrp="1" noChangeArrowheads="1"/>
          </p:cNvSpPr>
          <p:nvPr>
            <p:ph type="dt" sz="half" idx="10"/>
          </p:nvPr>
        </p:nvSpPr>
        <p:spPr/>
        <p:txBody>
          <a:bodyPr/>
          <a:lstStyle>
            <a:lvl1pPr>
              <a:defRPr/>
            </a:lvl1pPr>
          </a:lstStyle>
          <a:p>
            <a:pPr>
              <a:defRPr/>
            </a:pPr>
            <a:endParaRPr lang="en-US" altLang="zh-CN"/>
          </a:p>
        </p:txBody>
      </p:sp>
      <p:sp>
        <p:nvSpPr>
          <p:cNvPr id="5" name="Rectangle 7"/>
          <p:cNvSpPr>
            <a:spLocks noGrp="1" noChangeArrowheads="1"/>
          </p:cNvSpPr>
          <p:nvPr>
            <p:ph type="ftr" sz="quarter" idx="11"/>
          </p:nvPr>
        </p:nvSpPr>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p:txBody>
          <a:bodyPr/>
          <a:lstStyle>
            <a:lvl1pPr>
              <a:defRPr/>
            </a:lvl1pPr>
          </a:lstStyle>
          <a:p>
            <a:pPr>
              <a:defRPr/>
            </a:pPr>
            <a:fld id="{C97A16E9-6B30-4AEC-8E4F-5290F228CC57}" type="slidenum">
              <a:rPr lang="zh-CN" altLang="en-US"/>
            </a:fld>
            <a:endParaRPr lang="zh-CN" altLang="en-US"/>
          </a:p>
        </p:txBody>
      </p:sp>
    </p:spTree>
  </p:cSld>
  <p:clrMapOvr>
    <a:masterClrMapping/>
  </p:clrMapOvr>
  <p:transition>
    <p:pull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2C91A95A-99EC-40FA-BA12-6E77D95533C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4DA5AF4-D76D-4D43-B954-22D0CAD04933}" type="slidenum">
              <a:rPr lang="zh-CN" altLang="en-US" smtClean="0"/>
            </a:fld>
            <a:endParaRPr lang="zh-CN" altLang="en-US"/>
          </a:p>
        </p:txBody>
      </p:sp>
    </p:spTree>
  </p:cSld>
  <p:clrMapOvr>
    <a:masterClrMapping/>
  </p:clrMapOvr>
  <p:transition/>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sz="4000" baseline="0"/>
            </a:lvl1p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lvl1pPr>
              <a:defRPr sz="2000" baseline="0"/>
            </a:lvl1pPr>
            <a:lvl2pPr>
              <a:defRPr sz="2000" baseline="0"/>
            </a:lvl2pPr>
            <a:lvl3pPr>
              <a:defRPr sz="2000" baseline="0"/>
            </a:lvl3pPr>
            <a:lvl4pPr>
              <a:defRPr sz="2000" baseline="0"/>
            </a:lvl4pPr>
            <a:lvl5pPr>
              <a:defRPr sz="2000" baseline="0"/>
            </a:lvl5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Rectangle 6"/>
          <p:cNvSpPr>
            <a:spLocks noGrp="1" noChangeArrowheads="1"/>
          </p:cNvSpPr>
          <p:nvPr>
            <p:ph type="dt" sz="half" idx="10"/>
          </p:nvPr>
        </p:nvSpPr>
        <p:spPr/>
        <p:txBody>
          <a:bodyPr/>
          <a:lstStyle>
            <a:lvl1pPr>
              <a:defRPr/>
            </a:lvl1pPr>
          </a:lstStyle>
          <a:p>
            <a:pPr>
              <a:defRPr/>
            </a:pPr>
            <a:endParaRPr lang="en-US" altLang="zh-CN"/>
          </a:p>
        </p:txBody>
      </p:sp>
      <p:sp>
        <p:nvSpPr>
          <p:cNvPr id="5" name="Rectangle 7"/>
          <p:cNvSpPr>
            <a:spLocks noGrp="1" noChangeArrowheads="1"/>
          </p:cNvSpPr>
          <p:nvPr>
            <p:ph type="ftr" sz="quarter" idx="11"/>
          </p:nvPr>
        </p:nvSpPr>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p:txBody>
          <a:bodyPr/>
          <a:lstStyle>
            <a:lvl1pPr>
              <a:defRPr/>
            </a:lvl1pPr>
          </a:lstStyle>
          <a:p>
            <a:pPr>
              <a:defRPr/>
            </a:pPr>
            <a:fld id="{C62C9D0D-51D9-4D04-9FF8-589AF43C5819}" type="slidenum">
              <a:rPr lang="zh-CN" altLang="en-US"/>
            </a:fld>
            <a:endParaRPr lang="zh-CN" altLang="en-US"/>
          </a:p>
        </p:txBody>
      </p:sp>
    </p:spTree>
  </p:cSld>
  <p:clrMapOvr>
    <a:masterClrMapping/>
  </p:clrMapOvr>
  <p:transition>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Rectangle 6"/>
          <p:cNvSpPr>
            <a:spLocks noGrp="1" noChangeArrowheads="1"/>
          </p:cNvSpPr>
          <p:nvPr>
            <p:ph type="dt" sz="half" idx="10"/>
          </p:nvPr>
        </p:nvSpPr>
        <p:spPr/>
        <p:txBody>
          <a:bodyPr/>
          <a:lstStyle>
            <a:lvl1pPr>
              <a:defRPr/>
            </a:lvl1pPr>
          </a:lstStyle>
          <a:p>
            <a:pPr>
              <a:defRPr/>
            </a:pPr>
            <a:endParaRPr lang="en-US" altLang="zh-CN"/>
          </a:p>
        </p:txBody>
      </p:sp>
      <p:sp>
        <p:nvSpPr>
          <p:cNvPr id="5" name="Rectangle 7"/>
          <p:cNvSpPr>
            <a:spLocks noGrp="1" noChangeArrowheads="1"/>
          </p:cNvSpPr>
          <p:nvPr>
            <p:ph type="ftr" sz="quarter" idx="11"/>
          </p:nvPr>
        </p:nvSpPr>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p:txBody>
          <a:bodyPr/>
          <a:lstStyle>
            <a:lvl1pPr>
              <a:defRPr/>
            </a:lvl1pPr>
          </a:lstStyle>
          <a:p>
            <a:pPr>
              <a:defRPr/>
            </a:pPr>
            <a:fld id="{7FAD4F66-A238-4A47-85C8-3CA144A5B72B}" type="slidenum">
              <a:rPr lang="zh-CN" altLang="en-US"/>
            </a:fld>
            <a:endParaRPr lang="zh-CN" altLang="en-US"/>
          </a:p>
        </p:txBody>
      </p:sp>
    </p:spTree>
  </p:cSld>
  <p:clrMapOvr>
    <a:masterClrMapping/>
  </p:clrMapOvr>
  <p:transition>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Rectangle 6"/>
          <p:cNvSpPr>
            <a:spLocks noGrp="1" noChangeArrowheads="1"/>
          </p:cNvSpPr>
          <p:nvPr>
            <p:ph type="dt" sz="half" idx="10"/>
          </p:nvPr>
        </p:nvSpPr>
        <p:spPr/>
        <p:txBody>
          <a:bodyPr/>
          <a:lstStyle>
            <a:lvl1pPr>
              <a:defRPr/>
            </a:lvl1pPr>
          </a:lstStyle>
          <a:p>
            <a:pPr>
              <a:defRPr/>
            </a:pPr>
            <a:endParaRPr lang="en-US" altLang="zh-CN"/>
          </a:p>
        </p:txBody>
      </p:sp>
      <p:sp>
        <p:nvSpPr>
          <p:cNvPr id="6" name="Rectangle 7"/>
          <p:cNvSpPr>
            <a:spLocks noGrp="1" noChangeArrowheads="1"/>
          </p:cNvSpPr>
          <p:nvPr>
            <p:ph type="ftr" sz="quarter" idx="11"/>
          </p:nvPr>
        </p:nvSpPr>
        <p:spPr/>
        <p:txBody>
          <a:bodyPr/>
          <a:lstStyle>
            <a:lvl1pPr>
              <a:defRPr/>
            </a:lvl1pPr>
          </a:lstStyle>
          <a:p>
            <a:pPr>
              <a:defRPr/>
            </a:pPr>
            <a:endParaRPr lang="en-US" altLang="zh-CN"/>
          </a:p>
        </p:txBody>
      </p:sp>
      <p:sp>
        <p:nvSpPr>
          <p:cNvPr id="7" name="Rectangle 8"/>
          <p:cNvSpPr>
            <a:spLocks noGrp="1" noChangeArrowheads="1"/>
          </p:cNvSpPr>
          <p:nvPr>
            <p:ph type="sldNum" sz="quarter" idx="12"/>
          </p:nvPr>
        </p:nvSpPr>
        <p:spPr/>
        <p:txBody>
          <a:bodyPr/>
          <a:lstStyle>
            <a:lvl1pPr>
              <a:defRPr/>
            </a:lvl1pPr>
          </a:lstStyle>
          <a:p>
            <a:pPr>
              <a:defRPr/>
            </a:pPr>
            <a:fld id="{17D840F1-0D56-4B87-9825-07E687A38272}" type="slidenum">
              <a:rPr lang="zh-CN" altLang="en-US"/>
            </a:fld>
            <a:endParaRPr lang="zh-CN" altLang="en-US"/>
          </a:p>
        </p:txBody>
      </p:sp>
    </p:spTree>
  </p:cSld>
  <p:clrMapOvr>
    <a:masterClrMapping/>
  </p:clrMapOvr>
  <p:transition>
    <p:pull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Rectangle 6"/>
          <p:cNvSpPr>
            <a:spLocks noGrp="1" noChangeArrowheads="1"/>
          </p:cNvSpPr>
          <p:nvPr>
            <p:ph type="dt" sz="half" idx="10"/>
          </p:nvPr>
        </p:nvSpPr>
        <p:spPr/>
        <p:txBody>
          <a:bodyPr/>
          <a:lstStyle>
            <a:lvl1pPr>
              <a:defRPr/>
            </a:lvl1pPr>
          </a:lstStyle>
          <a:p>
            <a:pPr>
              <a:defRPr/>
            </a:pPr>
            <a:endParaRPr lang="en-US" altLang="zh-CN"/>
          </a:p>
        </p:txBody>
      </p:sp>
      <p:sp>
        <p:nvSpPr>
          <p:cNvPr id="8" name="Rectangle 7"/>
          <p:cNvSpPr>
            <a:spLocks noGrp="1" noChangeArrowheads="1"/>
          </p:cNvSpPr>
          <p:nvPr>
            <p:ph type="ftr" sz="quarter" idx="11"/>
          </p:nvPr>
        </p:nvSpPr>
        <p:spPr/>
        <p:txBody>
          <a:bodyPr/>
          <a:lstStyle>
            <a:lvl1pPr>
              <a:defRPr/>
            </a:lvl1pPr>
          </a:lstStyle>
          <a:p>
            <a:pPr>
              <a:defRPr/>
            </a:pPr>
            <a:endParaRPr lang="en-US" altLang="zh-CN"/>
          </a:p>
        </p:txBody>
      </p:sp>
      <p:sp>
        <p:nvSpPr>
          <p:cNvPr id="9" name="Rectangle 8"/>
          <p:cNvSpPr>
            <a:spLocks noGrp="1" noChangeArrowheads="1"/>
          </p:cNvSpPr>
          <p:nvPr>
            <p:ph type="sldNum" sz="quarter" idx="12"/>
          </p:nvPr>
        </p:nvSpPr>
        <p:spPr/>
        <p:txBody>
          <a:bodyPr/>
          <a:lstStyle>
            <a:lvl1pPr>
              <a:defRPr/>
            </a:lvl1pPr>
          </a:lstStyle>
          <a:p>
            <a:pPr>
              <a:defRPr/>
            </a:pPr>
            <a:fld id="{4DCB31CF-3953-468E-9F10-5956D2316F4D}" type="slidenum">
              <a:rPr lang="zh-CN" altLang="en-US"/>
            </a:fld>
            <a:endParaRPr lang="zh-CN" altLang="en-US"/>
          </a:p>
        </p:txBody>
      </p:sp>
    </p:spTree>
  </p:cSld>
  <p:clrMapOvr>
    <a:masterClrMapping/>
  </p:clrMapOvr>
  <p:transition>
    <p:pull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6"/>
          <p:cNvSpPr>
            <a:spLocks noGrp="1" noChangeArrowheads="1"/>
          </p:cNvSpPr>
          <p:nvPr>
            <p:ph type="dt" sz="half" idx="10"/>
          </p:nvPr>
        </p:nvSpPr>
        <p:spPr/>
        <p:txBody>
          <a:bodyPr/>
          <a:lstStyle>
            <a:lvl1pPr>
              <a:defRPr/>
            </a:lvl1pPr>
          </a:lstStyle>
          <a:p>
            <a:pPr>
              <a:defRPr/>
            </a:pPr>
            <a:endParaRPr lang="en-US" altLang="zh-CN"/>
          </a:p>
        </p:txBody>
      </p:sp>
      <p:sp>
        <p:nvSpPr>
          <p:cNvPr id="4" name="Rectangle 7"/>
          <p:cNvSpPr>
            <a:spLocks noGrp="1" noChangeArrowheads="1"/>
          </p:cNvSpPr>
          <p:nvPr>
            <p:ph type="ftr" sz="quarter" idx="11"/>
          </p:nvPr>
        </p:nvSpPr>
        <p:spPr/>
        <p:txBody>
          <a:bodyPr/>
          <a:lstStyle>
            <a:lvl1pPr>
              <a:defRPr/>
            </a:lvl1pPr>
          </a:lstStyle>
          <a:p>
            <a:pPr>
              <a:defRPr/>
            </a:pPr>
            <a:endParaRPr lang="en-US" altLang="zh-CN"/>
          </a:p>
        </p:txBody>
      </p:sp>
      <p:sp>
        <p:nvSpPr>
          <p:cNvPr id="5" name="Rectangle 8"/>
          <p:cNvSpPr>
            <a:spLocks noGrp="1" noChangeArrowheads="1"/>
          </p:cNvSpPr>
          <p:nvPr>
            <p:ph type="sldNum" sz="quarter" idx="12"/>
          </p:nvPr>
        </p:nvSpPr>
        <p:spPr/>
        <p:txBody>
          <a:bodyPr/>
          <a:lstStyle>
            <a:lvl1pPr>
              <a:defRPr/>
            </a:lvl1pPr>
          </a:lstStyle>
          <a:p>
            <a:pPr>
              <a:defRPr/>
            </a:pPr>
            <a:fld id="{4443B236-B4F0-47FD-83FF-BBEFF5C1EEFC}" type="slidenum">
              <a:rPr lang="zh-CN" altLang="en-US"/>
            </a:fld>
            <a:endParaRPr lang="zh-CN" altLang="en-US"/>
          </a:p>
        </p:txBody>
      </p:sp>
    </p:spTree>
  </p:cSld>
  <p:clrMapOvr>
    <a:masterClrMapping/>
  </p:clrMapOvr>
  <p:transition>
    <p:pull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p:txBody>
          <a:bodyPr/>
          <a:lstStyle>
            <a:lvl1pPr>
              <a:defRPr/>
            </a:lvl1pPr>
          </a:lstStyle>
          <a:p>
            <a:pPr>
              <a:defRPr/>
            </a:pPr>
            <a:endParaRPr lang="en-US" altLang="zh-CN"/>
          </a:p>
        </p:txBody>
      </p:sp>
      <p:sp>
        <p:nvSpPr>
          <p:cNvPr id="3" name="Rectangle 7"/>
          <p:cNvSpPr>
            <a:spLocks noGrp="1" noChangeArrowheads="1"/>
          </p:cNvSpPr>
          <p:nvPr>
            <p:ph type="ftr" sz="quarter" idx="11"/>
          </p:nvPr>
        </p:nvSpPr>
        <p:spPr/>
        <p:txBody>
          <a:bodyPr/>
          <a:lstStyle>
            <a:lvl1pPr>
              <a:defRPr/>
            </a:lvl1pPr>
          </a:lstStyle>
          <a:p>
            <a:pPr>
              <a:defRPr/>
            </a:pPr>
            <a:endParaRPr lang="en-US" altLang="zh-CN"/>
          </a:p>
        </p:txBody>
      </p:sp>
      <p:sp>
        <p:nvSpPr>
          <p:cNvPr id="4" name="Rectangle 8"/>
          <p:cNvSpPr>
            <a:spLocks noGrp="1" noChangeArrowheads="1"/>
          </p:cNvSpPr>
          <p:nvPr>
            <p:ph type="sldNum" sz="quarter" idx="12"/>
          </p:nvPr>
        </p:nvSpPr>
        <p:spPr/>
        <p:txBody>
          <a:bodyPr/>
          <a:lstStyle>
            <a:lvl1pPr>
              <a:defRPr/>
            </a:lvl1pPr>
          </a:lstStyle>
          <a:p>
            <a:pPr>
              <a:defRPr/>
            </a:pPr>
            <a:fld id="{9E99AF06-6999-4E73-80AB-3C5DB72B7721}" type="slidenum">
              <a:rPr lang="zh-CN" altLang="en-US"/>
            </a:fld>
            <a:endParaRPr lang="zh-CN" altLang="en-US"/>
          </a:p>
        </p:txBody>
      </p:sp>
    </p:spTree>
  </p:cSld>
  <p:clrMapOvr>
    <a:masterClrMapping/>
  </p:clrMapOvr>
  <p:transition>
    <p:pull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Rectangle 6"/>
          <p:cNvSpPr>
            <a:spLocks noGrp="1" noChangeArrowheads="1"/>
          </p:cNvSpPr>
          <p:nvPr>
            <p:ph type="dt" sz="half" idx="10"/>
          </p:nvPr>
        </p:nvSpPr>
        <p:spPr/>
        <p:txBody>
          <a:bodyPr/>
          <a:lstStyle>
            <a:lvl1pPr>
              <a:defRPr/>
            </a:lvl1pPr>
          </a:lstStyle>
          <a:p>
            <a:pPr>
              <a:defRPr/>
            </a:pPr>
            <a:endParaRPr lang="en-US" altLang="zh-CN"/>
          </a:p>
        </p:txBody>
      </p:sp>
      <p:sp>
        <p:nvSpPr>
          <p:cNvPr id="6" name="Rectangle 7"/>
          <p:cNvSpPr>
            <a:spLocks noGrp="1" noChangeArrowheads="1"/>
          </p:cNvSpPr>
          <p:nvPr>
            <p:ph type="ftr" sz="quarter" idx="11"/>
          </p:nvPr>
        </p:nvSpPr>
        <p:spPr/>
        <p:txBody>
          <a:bodyPr/>
          <a:lstStyle>
            <a:lvl1pPr>
              <a:defRPr/>
            </a:lvl1pPr>
          </a:lstStyle>
          <a:p>
            <a:pPr>
              <a:defRPr/>
            </a:pPr>
            <a:endParaRPr lang="en-US" altLang="zh-CN"/>
          </a:p>
        </p:txBody>
      </p:sp>
      <p:sp>
        <p:nvSpPr>
          <p:cNvPr id="7" name="Rectangle 8"/>
          <p:cNvSpPr>
            <a:spLocks noGrp="1" noChangeArrowheads="1"/>
          </p:cNvSpPr>
          <p:nvPr>
            <p:ph type="sldNum" sz="quarter" idx="12"/>
          </p:nvPr>
        </p:nvSpPr>
        <p:spPr/>
        <p:txBody>
          <a:bodyPr/>
          <a:lstStyle>
            <a:lvl1pPr>
              <a:defRPr/>
            </a:lvl1pPr>
          </a:lstStyle>
          <a:p>
            <a:pPr>
              <a:defRPr/>
            </a:pPr>
            <a:fld id="{3F741CAE-CE56-4C64-B6EC-7718CF63B3D0}" type="slidenum">
              <a:rPr lang="zh-CN" altLang="en-US"/>
            </a:fld>
            <a:endParaRPr lang="zh-CN" altLang="en-US"/>
          </a:p>
        </p:txBody>
      </p:sp>
    </p:spTree>
  </p:cSld>
  <p:clrMapOvr>
    <a:masterClrMapping/>
  </p:clrMapOvr>
  <p:transition>
    <p:pull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Rectangle 6"/>
          <p:cNvSpPr>
            <a:spLocks noGrp="1" noChangeArrowheads="1"/>
          </p:cNvSpPr>
          <p:nvPr>
            <p:ph type="dt" sz="half" idx="10"/>
          </p:nvPr>
        </p:nvSpPr>
        <p:spPr/>
        <p:txBody>
          <a:bodyPr/>
          <a:lstStyle>
            <a:lvl1pPr>
              <a:defRPr/>
            </a:lvl1pPr>
          </a:lstStyle>
          <a:p>
            <a:pPr>
              <a:defRPr/>
            </a:pPr>
            <a:endParaRPr lang="en-US" altLang="zh-CN"/>
          </a:p>
        </p:txBody>
      </p:sp>
      <p:sp>
        <p:nvSpPr>
          <p:cNvPr id="6" name="Rectangle 7"/>
          <p:cNvSpPr>
            <a:spLocks noGrp="1" noChangeArrowheads="1"/>
          </p:cNvSpPr>
          <p:nvPr>
            <p:ph type="ftr" sz="quarter" idx="11"/>
          </p:nvPr>
        </p:nvSpPr>
        <p:spPr/>
        <p:txBody>
          <a:bodyPr/>
          <a:lstStyle>
            <a:lvl1pPr>
              <a:defRPr/>
            </a:lvl1pPr>
          </a:lstStyle>
          <a:p>
            <a:pPr>
              <a:defRPr/>
            </a:pPr>
            <a:endParaRPr lang="en-US" altLang="zh-CN"/>
          </a:p>
        </p:txBody>
      </p:sp>
      <p:sp>
        <p:nvSpPr>
          <p:cNvPr id="7" name="Rectangle 8"/>
          <p:cNvSpPr>
            <a:spLocks noGrp="1" noChangeArrowheads="1"/>
          </p:cNvSpPr>
          <p:nvPr>
            <p:ph type="sldNum" sz="quarter" idx="12"/>
          </p:nvPr>
        </p:nvSpPr>
        <p:spPr/>
        <p:txBody>
          <a:bodyPr/>
          <a:lstStyle>
            <a:lvl1pPr>
              <a:defRPr/>
            </a:lvl1pPr>
          </a:lstStyle>
          <a:p>
            <a:pPr>
              <a:defRPr/>
            </a:pPr>
            <a:fld id="{27805C74-9B6A-4424-8C30-2C91712AB1BA}" type="slidenum">
              <a:rPr lang="zh-CN" altLang="en-US"/>
            </a:fld>
            <a:endParaRPr lang="zh-CN" altLang="en-US"/>
          </a:p>
        </p:txBody>
      </p:sp>
    </p:spTree>
  </p:cSld>
  <p:clrMapOvr>
    <a:masterClrMapping/>
  </p:clrMapOvr>
  <p:transition>
    <p:pull dir="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image" Target="../media/image2.jpeg"/><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河山图标"/>
          <p:cNvPicPr>
            <a:picLocks noChangeAspect="1"/>
          </p:cNvPicPr>
          <p:nvPr/>
        </p:nvPicPr>
        <p:blipFill>
          <a:blip r:embed="rId13"/>
          <a:stretch>
            <a:fillRect/>
          </a:stretch>
        </p:blipFill>
        <p:spPr bwMode="auto">
          <a:xfrm>
            <a:off x="6134100" y="6477000"/>
            <a:ext cx="3009900" cy="381000"/>
          </a:xfrm>
          <a:prstGeom prst="rect">
            <a:avLst/>
          </a:prstGeom>
          <a:noFill/>
          <a:ln w="9525">
            <a:noFill/>
            <a:miter lim="800000"/>
            <a:headEnd/>
            <a:tailEnd/>
          </a:ln>
        </p:spPr>
      </p:pic>
      <p:pic>
        <p:nvPicPr>
          <p:cNvPr id="1027" name="Picture 3" descr="05"/>
          <p:cNvPicPr>
            <a:picLocks noChangeAspect="1"/>
          </p:cNvPicPr>
          <p:nvPr/>
        </p:nvPicPr>
        <p:blipFill>
          <a:blip r:embed="rId14"/>
          <a:stretch>
            <a:fillRect/>
          </a:stretch>
        </p:blipFill>
        <p:spPr bwMode="auto">
          <a:xfrm>
            <a:off x="-147638" y="0"/>
            <a:ext cx="9296401" cy="6858000"/>
          </a:xfrm>
          <a:prstGeom prst="rect">
            <a:avLst/>
          </a:prstGeom>
          <a:noFill/>
          <a:ln w="9525">
            <a:noFill/>
            <a:miter lim="800000"/>
            <a:headEnd/>
            <a:tailEnd/>
          </a:ln>
        </p:spPr>
      </p:pic>
      <p:sp>
        <p:nvSpPr>
          <p:cNvPr id="1028" name="Rectangle 4"/>
          <p:cNvSpPr>
            <a:spLocks noGrp="1"/>
          </p:cNvSpPr>
          <p:nvPr>
            <p:ph type="title"/>
          </p:nvPr>
        </p:nvSpPr>
        <p:spPr bwMode="auto">
          <a:xfrm>
            <a:off x="685800" y="609600"/>
            <a:ext cx="7772400" cy="1143000"/>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9" name="Rectangle 5"/>
          <p:cNvSpPr>
            <a:spLocks noGrp="1"/>
          </p:cNvSpPr>
          <p:nvPr>
            <p:ph type="body" idx="1"/>
          </p:nvPr>
        </p:nvSpPr>
        <p:spPr bwMode="auto">
          <a:xfrm>
            <a:off x="685800" y="1981200"/>
            <a:ext cx="7772400" cy="4114800"/>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36870" name="Rectangle 6"/>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lstStyle>
            <a:lvl1pPr>
              <a:defRPr kumimoji="1" sz="1400">
                <a:latin typeface="Times New Roman" panose="02020603050405020304" pitchFamily="18" charset="0"/>
                <a:ea typeface="宋体" panose="02010600030101010101" pitchFamily="2" charset="-122"/>
              </a:defRPr>
            </a:lvl1pPr>
          </a:lstStyle>
          <a:p>
            <a:pPr>
              <a:defRPr/>
            </a:pPr>
            <a:endParaRPr lang="en-US" altLang="zh-CN"/>
          </a:p>
        </p:txBody>
      </p:sp>
      <p:sp>
        <p:nvSpPr>
          <p:cNvPr id="36871" name="Rectangle 7"/>
          <p:cNvSpPr>
            <a:spLocks noGrp="1" noChangeArrowheads="1"/>
          </p:cNvSpPr>
          <p:nvPr>
            <p:ph type="ftr" sz="quarter" idx="3"/>
          </p:nvPr>
        </p:nvSpPr>
        <p:spPr bwMode="auto">
          <a:xfrm>
            <a:off x="3124200" y="6400800"/>
            <a:ext cx="2895600" cy="457200"/>
          </a:xfrm>
          <a:prstGeom prst="rect">
            <a:avLst/>
          </a:prstGeom>
          <a:noFill/>
          <a:ln>
            <a:noFill/>
          </a:ln>
          <a:effectLst/>
        </p:spPr>
        <p:txBody>
          <a:bodyPr vert="horz" wrap="square" lIns="91440" tIns="45720" rIns="91440" bIns="45720" numCol="1" anchor="t" anchorCtr="0" compatLnSpc="1"/>
          <a:lstStyle>
            <a:lvl1pPr algn="ctr">
              <a:defRPr kumimoji="1" sz="1400">
                <a:latin typeface="Times New Roman" panose="02020603050405020304" pitchFamily="18" charset="0"/>
                <a:ea typeface="宋体" panose="02010600030101010101" pitchFamily="2" charset="-122"/>
              </a:defRPr>
            </a:lvl1pPr>
          </a:lstStyle>
          <a:p>
            <a:pPr>
              <a:defRPr/>
            </a:pPr>
            <a:endParaRPr lang="en-US" altLang="zh-CN"/>
          </a:p>
        </p:txBody>
      </p:sp>
      <p:sp>
        <p:nvSpPr>
          <p:cNvPr id="36872" name="Rectangle 8"/>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lstStyle>
            <a:lvl1pPr algn="r">
              <a:defRPr sz="1400">
                <a:latin typeface="Times New Roman" panose="02020603050405020304" pitchFamily="18" charset="0"/>
                <a:ea typeface="宋体" panose="02010600030101010101" pitchFamily="2" charset="-122"/>
              </a:defRPr>
            </a:lvl1pPr>
          </a:lstStyle>
          <a:p>
            <a:pPr>
              <a:defRPr/>
            </a:pPr>
            <a:fld id="{F5A8CF0A-7581-4ED4-A6DB-7517119FC12C}"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pull dir="r"/>
  </p:transition>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kumimoji="1" sz="4400">
          <a:solidFill>
            <a:schemeClr val="tx2"/>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kumimoji="1" sz="4400">
          <a:solidFill>
            <a:schemeClr val="tx2"/>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kumimoji="1" sz="4400">
          <a:solidFill>
            <a:schemeClr val="tx2"/>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6pPr>
      <a:lvl7pPr marL="9144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7pPr>
      <a:lvl8pPr marL="13716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8pPr>
      <a:lvl9pPr marL="18288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xml"/><Relationship Id="rId2" Type="http://schemas.openxmlformats.org/officeDocument/2006/relationships/image" Target="../media/image4.png"/><Relationship Id="rId1" Type="http://schemas.openxmlformats.org/officeDocument/2006/relationships/image" Target="../media/image3.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image" Target="../media/image5.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3.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4.xml"/><Relationship Id="rId2" Type="http://schemas.openxmlformats.org/officeDocument/2006/relationships/image" Target="../media/image6.png"/><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p:cNvSpPr>
          <p:nvPr>
            <p:ph type="title"/>
          </p:nvPr>
        </p:nvSpPr>
        <p:spPr>
          <a:xfrm>
            <a:off x="1116013" y="2060575"/>
            <a:ext cx="6696075" cy="2016125"/>
          </a:xfrm>
        </p:spPr>
        <p:txBody>
          <a:bodyPr/>
          <a:lstStyle/>
          <a:p>
            <a:pPr eaLnBrk="1" hangingPunct="1"/>
            <a:r>
              <a:rPr lang="zh-CN" altLang="en-US" sz="9600" b="1" smtClean="0">
                <a:solidFill>
                  <a:srgbClr val="CC0000"/>
                </a:solidFill>
                <a:ea typeface="楷体_GB2312" pitchFamily="49" charset="-122"/>
              </a:rPr>
              <a:t>文言文断句</a:t>
            </a:r>
            <a:endParaRPr lang="zh-CN" altLang="en-US" sz="9600" b="1" smtClean="0">
              <a:solidFill>
                <a:srgbClr val="CC0000"/>
              </a:solidFill>
              <a:ea typeface="楷体_GB2312" pitchFamily="49" charset="-122"/>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strips(downLeft)">
                                      <p:cBhvr>
                                        <p:cTn id="7" dur="500"/>
                                        <p:tgtEl>
                                          <p:spTgt spid="542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文本占位符 109569"/>
          <p:cNvSpPr>
            <a:spLocks noGrp="1" noRot="1"/>
          </p:cNvSpPr>
          <p:nvPr>
            <p:ph type="body" idx="1"/>
          </p:nvPr>
        </p:nvSpPr>
        <p:spPr>
          <a:xfrm>
            <a:off x="250825" y="908050"/>
            <a:ext cx="8642350" cy="5400675"/>
          </a:xfrm>
        </p:spPr>
        <p:txBody>
          <a:bodyPr/>
          <a:lstStyle/>
          <a:p>
            <a:pPr>
              <a:defRPr/>
            </a:pPr>
            <a:r>
              <a:rPr lang="zh-CN" altLang="en-US" sz="4800" b="1">
                <a:effectLst>
                  <a:outerShdw blurRad="38100" dist="38100" dir="2700000">
                    <a:srgbClr val="C0C0C0"/>
                  </a:outerShdw>
                </a:effectLst>
              </a:rPr>
              <a:t>于是余有叹</a:t>
            </a:r>
            <a:r>
              <a:rPr lang="zh-CN" altLang="en-US" sz="4800" b="1">
                <a:solidFill>
                  <a:srgbClr val="FF0000"/>
                </a:solidFill>
                <a:effectLst>
                  <a:outerShdw blurRad="38100" dist="38100" dir="2700000">
                    <a:srgbClr val="C0C0C0"/>
                  </a:outerShdw>
                </a:effectLst>
              </a:rPr>
              <a:t>焉</a:t>
            </a:r>
            <a:r>
              <a:rPr lang="zh-CN" altLang="en-US" sz="4800" b="1">
                <a:effectLst>
                  <a:outerShdw blurRad="38100" dist="38100" dir="2700000">
                    <a:srgbClr val="C0C0C0"/>
                  </a:outerShdw>
                </a:effectLst>
              </a:rPr>
              <a:t>。古人之观于天地</a:t>
            </a:r>
            <a:r>
              <a:rPr lang="en-US" altLang="zh-CN" sz="4800" b="1">
                <a:effectLst>
                  <a:outerShdw blurRad="38100" dist="38100" dir="2700000">
                    <a:srgbClr val="C0C0C0"/>
                  </a:outerShdw>
                </a:effectLst>
              </a:rPr>
              <a:t>……</a:t>
            </a:r>
            <a:r>
              <a:rPr lang="zh-CN" altLang="en-US" sz="4800" b="1">
                <a:effectLst>
                  <a:outerShdw blurRad="38100" dist="38100" dir="2700000">
                    <a:srgbClr val="C0C0C0"/>
                  </a:outerShdw>
                </a:effectLst>
              </a:rPr>
              <a:t>往往有得，</a:t>
            </a:r>
            <a:r>
              <a:rPr lang="zh-CN" altLang="en-US" sz="4800" b="1">
                <a:solidFill>
                  <a:srgbClr val="FF0000"/>
                </a:solidFill>
                <a:effectLst>
                  <a:outerShdw blurRad="38100" dist="38100" dir="2700000">
                    <a:srgbClr val="C0C0C0"/>
                  </a:outerShdw>
                </a:effectLst>
              </a:rPr>
              <a:t>以</a:t>
            </a:r>
            <a:r>
              <a:rPr lang="zh-CN" altLang="en-US" sz="4800" b="1">
                <a:effectLst>
                  <a:outerShdw blurRad="38100" dist="38100" dir="2700000">
                    <a:srgbClr val="C0C0C0"/>
                  </a:outerShdw>
                </a:effectLst>
              </a:rPr>
              <a:t>其求思之深而无不在</a:t>
            </a:r>
            <a:r>
              <a:rPr lang="zh-CN" altLang="en-US" sz="4800" b="1">
                <a:solidFill>
                  <a:srgbClr val="FF0000"/>
                </a:solidFill>
                <a:effectLst>
                  <a:outerShdw blurRad="38100" dist="38100" dir="2700000">
                    <a:srgbClr val="C0C0C0"/>
                  </a:outerShdw>
                </a:effectLst>
              </a:rPr>
              <a:t>也</a:t>
            </a:r>
            <a:r>
              <a:rPr lang="zh-CN" altLang="en-US" sz="4800" b="1">
                <a:effectLst>
                  <a:outerShdw blurRad="38100" dist="38100" dir="2700000">
                    <a:srgbClr val="C0C0C0"/>
                  </a:outerShdw>
                </a:effectLst>
              </a:rPr>
              <a:t>。</a:t>
            </a:r>
            <a:r>
              <a:rPr lang="zh-CN" altLang="en-US" sz="4800" b="1">
                <a:solidFill>
                  <a:srgbClr val="FF0000"/>
                </a:solidFill>
                <a:effectLst>
                  <a:outerShdw blurRad="38100" dist="38100" dir="2700000">
                    <a:srgbClr val="C0C0C0"/>
                  </a:outerShdw>
                </a:effectLst>
              </a:rPr>
              <a:t>夫</a:t>
            </a:r>
            <a:r>
              <a:rPr lang="zh-CN" altLang="en-US" sz="4800" b="1">
                <a:effectLst>
                  <a:outerShdw blurRad="38100" dist="38100" dir="2700000">
                    <a:srgbClr val="C0C0C0"/>
                  </a:outerShdw>
                </a:effectLst>
              </a:rPr>
              <a:t>夷以近，</a:t>
            </a:r>
            <a:r>
              <a:rPr lang="zh-CN" altLang="en-US" sz="4800" b="1">
                <a:solidFill>
                  <a:srgbClr val="FF0000"/>
                </a:solidFill>
                <a:effectLst>
                  <a:outerShdw blurRad="38100" dist="38100" dir="2700000">
                    <a:srgbClr val="C0C0C0"/>
                  </a:outerShdw>
                </a:effectLst>
              </a:rPr>
              <a:t>则</a:t>
            </a:r>
            <a:r>
              <a:rPr lang="zh-CN" altLang="en-US" sz="4800" b="1">
                <a:effectLst>
                  <a:outerShdw blurRad="38100" dist="38100" dir="2700000">
                    <a:srgbClr val="C0C0C0"/>
                  </a:outerShdw>
                </a:effectLst>
              </a:rPr>
              <a:t>游者众；险以远，</a:t>
            </a:r>
            <a:r>
              <a:rPr lang="zh-CN" altLang="en-US" sz="4800" b="1">
                <a:solidFill>
                  <a:srgbClr val="FF0000"/>
                </a:solidFill>
                <a:effectLst>
                  <a:outerShdw blurRad="38100" dist="38100" dir="2700000">
                    <a:srgbClr val="C0C0C0"/>
                  </a:outerShdw>
                </a:effectLst>
              </a:rPr>
              <a:t>则</a:t>
            </a:r>
            <a:r>
              <a:rPr lang="zh-CN" altLang="en-US" sz="4800" b="1">
                <a:effectLst>
                  <a:outerShdw blurRad="38100" dist="38100" dir="2700000">
                    <a:srgbClr val="C0C0C0"/>
                  </a:outerShdw>
                </a:effectLst>
              </a:rPr>
              <a:t>至者少。</a:t>
            </a:r>
            <a:r>
              <a:rPr lang="zh-CN" altLang="en-US" sz="4800" b="1">
                <a:solidFill>
                  <a:srgbClr val="FF0000"/>
                </a:solidFill>
                <a:effectLst>
                  <a:outerShdw blurRad="38100" dist="38100" dir="2700000">
                    <a:srgbClr val="C0C0C0"/>
                  </a:outerShdw>
                </a:effectLst>
              </a:rPr>
              <a:t>而</a:t>
            </a:r>
            <a:r>
              <a:rPr lang="zh-CN" altLang="en-US" sz="4800" b="1">
                <a:effectLst>
                  <a:outerShdw blurRad="38100" dist="38100" dir="2700000">
                    <a:srgbClr val="C0C0C0"/>
                  </a:outerShdw>
                </a:effectLst>
              </a:rPr>
              <a:t>世之奇伟、瑰怪、非常之观常在于险远，</a:t>
            </a:r>
            <a:r>
              <a:rPr lang="zh-CN" altLang="en-US" sz="4800" b="1">
                <a:solidFill>
                  <a:srgbClr val="FF0000"/>
                </a:solidFill>
                <a:effectLst>
                  <a:outerShdw blurRad="38100" dist="38100" dir="2700000">
                    <a:srgbClr val="C0C0C0"/>
                  </a:outerShdw>
                </a:effectLst>
              </a:rPr>
              <a:t>而</a:t>
            </a:r>
            <a:r>
              <a:rPr lang="zh-CN" altLang="en-US" sz="4800" b="1">
                <a:effectLst>
                  <a:outerShdw blurRad="38100" dist="38100" dir="2700000">
                    <a:srgbClr val="C0C0C0"/>
                  </a:outerShdw>
                </a:effectLst>
              </a:rPr>
              <a:t>人之所罕至</a:t>
            </a:r>
            <a:r>
              <a:rPr lang="zh-CN" altLang="en-US" sz="4800" b="1">
                <a:solidFill>
                  <a:srgbClr val="FF0000"/>
                </a:solidFill>
                <a:effectLst>
                  <a:outerShdw blurRad="38100" dist="38100" dir="2700000">
                    <a:srgbClr val="C0C0C0"/>
                  </a:outerShdw>
                </a:effectLst>
              </a:rPr>
              <a:t>焉</a:t>
            </a:r>
            <a:r>
              <a:rPr lang="zh-CN" altLang="en-US" sz="4800" b="1">
                <a:effectLst>
                  <a:outerShdw blurRad="38100" dist="38100" dir="2700000">
                    <a:srgbClr val="C0C0C0"/>
                  </a:outerShdw>
                </a:effectLst>
              </a:rPr>
              <a:t>，</a:t>
            </a:r>
            <a:r>
              <a:rPr lang="zh-CN" altLang="en-US" sz="4800" b="1">
                <a:solidFill>
                  <a:srgbClr val="FF0000"/>
                </a:solidFill>
                <a:effectLst>
                  <a:outerShdw blurRad="38100" dist="38100" dir="2700000">
                    <a:srgbClr val="C0C0C0"/>
                  </a:outerShdw>
                </a:effectLst>
              </a:rPr>
              <a:t>故</a:t>
            </a:r>
            <a:r>
              <a:rPr lang="zh-CN" altLang="en-US" sz="4800" b="1">
                <a:effectLst>
                  <a:outerShdw blurRad="38100" dist="38100" dir="2700000">
                    <a:srgbClr val="C0C0C0"/>
                  </a:outerShdw>
                </a:effectLst>
              </a:rPr>
              <a:t>非有志者不能至</a:t>
            </a:r>
            <a:r>
              <a:rPr lang="zh-CN" altLang="en-US" sz="4800" b="1">
                <a:solidFill>
                  <a:srgbClr val="FF0000"/>
                </a:solidFill>
                <a:effectLst>
                  <a:outerShdw blurRad="38100" dist="38100" dir="2700000">
                    <a:srgbClr val="C0C0C0"/>
                  </a:outerShdw>
                </a:effectLst>
              </a:rPr>
              <a:t>也</a:t>
            </a:r>
            <a:r>
              <a:rPr lang="zh-CN" altLang="en-US" sz="4800" b="1">
                <a:effectLst>
                  <a:outerShdw blurRad="38100" dist="38100" dir="2700000">
                    <a:srgbClr val="C0C0C0"/>
                  </a:outerShdw>
                </a:effectLst>
              </a:rPr>
              <a:t>。</a:t>
            </a:r>
            <a:endParaRPr lang="zh-CN" altLang="en-US" sz="4800" b="1">
              <a:effectLst>
                <a:outerShdw blurRad="38100" dist="38100" dir="2700000">
                  <a:srgbClr val="C0C0C0"/>
                </a:outerShdw>
              </a:effectLst>
            </a:endParaRPr>
          </a:p>
        </p:txBody>
      </p:sp>
      <p:sp>
        <p:nvSpPr>
          <p:cNvPr id="30722" name="矩形 109570"/>
          <p:cNvSpPr>
            <a:spLocks noChangeArrowheads="1" noChangeShapeType="1" noTextEdit="1"/>
          </p:cNvSpPr>
          <p:nvPr/>
        </p:nvSpPr>
        <p:spPr bwMode="auto">
          <a:xfrm>
            <a:off x="250825" y="188913"/>
            <a:ext cx="3960813" cy="457200"/>
          </a:xfrm>
          <a:prstGeom prst="rect">
            <a:avLst/>
          </a:prstGeom>
        </p:spPr>
        <p:txBody>
          <a:bodyPr wrap="none" fromWordArt="1">
            <a:prstTxWarp prst="textPlain">
              <a:avLst>
                <a:gd name="adj" fmla="val 50000"/>
              </a:avLst>
            </a:prstTxWarp>
          </a:bodyPr>
          <a:lstStyle/>
          <a:p>
            <a:pPr algn="ctr"/>
            <a:endPar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endParaRPr>
          </a:p>
        </p:txBody>
      </p:sp>
      <p:sp>
        <p:nvSpPr>
          <p:cNvPr id="30723" name="灯片编号占位符 1"/>
          <p:cNvSpPr>
            <a:spLocks noGrp="1"/>
          </p:cNvSpPr>
          <p:nvPr>
            <p:ph type="sldNum" sz="quarter" idx="12"/>
          </p:nvPr>
        </p:nvSpPr>
        <p:spPr>
          <a:noFill/>
          <a:ln>
            <a:miter lim="800000"/>
          </a:ln>
        </p:spPr>
        <p:txBody>
          <a:bodyPr/>
          <a:lstStyle/>
          <a:p>
            <a:pPr algn="l"/>
            <a:fld id="{17220D76-9AFE-409E-8CD8-86EDBB345E6E}" type="slidenum">
              <a:rPr lang="en-US" altLang="zh-CN" sz="2400" smtClean="0">
                <a:ea typeface="宋体" panose="02010600030101010101" pitchFamily="2" charset="-122"/>
              </a:rPr>
            </a:fld>
            <a:endParaRPr lang="zh-CN" altLang="zh-CN" sz="2400" smtClean="0">
              <a:ea typeface="宋体" panose="02010600030101010101" pitchFamily="2" charset="-122"/>
            </a:endParaRPr>
          </a:p>
        </p:txBody>
      </p:sp>
      <p:sp>
        <p:nvSpPr>
          <p:cNvPr id="27650" name="矩形 121859"/>
          <p:cNvSpPr>
            <a:spLocks noChangeArrowheads="1" noChangeShapeType="1" noTextEdit="1"/>
          </p:cNvSpPr>
          <p:nvPr/>
        </p:nvSpPr>
        <p:spPr bwMode="auto">
          <a:xfrm>
            <a:off x="611505" y="189230"/>
            <a:ext cx="7440295" cy="457200"/>
          </a:xfrm>
          <a:prstGeom prst="rect">
            <a:avLst/>
          </a:prstGeom>
        </p:spPr>
        <p:txBody>
          <a:bodyPr wrap="none" fromWordArt="1">
            <a:prstTxWarp prst="textPlain">
              <a:avLst>
                <a:gd name="adj" fmla="val 50000"/>
              </a:avLst>
            </a:prstTxWarp>
          </a:bodyPr>
          <a:lstStyle/>
          <a:p>
            <a:pPr algn="l">
              <a:buFontTx/>
              <a:buNone/>
            </a:pPr>
            <a:r>
              <a:rPr lang="zh-CN" altLang="en-US" sz="3600" b="1" smtClean="0">
                <a:solidFill>
                  <a:srgbClr val="FF0000"/>
                </a:solidFill>
                <a:ea typeface="楷体_GB2312" pitchFamily="49" charset="-122"/>
                <a:sym typeface="+mn-ea"/>
              </a:rPr>
              <a:t>活动三：看下列语段，断句处有何特点</a:t>
            </a:r>
            <a:endPar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9570">
                                            <p:txEl>
                                              <p:pRg st="0" end="0"/>
                                            </p:txEl>
                                          </p:spTgt>
                                        </p:tgtEl>
                                        <p:attrNameLst>
                                          <p:attrName>style.visibility</p:attrName>
                                        </p:attrNameLst>
                                      </p:cBhvr>
                                      <p:to>
                                        <p:strVal val="visible"/>
                                      </p:to>
                                    </p:set>
                                    <p:animEffect transition="in" filter="diamond(in)">
                                      <p:cBhvr>
                                        <p:cTn id="7" dur="500"/>
                                        <p:tgtEl>
                                          <p:spTgt spid="10957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0"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文本占位符 8194"/>
          <p:cNvSpPr>
            <a:spLocks noGrp="1" noRot="1"/>
          </p:cNvSpPr>
          <p:nvPr>
            <p:ph type="body" idx="1"/>
          </p:nvPr>
        </p:nvSpPr>
        <p:spPr>
          <a:xfrm>
            <a:off x="179388" y="1484313"/>
            <a:ext cx="8642350" cy="4535487"/>
          </a:xfrm>
        </p:spPr>
        <p:txBody>
          <a:bodyPr/>
          <a:lstStyle/>
          <a:p>
            <a:pPr>
              <a:defRPr/>
            </a:pPr>
            <a:r>
              <a:rPr lang="zh-CN" altLang="en-US" sz="4400" b="1" smtClean="0">
                <a:effectLst>
                  <a:outerShdw blurRad="38100" dist="38100" dir="2700000" algn="tl">
                    <a:srgbClr val="C0C0C0"/>
                  </a:outerShdw>
                </a:effectLst>
                <a:latin typeface="黑体" panose="02010609060101010101" pitchFamily="2" charset="-122"/>
              </a:rPr>
              <a:t>句首</a:t>
            </a:r>
            <a:r>
              <a:rPr lang="en-US" altLang="zh-CN" sz="4400" b="1" smtClean="0">
                <a:effectLst>
                  <a:outerShdw blurRad="38100" dist="38100" dir="2700000" algn="tl">
                    <a:srgbClr val="C0C0C0"/>
                  </a:outerShdw>
                </a:effectLst>
                <a:latin typeface="黑体" panose="02010609060101010101" pitchFamily="2" charset="-122"/>
              </a:rPr>
              <a:t>——</a:t>
            </a:r>
            <a:r>
              <a:rPr lang="zh-CN" altLang="en-US" sz="4400" b="1" smtClean="0">
                <a:solidFill>
                  <a:srgbClr val="FF0000"/>
                </a:solidFill>
                <a:effectLst>
                  <a:outerShdw blurRad="38100" dist="38100" dir="2700000" algn="tl">
                    <a:srgbClr val="C0C0C0"/>
                  </a:outerShdw>
                </a:effectLst>
                <a:latin typeface="黑体" panose="02010609060101010101" pitchFamily="2" charset="-122"/>
              </a:rPr>
              <a:t>夫 其 惟 盖 凡 窃 请 敬 岂</a:t>
            </a:r>
            <a:r>
              <a:rPr lang="en-US" altLang="zh-CN" b="1" smtClean="0">
                <a:solidFill>
                  <a:srgbClr val="FF0000"/>
                </a:solidFill>
                <a:effectLst>
                  <a:outerShdw blurRad="38100" dist="38100" dir="2700000" algn="tl">
                    <a:srgbClr val="C0C0C0"/>
                  </a:outerShdw>
                </a:effectLst>
              </a:rPr>
              <a:t>……</a:t>
            </a:r>
            <a:endParaRPr lang="en-US" altLang="zh-CN" b="1" smtClean="0">
              <a:solidFill>
                <a:srgbClr val="FF0000"/>
              </a:solidFill>
              <a:effectLst>
                <a:outerShdw blurRad="38100" dist="38100" dir="2700000" algn="tl">
                  <a:srgbClr val="C0C0C0"/>
                </a:outerShdw>
              </a:effectLst>
            </a:endParaRPr>
          </a:p>
          <a:p>
            <a:pPr>
              <a:defRPr/>
            </a:pPr>
            <a:r>
              <a:rPr lang="zh-CN" altLang="en-US" sz="4400" b="1" smtClean="0">
                <a:effectLst>
                  <a:outerShdw blurRad="38100" dist="38100" dir="2700000" algn="tl">
                    <a:srgbClr val="C0C0C0"/>
                  </a:outerShdw>
                </a:effectLst>
                <a:latin typeface="黑体" panose="02010609060101010101" pitchFamily="2" charset="-122"/>
              </a:rPr>
              <a:t>句尾</a:t>
            </a:r>
            <a:r>
              <a:rPr lang="en-US" altLang="zh-CN" sz="4400" b="1" smtClean="0">
                <a:effectLst>
                  <a:outerShdw blurRad="38100" dist="38100" dir="2700000" algn="tl">
                    <a:srgbClr val="C0C0C0"/>
                  </a:outerShdw>
                </a:effectLst>
                <a:latin typeface="黑体" panose="02010609060101010101" pitchFamily="2" charset="-122"/>
              </a:rPr>
              <a:t>——</a:t>
            </a:r>
            <a:r>
              <a:rPr lang="zh-CN" altLang="en-US" sz="4400" b="1" smtClean="0">
                <a:solidFill>
                  <a:srgbClr val="FF0000"/>
                </a:solidFill>
                <a:effectLst>
                  <a:outerShdw blurRad="38100" dist="38100" dir="2700000" algn="tl">
                    <a:srgbClr val="C0C0C0"/>
                  </a:outerShdw>
                </a:effectLst>
                <a:latin typeface="黑体" panose="02010609060101010101" pitchFamily="2" charset="-122"/>
              </a:rPr>
              <a:t>也 矣 耳 乎 哉 焉 耶 欤 </a:t>
            </a:r>
            <a:r>
              <a:rPr lang="en-US" altLang="zh-CN" b="1" smtClean="0">
                <a:solidFill>
                  <a:srgbClr val="FF0000"/>
                </a:solidFill>
                <a:effectLst>
                  <a:outerShdw blurRad="38100" dist="38100" dir="2700000" algn="tl">
                    <a:srgbClr val="C0C0C0"/>
                  </a:outerShdw>
                </a:effectLst>
              </a:rPr>
              <a:t>……</a:t>
            </a:r>
            <a:endParaRPr lang="en-US" altLang="zh-CN" b="1" smtClean="0">
              <a:solidFill>
                <a:srgbClr val="FF0000"/>
              </a:solidFill>
              <a:effectLst>
                <a:outerShdw blurRad="38100" dist="38100" dir="2700000" algn="tl">
                  <a:srgbClr val="C0C0C0"/>
                </a:outerShdw>
              </a:effectLst>
            </a:endParaRPr>
          </a:p>
          <a:p>
            <a:pPr>
              <a:defRPr/>
            </a:pPr>
            <a:r>
              <a:rPr lang="zh-CN" altLang="en-US" sz="4400" b="1" smtClean="0">
                <a:effectLst>
                  <a:outerShdw blurRad="38100" dist="38100" dir="2700000" algn="tl">
                    <a:srgbClr val="C0C0C0"/>
                  </a:outerShdw>
                </a:effectLst>
                <a:latin typeface="黑体" panose="02010609060101010101" pitchFamily="2" charset="-122"/>
              </a:rPr>
              <a:t>句中</a:t>
            </a:r>
            <a:r>
              <a:rPr lang="en-US" altLang="zh-CN" sz="4400" b="1" smtClean="0">
                <a:effectLst>
                  <a:outerShdw blurRad="38100" dist="38100" dir="2700000" algn="tl">
                    <a:srgbClr val="C0C0C0"/>
                  </a:outerShdw>
                </a:effectLst>
                <a:latin typeface="黑体" panose="02010609060101010101" pitchFamily="2" charset="-122"/>
              </a:rPr>
              <a:t>——</a:t>
            </a:r>
            <a:r>
              <a:rPr lang="zh-CN" altLang="en-US" sz="4400" smtClean="0">
                <a:effectLst>
                  <a:outerShdw blurRad="38100" dist="38100" dir="2700000" algn="tl">
                    <a:srgbClr val="C0C0C0"/>
                  </a:outerShdw>
                </a:effectLst>
                <a:latin typeface="黑体" panose="02010609060101010101" pitchFamily="2" charset="-122"/>
              </a:rPr>
              <a:t>以</a:t>
            </a:r>
            <a:r>
              <a:rPr lang="zh-CN" altLang="en-US" sz="4400" b="1" smtClean="0">
                <a:solidFill>
                  <a:srgbClr val="FF0000"/>
                </a:solidFill>
                <a:effectLst>
                  <a:outerShdw blurRad="38100" dist="38100" dir="2700000" algn="tl">
                    <a:srgbClr val="C0C0C0"/>
                  </a:outerShdw>
                </a:effectLst>
                <a:latin typeface="黑体" panose="02010609060101010101" pitchFamily="2" charset="-122"/>
              </a:rPr>
              <a:t> 于 为 而 则 乃 </a:t>
            </a:r>
            <a:r>
              <a:rPr lang="en-US" altLang="zh-CN" sz="4400" b="1" smtClean="0">
                <a:solidFill>
                  <a:srgbClr val="FF0000"/>
                </a:solidFill>
                <a:effectLst>
                  <a:outerShdw blurRad="38100" dist="38100" dir="2700000" algn="tl">
                    <a:srgbClr val="C0C0C0"/>
                  </a:outerShdw>
                </a:effectLst>
                <a:sym typeface="+mn-ea"/>
              </a:rPr>
              <a:t>……</a:t>
            </a:r>
            <a:endParaRPr lang="en-US" altLang="zh-CN" sz="4400" b="1" smtClean="0">
              <a:solidFill>
                <a:srgbClr val="FF0000"/>
              </a:solidFill>
              <a:effectLst>
                <a:outerShdw blurRad="38100" dist="38100" dir="2700000" algn="tl">
                  <a:srgbClr val="C0C0C0"/>
                </a:outerShdw>
              </a:effectLst>
            </a:endParaRPr>
          </a:p>
          <a:p>
            <a:pPr>
              <a:defRPr/>
            </a:pPr>
            <a:endParaRPr lang="zh-CN" altLang="en-US" sz="4400" b="1" smtClean="0">
              <a:solidFill>
                <a:srgbClr val="FF0000"/>
              </a:solidFill>
              <a:effectLst>
                <a:outerShdw blurRad="38100" dist="38100" dir="2700000" algn="tl">
                  <a:srgbClr val="C0C0C0"/>
                </a:outerShdw>
              </a:effectLst>
              <a:latin typeface="黑体" panose="02010609060101010101" pitchFamily="2" charset="-122"/>
            </a:endParaRPr>
          </a:p>
        </p:txBody>
      </p:sp>
      <p:sp>
        <p:nvSpPr>
          <p:cNvPr id="29698" name="矩形 8195"/>
          <p:cNvSpPr>
            <a:spLocks noChangeArrowheads="1" noChangeShapeType="1" noTextEdit="1"/>
          </p:cNvSpPr>
          <p:nvPr/>
        </p:nvSpPr>
        <p:spPr bwMode="auto">
          <a:xfrm>
            <a:off x="250825" y="188913"/>
            <a:ext cx="3384550" cy="457200"/>
          </a:xfrm>
          <a:prstGeom prst="rect">
            <a:avLst/>
          </a:prstGeom>
        </p:spPr>
        <p:txBody>
          <a:bodyPr wrap="none" fromWordArt="1">
            <a:prstTxWarp prst="textPlain">
              <a:avLst>
                <a:gd name="adj" fmla="val 50000"/>
              </a:avLst>
            </a:prstTxWarp>
          </a:bodyPr>
          <a:lstStyle/>
          <a:p>
            <a:pPr algn="ctr"/>
            <a:r>
              <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rPr>
              <a:t>解题方法</a:t>
            </a:r>
            <a:endPar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endParaRPr>
          </a:p>
        </p:txBody>
      </p:sp>
      <p:sp>
        <p:nvSpPr>
          <p:cNvPr id="8197" name="文本框 8196"/>
          <p:cNvSpPr txBox="1"/>
          <p:nvPr/>
        </p:nvSpPr>
        <p:spPr>
          <a:xfrm>
            <a:off x="323850" y="620713"/>
            <a:ext cx="8172450" cy="914400"/>
          </a:xfrm>
          <a:prstGeom prst="rect">
            <a:avLst/>
          </a:prstGeom>
          <a:noFill/>
          <a:ln w="9525">
            <a:noFill/>
          </a:ln>
        </p:spPr>
        <p:txBody>
          <a:bodyPr>
            <a:spAutoFit/>
          </a:bodyPr>
          <a:lstStyle/>
          <a:p>
            <a:pPr>
              <a:spcBef>
                <a:spcPct val="50000"/>
              </a:spcBef>
              <a:defRPr/>
            </a:pPr>
            <a:r>
              <a:rPr lang="zh-CN" altLang="en-US" sz="5400" b="1">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三、借助虚词位置断句。</a:t>
            </a:r>
            <a:endParaRPr lang="zh-CN" altLang="en-US" sz="5400" b="1">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29700" name="灯片编号占位符 1"/>
          <p:cNvSpPr>
            <a:spLocks noGrp="1"/>
          </p:cNvSpPr>
          <p:nvPr>
            <p:ph type="sldNum" sz="quarter" idx="12"/>
          </p:nvPr>
        </p:nvSpPr>
        <p:spPr>
          <a:noFill/>
          <a:ln>
            <a:miter lim="800000"/>
          </a:ln>
        </p:spPr>
        <p:txBody>
          <a:bodyPr/>
          <a:lstStyle/>
          <a:p>
            <a:pPr algn="l"/>
            <a:fld id="{7655F21D-9116-45DF-8C10-FD78E5A7CF95}" type="slidenum">
              <a:rPr lang="en-US" altLang="zh-CN" sz="2400" smtClean="0">
                <a:ea typeface="宋体" panose="02010600030101010101" pitchFamily="2" charset="-122"/>
              </a:rPr>
            </a:fld>
            <a:endParaRPr lang="zh-CN" altLang="zh-CN" sz="2400" smtClean="0">
              <a:ea typeface="宋体" panose="02010600030101010101" pitchFamily="2" charset="-122"/>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anim calcmode="lin" valueType="num">
                                      <p:cBhvr additive="base">
                                        <p:cTn id="7" dur="500" fill="hold"/>
                                        <p:tgtEl>
                                          <p:spTgt spid="8197"/>
                                        </p:tgtEl>
                                        <p:attrNameLst>
                                          <p:attrName>ppt_x</p:attrName>
                                        </p:attrNameLst>
                                      </p:cBhvr>
                                      <p:tavLst>
                                        <p:tav tm="0">
                                          <p:val>
                                            <p:strVal val="#ppt_x"/>
                                          </p:val>
                                        </p:tav>
                                        <p:tav tm="100000">
                                          <p:val>
                                            <p:strVal val="#ppt_x"/>
                                          </p:val>
                                        </p:tav>
                                      </p:tavLst>
                                    </p:anim>
                                    <p:anim calcmode="lin" valueType="num">
                                      <p:cBhvr additive="base">
                                        <p:cTn id="8" dur="500" fill="hold"/>
                                        <p:tgtEl>
                                          <p:spTgt spid="819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1" nodeType="clickEffect">
                                  <p:stCondLst>
                                    <p:cond delay="0"/>
                                  </p:stCondLst>
                                  <p:childTnLst>
                                    <p:set>
                                      <p:cBhvr>
                                        <p:cTn id="12" dur="1" fill="hold">
                                          <p:stCondLst>
                                            <p:cond delay="0"/>
                                          </p:stCondLst>
                                        </p:cTn>
                                        <p:tgtEl>
                                          <p:spTgt spid="8195">
                                            <p:txEl>
                                              <p:pRg st="0" end="0"/>
                                            </p:txEl>
                                          </p:spTgt>
                                        </p:tgtEl>
                                        <p:attrNameLst>
                                          <p:attrName>style.visibility</p:attrName>
                                        </p:attrNameLst>
                                      </p:cBhvr>
                                      <p:to>
                                        <p:strVal val="visible"/>
                                      </p:to>
                                    </p:set>
                                    <p:anim calcmode="lin" valueType="num">
                                      <p:cBhvr additive="base">
                                        <p:cTn id="13"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8195">
                                            <p:txEl>
                                              <p:pRg st="1" end="1"/>
                                            </p:txEl>
                                          </p:spTgt>
                                        </p:tgtEl>
                                        <p:attrNameLst>
                                          <p:attrName>style.visibility</p:attrName>
                                        </p:attrNameLst>
                                      </p:cBhvr>
                                      <p:to>
                                        <p:strVal val="visible"/>
                                      </p:to>
                                    </p:set>
                                    <p:anim calcmode="lin" valueType="num">
                                      <p:cBhvr additive="base">
                                        <p:cTn id="19"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1" nodeType="clickEffect">
                                  <p:stCondLst>
                                    <p:cond delay="0"/>
                                  </p:stCondLst>
                                  <p:childTnLst>
                                    <p:set>
                                      <p:cBhvr>
                                        <p:cTn id="24" dur="1" fill="hold">
                                          <p:stCondLst>
                                            <p:cond delay="0"/>
                                          </p:stCondLst>
                                        </p:cTn>
                                        <p:tgtEl>
                                          <p:spTgt spid="8195">
                                            <p:txEl>
                                              <p:pRg st="2" end="2"/>
                                            </p:txEl>
                                          </p:spTgt>
                                        </p:tgtEl>
                                        <p:attrNameLst>
                                          <p:attrName>style.visibility</p:attrName>
                                        </p:attrNameLst>
                                      </p:cBhvr>
                                      <p:to>
                                        <p:strVal val="visible"/>
                                      </p:to>
                                    </p:set>
                                    <p:anim calcmode="lin" valueType="num">
                                      <p:cBhvr additive="base">
                                        <p:cTn id="25"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1" uiExpand="1" build="p"/>
      <p:bldP spid="819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9" name="文本框 103428"/>
          <p:cNvSpPr txBox="1"/>
          <p:nvPr/>
        </p:nvSpPr>
        <p:spPr>
          <a:xfrm>
            <a:off x="250825" y="1052513"/>
            <a:ext cx="8642350" cy="4117975"/>
          </a:xfrm>
          <a:prstGeom prst="rect">
            <a:avLst/>
          </a:prstGeom>
          <a:noFill/>
          <a:ln w="9525">
            <a:noFill/>
          </a:ln>
        </p:spPr>
        <p:txBody>
          <a:bodyPr>
            <a:spAutoFit/>
          </a:bodyPr>
          <a:lstStyle/>
          <a:p>
            <a:pPr>
              <a:spcBef>
                <a:spcPct val="50000"/>
              </a:spcBef>
              <a:defRPr/>
            </a:pPr>
            <a:r>
              <a:rPr lang="zh-CN" altLang="en-US" sz="6600" b="1">
                <a:effectLst>
                  <a:outerShdw blurRad="38100" dist="38100" dir="2700000">
                    <a:srgbClr val="C0C0C0"/>
                  </a:outerShdw>
                </a:effectLst>
                <a:latin typeface="黑体" panose="02010609060101010101" pitchFamily="2" charset="-122"/>
                <a:ea typeface="黑体" panose="02010609060101010101" pitchFamily="2" charset="-122"/>
              </a:rPr>
              <a:t>子曰</a:t>
            </a:r>
            <a:r>
              <a:rPr lang="zh-CN" altLang="en-US" sz="6600" b="1">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a:t>
            </a:r>
            <a:r>
              <a:rPr lang="zh-CN" altLang="en-US" sz="6600" b="1">
                <a:effectLst>
                  <a:outerShdw blurRad="38100" dist="38100" dir="2700000">
                    <a:srgbClr val="C0C0C0"/>
                  </a:outerShdw>
                </a:effectLst>
                <a:latin typeface="黑体" panose="02010609060101010101" pitchFamily="2" charset="-122"/>
                <a:ea typeface="黑体" panose="02010609060101010101" pitchFamily="2" charset="-122"/>
              </a:rPr>
              <a:t>学而时习之</a:t>
            </a:r>
            <a:r>
              <a:rPr lang="zh-CN" altLang="en-US" sz="6600" b="1">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／不亦</a:t>
            </a:r>
            <a:r>
              <a:rPr lang="zh-CN" altLang="en-US" sz="6600" b="1">
                <a:effectLst>
                  <a:outerShdw blurRad="38100" dist="38100" dir="2700000">
                    <a:srgbClr val="C0C0C0"/>
                  </a:outerShdw>
                </a:effectLst>
                <a:latin typeface="黑体" panose="02010609060101010101" pitchFamily="2" charset="-122"/>
                <a:ea typeface="黑体" panose="02010609060101010101" pitchFamily="2" charset="-122"/>
              </a:rPr>
              <a:t>说</a:t>
            </a:r>
            <a:r>
              <a:rPr lang="zh-CN" altLang="en-US" sz="6600" b="1">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乎／</a:t>
            </a:r>
            <a:r>
              <a:rPr lang="zh-CN" altLang="en-US" sz="6600" b="1">
                <a:effectLst>
                  <a:outerShdw blurRad="38100" dist="38100" dir="2700000">
                    <a:srgbClr val="C0C0C0"/>
                  </a:outerShdw>
                </a:effectLst>
                <a:latin typeface="黑体" panose="02010609060101010101" pitchFamily="2" charset="-122"/>
                <a:ea typeface="黑体" panose="02010609060101010101" pitchFamily="2" charset="-122"/>
              </a:rPr>
              <a:t>有朋自远方来</a:t>
            </a:r>
            <a:r>
              <a:rPr lang="zh-CN" altLang="en-US" sz="6600" b="1">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／不亦</a:t>
            </a:r>
            <a:r>
              <a:rPr lang="zh-CN" altLang="en-US" sz="6600" b="1">
                <a:effectLst>
                  <a:outerShdw blurRad="38100" dist="38100" dir="2700000">
                    <a:srgbClr val="C0C0C0"/>
                  </a:outerShdw>
                </a:effectLst>
                <a:latin typeface="黑体" panose="02010609060101010101" pitchFamily="2" charset="-122"/>
                <a:ea typeface="黑体" panose="02010609060101010101" pitchFamily="2" charset="-122"/>
              </a:rPr>
              <a:t>乐</a:t>
            </a:r>
            <a:r>
              <a:rPr lang="zh-CN" altLang="en-US" sz="6600" b="1">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乎／</a:t>
            </a:r>
            <a:r>
              <a:rPr lang="zh-CN" altLang="en-US" sz="6600" b="1">
                <a:effectLst>
                  <a:outerShdw blurRad="38100" dist="38100" dir="2700000">
                    <a:srgbClr val="C0C0C0"/>
                  </a:outerShdw>
                </a:effectLst>
                <a:latin typeface="黑体" panose="02010609060101010101" pitchFamily="2" charset="-122"/>
                <a:ea typeface="黑体" panose="02010609060101010101" pitchFamily="2" charset="-122"/>
              </a:rPr>
              <a:t>人不知而不愠</a:t>
            </a:r>
            <a:r>
              <a:rPr lang="zh-CN" altLang="en-US" sz="6600" b="1">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／不亦</a:t>
            </a:r>
            <a:r>
              <a:rPr lang="zh-CN" altLang="en-US" sz="6600" b="1">
                <a:effectLst>
                  <a:outerShdw blurRad="38100" dist="38100" dir="2700000">
                    <a:srgbClr val="C0C0C0"/>
                  </a:outerShdw>
                </a:effectLst>
                <a:latin typeface="黑体" panose="02010609060101010101" pitchFamily="2" charset="-122"/>
                <a:ea typeface="黑体" panose="02010609060101010101" pitchFamily="2" charset="-122"/>
              </a:rPr>
              <a:t>君子</a:t>
            </a:r>
            <a:r>
              <a:rPr lang="zh-CN" altLang="en-US" sz="6600" b="1">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rPr>
              <a:t>乎</a:t>
            </a:r>
            <a:endParaRPr lang="zh-CN" altLang="en-US" sz="6600" b="1">
              <a:solidFill>
                <a:srgbClr val="FF0000"/>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34818" name="矩形 103436"/>
          <p:cNvSpPr>
            <a:spLocks noChangeArrowheads="1" noChangeShapeType="1" noTextEdit="1"/>
          </p:cNvSpPr>
          <p:nvPr/>
        </p:nvSpPr>
        <p:spPr bwMode="auto">
          <a:xfrm>
            <a:off x="395288" y="260350"/>
            <a:ext cx="3600450" cy="457200"/>
          </a:xfrm>
          <a:prstGeom prst="rect">
            <a:avLst/>
          </a:prstGeom>
        </p:spPr>
        <p:txBody>
          <a:bodyPr wrap="none" fromWordArt="1">
            <a:prstTxWarp prst="textPlain">
              <a:avLst>
                <a:gd name="adj" fmla="val 50000"/>
              </a:avLst>
            </a:prstTxWarp>
          </a:bodyPr>
          <a:lstStyle/>
          <a:p>
            <a:pPr algn="ctr"/>
            <a:endPar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endParaRPr>
          </a:p>
        </p:txBody>
      </p:sp>
      <p:sp>
        <p:nvSpPr>
          <p:cNvPr id="34819" name="灯片编号占位符 1"/>
          <p:cNvSpPr>
            <a:spLocks noGrp="1"/>
          </p:cNvSpPr>
          <p:nvPr>
            <p:ph type="sldNum" sz="quarter" idx="12"/>
          </p:nvPr>
        </p:nvSpPr>
        <p:spPr>
          <a:noFill/>
          <a:ln>
            <a:miter lim="800000"/>
          </a:ln>
        </p:spPr>
        <p:txBody>
          <a:bodyPr/>
          <a:lstStyle/>
          <a:p>
            <a:pPr algn="l"/>
            <a:fld id="{748443DC-6167-48C5-93BD-74270538C236}" type="slidenum">
              <a:rPr lang="en-US" altLang="zh-CN" sz="2400" smtClean="0">
                <a:ea typeface="宋体" panose="02010600030101010101" pitchFamily="2" charset="-122"/>
              </a:rPr>
            </a:fld>
            <a:endParaRPr lang="zh-CN" altLang="zh-CN" sz="2400" smtClean="0">
              <a:ea typeface="宋体" panose="02010600030101010101" pitchFamily="2" charset="-122"/>
            </a:endParaRPr>
          </a:p>
        </p:txBody>
      </p:sp>
      <p:sp>
        <p:nvSpPr>
          <p:cNvPr id="27650" name="矩形 121859"/>
          <p:cNvSpPr>
            <a:spLocks noChangeArrowheads="1" noChangeShapeType="1" noTextEdit="1"/>
          </p:cNvSpPr>
          <p:nvPr/>
        </p:nvSpPr>
        <p:spPr bwMode="auto">
          <a:xfrm>
            <a:off x="611505" y="189230"/>
            <a:ext cx="7440295" cy="457200"/>
          </a:xfrm>
          <a:prstGeom prst="rect">
            <a:avLst/>
          </a:prstGeom>
        </p:spPr>
        <p:txBody>
          <a:bodyPr wrap="none" fromWordArt="1">
            <a:prstTxWarp prst="textPlain">
              <a:avLst>
                <a:gd name="adj" fmla="val 50000"/>
              </a:avLst>
            </a:prstTxWarp>
          </a:bodyPr>
          <a:lstStyle/>
          <a:p>
            <a:pPr algn="l">
              <a:buFontTx/>
              <a:buNone/>
            </a:pPr>
            <a:r>
              <a:rPr lang="zh-CN" altLang="en-US" sz="3600" b="1" smtClean="0">
                <a:solidFill>
                  <a:srgbClr val="FF0000"/>
                </a:solidFill>
                <a:ea typeface="楷体_GB2312" pitchFamily="49" charset="-122"/>
                <a:sym typeface="+mn-ea"/>
              </a:rPr>
              <a:t>活动四：看下列语段，断句处有何特点</a:t>
            </a:r>
            <a:endPar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endParaRPr>
          </a:p>
        </p:txBody>
      </p:sp>
    </p:spTree>
  </p:cSld>
  <p:clrMapOvr>
    <a:masterClrMapping/>
  </p:clrMapOvr>
  <p:transition>
    <p:pull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文本框 45057"/>
          <p:cNvSpPr txBox="1"/>
          <p:nvPr/>
        </p:nvSpPr>
        <p:spPr>
          <a:xfrm>
            <a:off x="468313" y="620713"/>
            <a:ext cx="6923087" cy="914400"/>
          </a:xfrm>
          <a:prstGeom prst="rect">
            <a:avLst/>
          </a:prstGeom>
          <a:noFill/>
          <a:ln w="9525">
            <a:noFill/>
          </a:ln>
        </p:spPr>
        <p:txBody>
          <a:bodyPr>
            <a:spAutoFit/>
          </a:bodyPr>
          <a:lstStyle/>
          <a:p>
            <a:pPr>
              <a:defRPr/>
            </a:pPr>
            <a:r>
              <a:rPr lang="zh-CN" altLang="en-US" sz="5400" b="1">
                <a:solidFill>
                  <a:srgbClr val="0000FF"/>
                </a:solidFill>
                <a:effectLst>
                  <a:outerShdw blurRad="38100" dist="38100" dir="2700000">
                    <a:srgbClr val="C0C0C0"/>
                  </a:outerShdw>
                </a:effectLst>
                <a:latin typeface="Arial" panose="020B0604020202020204" pitchFamily="34" charset="0"/>
                <a:ea typeface="黑体" panose="02010609060101010101" pitchFamily="2" charset="-122"/>
              </a:rPr>
              <a:t>四：借助句式断句</a:t>
            </a:r>
            <a:endParaRPr lang="zh-CN" altLang="en-US" sz="5400" b="1">
              <a:solidFill>
                <a:srgbClr val="0000FF"/>
              </a:solidFill>
              <a:effectLst>
                <a:outerShdw blurRad="38100" dist="38100" dir="2700000">
                  <a:srgbClr val="C0C0C0"/>
                </a:outerShdw>
              </a:effectLst>
              <a:latin typeface="Arial" panose="020B0604020202020204" pitchFamily="34" charset="0"/>
              <a:ea typeface="黑体" panose="02010609060101010101" pitchFamily="2" charset="-122"/>
            </a:endParaRPr>
          </a:p>
        </p:txBody>
      </p:sp>
      <p:sp>
        <p:nvSpPr>
          <p:cNvPr id="45059" name="文本框 45058"/>
          <p:cNvSpPr txBox="1"/>
          <p:nvPr/>
        </p:nvSpPr>
        <p:spPr>
          <a:xfrm>
            <a:off x="250825" y="1412875"/>
            <a:ext cx="8512175" cy="4399915"/>
          </a:xfrm>
          <a:prstGeom prst="rect">
            <a:avLst/>
          </a:prstGeom>
          <a:noFill/>
          <a:ln w="9525">
            <a:noFill/>
          </a:ln>
        </p:spPr>
        <p:txBody>
          <a:bodyPr>
            <a:spAutoFit/>
          </a:bodyPr>
          <a:lstStyle/>
          <a:p>
            <a:pPr>
              <a:defRPr/>
            </a:pPr>
            <a:r>
              <a:rPr lang="zh-CN" altLang="en-US" sz="3200" b="1">
                <a:latin typeface="Arial" panose="020B0604020202020204" pitchFamily="34" charset="0"/>
                <a:ea typeface="楷体_GB2312" pitchFamily="49" charset="-122"/>
              </a:rPr>
              <a:t>　　</a:t>
            </a:r>
            <a:r>
              <a:rPr lang="zh-CN" altLang="en-US" sz="4000" b="1">
                <a:effectLst>
                  <a:outerShdw blurRad="38100" dist="38100" dir="2700000">
                    <a:srgbClr val="C0C0C0"/>
                  </a:outerShdw>
                </a:effectLst>
                <a:latin typeface="Arial" panose="020B0604020202020204" pitchFamily="34" charset="0"/>
                <a:ea typeface="黑体" panose="02010609060101010101" pitchFamily="2" charset="-122"/>
              </a:rPr>
              <a:t>文言中有一些</a:t>
            </a:r>
            <a:r>
              <a:rPr lang="zh-CN" altLang="en-US" sz="4000" b="1">
                <a:solidFill>
                  <a:srgbClr val="FF0000"/>
                </a:solidFill>
                <a:effectLst>
                  <a:outerShdw blurRad="38100" dist="38100" dir="2700000">
                    <a:srgbClr val="C0C0C0"/>
                  </a:outerShdw>
                </a:effectLst>
                <a:latin typeface="Arial" panose="020B0604020202020204" pitchFamily="34" charset="0"/>
                <a:ea typeface="黑体" panose="02010609060101010101" pitchFamily="2" charset="-122"/>
              </a:rPr>
              <a:t>特殊的句式</a:t>
            </a:r>
            <a:r>
              <a:rPr lang="zh-CN" altLang="en-US" sz="4000" b="1">
                <a:effectLst>
                  <a:outerShdw blurRad="38100" dist="38100" dir="2700000">
                    <a:srgbClr val="C0C0C0"/>
                  </a:outerShdw>
                </a:effectLst>
                <a:latin typeface="Arial" panose="020B0604020202020204" pitchFamily="34" charset="0"/>
                <a:ea typeface="黑体" panose="02010609060101010101" pitchFamily="2" charset="-122"/>
              </a:rPr>
              <a:t>，如倒装句，判断句，被动句等。这些句式可以作为我们断句的切入点。还有一些</a:t>
            </a:r>
            <a:r>
              <a:rPr lang="zh-CN" altLang="en-US" sz="4000" b="1">
                <a:solidFill>
                  <a:srgbClr val="FF0000"/>
                </a:solidFill>
                <a:effectLst>
                  <a:outerShdw blurRad="38100" dist="38100" dir="2700000">
                    <a:srgbClr val="C0C0C0"/>
                  </a:outerShdw>
                </a:effectLst>
                <a:latin typeface="Arial" panose="020B0604020202020204" pitchFamily="34" charset="0"/>
                <a:ea typeface="黑体" panose="02010609060101010101" pitchFamily="2" charset="-122"/>
              </a:rPr>
              <a:t>固定结构</a:t>
            </a:r>
            <a:r>
              <a:rPr lang="zh-CN" altLang="en-US" sz="4000" b="1">
                <a:effectLst>
                  <a:outerShdw blurRad="38100" dist="38100" dir="2700000">
                    <a:srgbClr val="C0C0C0"/>
                  </a:outerShdw>
                </a:effectLst>
                <a:latin typeface="Arial" panose="020B0604020202020204" pitchFamily="34" charset="0"/>
                <a:ea typeface="黑体" panose="02010609060101010101" pitchFamily="2" charset="-122"/>
              </a:rPr>
              <a:t>，如“</a:t>
            </a:r>
            <a:r>
              <a:rPr lang="en-US" altLang="zh-CN" sz="4000" b="1">
                <a:effectLst>
                  <a:outerShdw blurRad="38100" dist="38100" dir="2700000">
                    <a:srgbClr val="C0C0C0"/>
                  </a:outerShdw>
                </a:effectLst>
                <a:latin typeface="Arial" panose="020B0604020202020204" pitchFamily="34" charset="0"/>
                <a:ea typeface="黑体" panose="02010609060101010101" pitchFamily="2" charset="-122"/>
              </a:rPr>
              <a:t>……</a:t>
            </a:r>
            <a:r>
              <a:rPr lang="zh-CN" altLang="en-US" sz="4000" b="1">
                <a:effectLst>
                  <a:outerShdw blurRad="38100" dist="38100" dir="2700000">
                    <a:srgbClr val="C0C0C0"/>
                  </a:outerShdw>
                </a:effectLst>
                <a:latin typeface="Arial" panose="020B0604020202020204" pitchFamily="34" charset="0"/>
                <a:ea typeface="黑体" panose="02010609060101010101" pitchFamily="2" charset="-122"/>
              </a:rPr>
              <a:t>者</a:t>
            </a:r>
            <a:r>
              <a:rPr lang="en-US" altLang="zh-CN" sz="4000" b="1">
                <a:effectLst>
                  <a:outerShdw blurRad="38100" dist="38100" dir="2700000">
                    <a:srgbClr val="C0C0C0"/>
                  </a:outerShdw>
                </a:effectLst>
                <a:latin typeface="Arial" panose="020B0604020202020204" pitchFamily="34" charset="0"/>
                <a:ea typeface="黑体" panose="02010609060101010101" pitchFamily="2" charset="-122"/>
              </a:rPr>
              <a:t>……</a:t>
            </a:r>
            <a:r>
              <a:rPr lang="zh-CN" altLang="en-US" sz="4000" b="1">
                <a:effectLst>
                  <a:outerShdw blurRad="38100" dist="38100" dir="2700000">
                    <a:srgbClr val="C0C0C0"/>
                  </a:outerShdw>
                </a:effectLst>
                <a:latin typeface="Arial" panose="020B0604020202020204" pitchFamily="34" charset="0"/>
                <a:ea typeface="黑体" panose="02010609060101010101" pitchFamily="2" charset="-122"/>
              </a:rPr>
              <a:t>也”、“不亦</a:t>
            </a:r>
            <a:r>
              <a:rPr lang="en-US" altLang="zh-CN" sz="4000" b="1">
                <a:effectLst>
                  <a:outerShdw blurRad="38100" dist="38100" dir="2700000">
                    <a:srgbClr val="C0C0C0"/>
                  </a:outerShdw>
                </a:effectLst>
                <a:latin typeface="Arial" panose="020B0604020202020204" pitchFamily="34" charset="0"/>
                <a:ea typeface="黑体" panose="02010609060101010101" pitchFamily="2" charset="-122"/>
              </a:rPr>
              <a:t>……</a:t>
            </a:r>
            <a:r>
              <a:rPr lang="zh-CN" altLang="en-US" sz="4000" b="1">
                <a:effectLst>
                  <a:outerShdw blurRad="38100" dist="38100" dir="2700000">
                    <a:srgbClr val="C0C0C0"/>
                  </a:outerShdw>
                </a:effectLst>
                <a:latin typeface="Arial" panose="020B0604020202020204" pitchFamily="34" charset="0"/>
                <a:ea typeface="黑体" panose="02010609060101010101" pitchFamily="2" charset="-122"/>
              </a:rPr>
              <a:t>乎”、“何</a:t>
            </a:r>
            <a:r>
              <a:rPr lang="en-US" altLang="zh-CN" sz="4000" b="1">
                <a:effectLst>
                  <a:outerShdw blurRad="38100" dist="38100" dir="2700000">
                    <a:srgbClr val="C0C0C0"/>
                  </a:outerShdw>
                </a:effectLst>
                <a:latin typeface="Arial" panose="020B0604020202020204" pitchFamily="34" charset="0"/>
                <a:ea typeface="黑体" panose="02010609060101010101" pitchFamily="2" charset="-122"/>
              </a:rPr>
              <a:t>……</a:t>
            </a:r>
            <a:r>
              <a:rPr lang="zh-CN" altLang="en-US" sz="4000" b="1">
                <a:effectLst>
                  <a:outerShdw blurRad="38100" dist="38100" dir="2700000">
                    <a:srgbClr val="C0C0C0"/>
                  </a:outerShdw>
                </a:effectLst>
                <a:latin typeface="Arial" panose="020B0604020202020204" pitchFamily="34" charset="0"/>
                <a:ea typeface="黑体" panose="02010609060101010101" pitchFamily="2" charset="-122"/>
              </a:rPr>
              <a:t>之有”，“孰与</a:t>
            </a:r>
            <a:r>
              <a:rPr lang="en-US" altLang="zh-CN" sz="4000" b="1">
                <a:effectLst>
                  <a:outerShdw blurRad="38100" dist="38100" dir="2700000">
                    <a:srgbClr val="C0C0C0"/>
                  </a:outerShdw>
                </a:effectLst>
                <a:latin typeface="Arial" panose="020B0604020202020204" pitchFamily="34" charset="0"/>
                <a:ea typeface="黑体" panose="02010609060101010101" pitchFamily="2" charset="-122"/>
              </a:rPr>
              <a:t>……</a:t>
            </a:r>
            <a:r>
              <a:rPr lang="zh-CN" altLang="en-US" sz="4000" b="1">
                <a:effectLst>
                  <a:outerShdw blurRad="38100" dist="38100" dir="2700000">
                    <a:srgbClr val="C0C0C0"/>
                  </a:outerShdw>
                </a:effectLst>
                <a:latin typeface="Arial" panose="020B0604020202020204" pitchFamily="34" charset="0"/>
                <a:ea typeface="黑体" panose="02010609060101010101" pitchFamily="2" charset="-122"/>
              </a:rPr>
              <a:t>乎”“为</a:t>
            </a:r>
            <a:r>
              <a:rPr lang="en-US" altLang="zh-CN" sz="4000" b="1">
                <a:effectLst>
                  <a:outerShdw blurRad="38100" dist="38100" dir="2700000">
                    <a:srgbClr val="C0C0C0"/>
                  </a:outerShdw>
                </a:effectLst>
                <a:latin typeface="Arial" panose="020B0604020202020204" pitchFamily="34" charset="0"/>
                <a:ea typeface="黑体" panose="02010609060101010101" pitchFamily="2" charset="-122"/>
              </a:rPr>
              <a:t>……</a:t>
            </a:r>
            <a:r>
              <a:rPr lang="zh-CN" altLang="en-US" sz="4000" b="1">
                <a:effectLst>
                  <a:outerShdw blurRad="38100" dist="38100" dir="2700000">
                    <a:srgbClr val="C0C0C0"/>
                  </a:outerShdw>
                </a:effectLst>
                <a:latin typeface="Arial" panose="020B0604020202020204" pitchFamily="34" charset="0"/>
                <a:ea typeface="黑体" panose="02010609060101010101" pitchFamily="2" charset="-122"/>
              </a:rPr>
              <a:t>所</a:t>
            </a:r>
            <a:r>
              <a:rPr lang="en-US" altLang="zh-CN" sz="4000" b="1">
                <a:effectLst>
                  <a:outerShdw blurRad="38100" dist="38100" dir="2700000">
                    <a:srgbClr val="C0C0C0"/>
                  </a:outerShdw>
                </a:effectLst>
                <a:latin typeface="Arial" panose="020B0604020202020204" pitchFamily="34" charset="0"/>
                <a:ea typeface="黑体" panose="02010609060101010101" pitchFamily="2" charset="-122"/>
              </a:rPr>
              <a:t>……”</a:t>
            </a:r>
            <a:r>
              <a:rPr lang="zh-CN" altLang="en-US" sz="4000" b="1">
                <a:effectLst>
                  <a:outerShdw blurRad="38100" dist="38100" dir="2700000">
                    <a:srgbClr val="C0C0C0"/>
                  </a:outerShdw>
                </a:effectLst>
                <a:latin typeface="Arial" panose="020B0604020202020204" pitchFamily="34" charset="0"/>
                <a:ea typeface="黑体" panose="02010609060101010101" pitchFamily="2" charset="-122"/>
              </a:rPr>
              <a:t>、等，根据这些结构也可断句。</a:t>
            </a:r>
            <a:endParaRPr lang="zh-CN" altLang="en-US" sz="4000" b="1">
              <a:effectLst>
                <a:outerShdw blurRad="38100" dist="38100" dir="2700000">
                  <a:srgbClr val="C0C0C0"/>
                </a:outerShdw>
              </a:effectLst>
              <a:latin typeface="Arial" panose="020B0604020202020204" pitchFamily="34" charset="0"/>
              <a:ea typeface="黑体" panose="02010609060101010101" pitchFamily="2" charset="-122"/>
            </a:endParaRPr>
          </a:p>
        </p:txBody>
      </p:sp>
      <p:sp>
        <p:nvSpPr>
          <p:cNvPr id="33795" name="矩形 45059"/>
          <p:cNvSpPr>
            <a:spLocks noChangeArrowheads="1" noChangeShapeType="1" noTextEdit="1"/>
          </p:cNvSpPr>
          <p:nvPr/>
        </p:nvSpPr>
        <p:spPr bwMode="auto">
          <a:xfrm>
            <a:off x="323850" y="188913"/>
            <a:ext cx="3600450" cy="503237"/>
          </a:xfrm>
          <a:prstGeom prst="rect">
            <a:avLst/>
          </a:prstGeom>
        </p:spPr>
        <p:txBody>
          <a:bodyPr wrap="none" fromWordArt="1">
            <a:prstTxWarp prst="textPlain">
              <a:avLst>
                <a:gd name="adj" fmla="val 50000"/>
              </a:avLst>
            </a:prstTxWarp>
          </a:bodyPr>
          <a:lstStyle/>
          <a:p>
            <a:pPr algn="ctr"/>
            <a:r>
              <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rPr>
              <a:t>解题方法</a:t>
            </a:r>
            <a:endPar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endParaRPr>
          </a:p>
        </p:txBody>
      </p:sp>
      <p:sp>
        <p:nvSpPr>
          <p:cNvPr id="33796" name="灯片编号占位符 1"/>
          <p:cNvSpPr>
            <a:spLocks noGrp="1"/>
          </p:cNvSpPr>
          <p:nvPr>
            <p:ph type="sldNum" sz="quarter" idx="12"/>
          </p:nvPr>
        </p:nvSpPr>
        <p:spPr>
          <a:noFill/>
          <a:ln>
            <a:miter lim="800000"/>
          </a:ln>
        </p:spPr>
        <p:txBody>
          <a:bodyPr/>
          <a:lstStyle/>
          <a:p>
            <a:pPr algn="l"/>
            <a:fld id="{1FD0C8A0-BF57-4C21-BF6B-D27D12171D90}" type="slidenum">
              <a:rPr lang="en-US" altLang="zh-CN" sz="2400" smtClean="0">
                <a:ea typeface="宋体" panose="02010600030101010101" pitchFamily="2" charset="-122"/>
              </a:rPr>
            </a:fld>
            <a:endParaRPr lang="zh-CN" altLang="zh-CN" sz="2400" smtClean="0">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45058"/>
                                        </p:tgtEl>
                                        <p:attrNameLst>
                                          <p:attrName>style.visibility</p:attrName>
                                        </p:attrNameLst>
                                      </p:cBhvr>
                                      <p:to>
                                        <p:strVal val="visible"/>
                                      </p:to>
                                    </p:set>
                                    <p:anim by="(-#ppt_w*2)" calcmode="lin" valueType="num">
                                      <p:cBhvr rctx="PPT">
                                        <p:cTn id="7" dur="500" autoRev="1" fill="hold">
                                          <p:stCondLst>
                                            <p:cond delay="0"/>
                                          </p:stCondLst>
                                        </p:cTn>
                                        <p:tgtEl>
                                          <p:spTgt spid="45058"/>
                                        </p:tgtEl>
                                        <p:attrNameLst>
                                          <p:attrName>ppt_w</p:attrName>
                                        </p:attrNameLst>
                                      </p:cBhvr>
                                    </p:anim>
                                    <p:anim by="(#ppt_w*0.50)" calcmode="lin" valueType="num">
                                      <p:cBhvr>
                                        <p:cTn id="8" dur="500" decel="50000" autoRev="1" fill="hold">
                                          <p:stCondLst>
                                            <p:cond delay="0"/>
                                          </p:stCondLst>
                                        </p:cTn>
                                        <p:tgtEl>
                                          <p:spTgt spid="45058"/>
                                        </p:tgtEl>
                                        <p:attrNameLst>
                                          <p:attrName>ppt_x</p:attrName>
                                        </p:attrNameLst>
                                      </p:cBhvr>
                                    </p:anim>
                                    <p:anim from="(-#ppt_h/2)" to="(#ppt_y)" calcmode="lin" valueType="num">
                                      <p:cBhvr>
                                        <p:cTn id="9" dur="1000" fill="hold">
                                          <p:stCondLst>
                                            <p:cond delay="0"/>
                                          </p:stCondLst>
                                        </p:cTn>
                                        <p:tgtEl>
                                          <p:spTgt spid="45058"/>
                                        </p:tgtEl>
                                        <p:attrNameLst>
                                          <p:attrName>ppt_y</p:attrName>
                                        </p:attrNameLst>
                                      </p:cBhvr>
                                    </p:anim>
                                    <p:animRot by="21600000">
                                      <p:cBhvr>
                                        <p:cTn id="10" dur="1000" fill="hold">
                                          <p:stCondLst>
                                            <p:cond delay="0"/>
                                          </p:stCondLst>
                                        </p:cTn>
                                        <p:tgtEl>
                                          <p:spTgt spid="4505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7" presetClass="entr" presetSubtype="10" fill="hold" grpId="0" nodeType="clickEffect">
                                  <p:stCondLst>
                                    <p:cond delay="0"/>
                                  </p:stCondLst>
                                  <p:childTnLst>
                                    <p:set>
                                      <p:cBhvr>
                                        <p:cTn id="14" dur="1" fill="hold">
                                          <p:stCondLst>
                                            <p:cond delay="0"/>
                                          </p:stCondLst>
                                        </p:cTn>
                                        <p:tgtEl>
                                          <p:spTgt spid="45059"/>
                                        </p:tgtEl>
                                        <p:attrNameLst>
                                          <p:attrName>style.visibility</p:attrName>
                                        </p:attrNameLst>
                                      </p:cBhvr>
                                      <p:to>
                                        <p:strVal val="visible"/>
                                      </p:to>
                                    </p:set>
                                    <p:anim calcmode="lin" valueType="num">
                                      <p:cBhvr>
                                        <p:cTn id="15" dur="1000" fill="hold"/>
                                        <p:tgtEl>
                                          <p:spTgt spid="45059"/>
                                        </p:tgtEl>
                                        <p:attrNameLst>
                                          <p:attrName>ppt_w</p:attrName>
                                        </p:attrNameLst>
                                      </p:cBhvr>
                                      <p:tavLst>
                                        <p:tav tm="0">
                                          <p:val>
                                            <p:fltVal val="0"/>
                                          </p:val>
                                        </p:tav>
                                        <p:tav tm="100000">
                                          <p:val>
                                            <p:strVal val="#ppt_w"/>
                                          </p:val>
                                        </p:tav>
                                      </p:tavLst>
                                    </p:anim>
                                    <p:anim calcmode="lin" valueType="num">
                                      <p:cBhvr>
                                        <p:cTn id="16" dur="1000" fill="hold"/>
                                        <p:tgtEl>
                                          <p:spTgt spid="4505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noRot="1"/>
          </p:cNvSpPr>
          <p:nvPr>
            <p:ph type="body" idx="1"/>
          </p:nvPr>
        </p:nvSpPr>
        <p:spPr>
          <a:xfrm>
            <a:off x="1692275" y="692150"/>
            <a:ext cx="6948170" cy="5689600"/>
          </a:xfrm>
        </p:spPr>
        <p:txBody>
          <a:bodyPr/>
          <a:lstStyle/>
          <a:p>
            <a:pPr>
              <a:buFontTx/>
              <a:buNone/>
              <a:defRPr/>
            </a:pPr>
            <a:r>
              <a:rPr lang="zh-CN" altLang="en-US" sz="4000" b="1">
                <a:solidFill>
                  <a:srgbClr val="0000FF"/>
                </a:solidFill>
                <a:effectLst>
                  <a:outerShdw blurRad="38100" dist="38100" dir="2700000">
                    <a:srgbClr val="C0C0C0"/>
                  </a:outerShdw>
                </a:effectLst>
                <a:latin typeface="黑体" panose="02010609060101010101" pitchFamily="2" charset="-122"/>
              </a:rPr>
              <a:t>最简单、最有效：语感断句</a:t>
            </a:r>
            <a:endParaRPr lang="zh-CN" altLang="en-US" sz="4000" b="1">
              <a:solidFill>
                <a:srgbClr val="0000FF"/>
              </a:solidFill>
              <a:effectLst>
                <a:outerShdw blurRad="38100" dist="38100" dir="2700000">
                  <a:srgbClr val="C0C0C0"/>
                </a:outerShdw>
              </a:effectLst>
              <a:latin typeface="黑体" panose="02010609060101010101" pitchFamily="2" charset="-122"/>
            </a:endParaRPr>
          </a:p>
          <a:p>
            <a:pPr>
              <a:buFontTx/>
              <a:buNone/>
              <a:defRPr/>
            </a:pPr>
            <a:r>
              <a:rPr lang="zh-CN" altLang="en-US" sz="4000" b="1">
                <a:effectLst>
                  <a:outerShdw blurRad="38100" dist="38100" dir="2700000">
                    <a:srgbClr val="C0C0C0"/>
                  </a:outerShdw>
                </a:effectLst>
                <a:latin typeface="黑体" panose="02010609060101010101" pitchFamily="2" charset="-122"/>
              </a:rPr>
              <a:t>一、借助</a:t>
            </a:r>
            <a:r>
              <a:rPr lang="zh-CN" altLang="en-US" sz="4000" b="1">
                <a:solidFill>
                  <a:srgbClr val="FF0000"/>
                </a:solidFill>
                <a:effectLst>
                  <a:outerShdw blurRad="38100" dist="38100" dir="2700000">
                    <a:srgbClr val="C0C0C0"/>
                  </a:outerShdw>
                </a:effectLst>
                <a:latin typeface="黑体" panose="02010609060101010101" pitchFamily="2" charset="-122"/>
              </a:rPr>
              <a:t>名词（或代词）、</a:t>
            </a:r>
            <a:endParaRPr lang="zh-CN" altLang="en-US" sz="4000" b="1">
              <a:solidFill>
                <a:srgbClr val="FF0000"/>
              </a:solidFill>
              <a:effectLst>
                <a:outerShdw blurRad="38100" dist="38100" dir="2700000">
                  <a:srgbClr val="C0C0C0"/>
                </a:outerShdw>
              </a:effectLst>
              <a:latin typeface="黑体" panose="02010609060101010101" pitchFamily="2" charset="-122"/>
            </a:endParaRPr>
          </a:p>
          <a:p>
            <a:pPr>
              <a:buFontTx/>
              <a:buNone/>
              <a:defRPr/>
            </a:pPr>
            <a:r>
              <a:rPr lang="zh-CN" altLang="en-US" sz="4000" b="1">
                <a:solidFill>
                  <a:srgbClr val="FF0000"/>
                </a:solidFill>
                <a:effectLst>
                  <a:outerShdw blurRad="38100" dist="38100" dir="2700000">
                    <a:srgbClr val="C0C0C0"/>
                  </a:outerShdw>
                </a:effectLst>
                <a:latin typeface="黑体" panose="02010609060101010101" pitchFamily="2" charset="-122"/>
              </a:rPr>
              <a:t>    介宾短语</a:t>
            </a:r>
            <a:r>
              <a:rPr lang="zh-CN" altLang="en-US" sz="4000" b="1">
                <a:effectLst>
                  <a:outerShdw blurRad="38100" dist="38100" dir="2700000">
                    <a:srgbClr val="C0C0C0"/>
                  </a:outerShdw>
                </a:effectLst>
                <a:latin typeface="黑体" panose="02010609060101010101" pitchFamily="2" charset="-122"/>
              </a:rPr>
              <a:t>断句。</a:t>
            </a:r>
            <a:endParaRPr lang="zh-CN" altLang="en-US" sz="4000" b="1">
              <a:effectLst>
                <a:outerShdw blurRad="38100" dist="38100" dir="2700000">
                  <a:srgbClr val="C0C0C0"/>
                </a:outerShdw>
              </a:effectLst>
              <a:latin typeface="黑体" panose="02010609060101010101" pitchFamily="2" charset="-122"/>
            </a:endParaRPr>
          </a:p>
          <a:p>
            <a:pPr>
              <a:buFontTx/>
              <a:buNone/>
              <a:defRPr/>
            </a:pPr>
            <a:r>
              <a:rPr lang="zh-CN" altLang="en-US" sz="4000" b="1">
                <a:effectLst>
                  <a:outerShdw blurRad="38100" dist="38100" dir="2700000">
                    <a:srgbClr val="C0C0C0"/>
                  </a:outerShdw>
                </a:effectLst>
                <a:latin typeface="黑体" panose="02010609060101010101" pitchFamily="2" charset="-122"/>
              </a:rPr>
              <a:t>二、借助动词</a:t>
            </a:r>
            <a:r>
              <a:rPr lang="en-US" altLang="zh-CN" sz="4000" b="1">
                <a:solidFill>
                  <a:srgbClr val="FF0000"/>
                </a:solidFill>
                <a:effectLst>
                  <a:outerShdw blurRad="38100" dist="38100" dir="2700000">
                    <a:srgbClr val="C0C0C0"/>
                  </a:outerShdw>
                </a:effectLst>
                <a:latin typeface="黑体" panose="02010609060101010101" pitchFamily="2" charset="-122"/>
              </a:rPr>
              <a:t>,</a:t>
            </a:r>
            <a:r>
              <a:rPr lang="zh-CN" altLang="en-US" sz="4000" b="1">
                <a:effectLst>
                  <a:outerShdw blurRad="38100" dist="38100" dir="2700000">
                    <a:srgbClr val="C0C0C0"/>
                  </a:outerShdw>
                </a:effectLst>
                <a:latin typeface="黑体" panose="02010609060101010101" pitchFamily="2" charset="-122"/>
              </a:rPr>
              <a:t>特别是</a:t>
            </a:r>
            <a:r>
              <a:rPr lang="zh-CN" altLang="en-US" sz="4000" b="1">
                <a:solidFill>
                  <a:srgbClr val="FF0000"/>
                </a:solidFill>
                <a:effectLst>
                  <a:outerShdw blurRad="38100" dist="38100" dir="2700000">
                    <a:srgbClr val="C0C0C0"/>
                  </a:outerShdw>
                </a:effectLst>
                <a:latin typeface="黑体" panose="02010609060101010101" pitchFamily="2" charset="-122"/>
              </a:rPr>
              <a:t>表说话</a:t>
            </a:r>
            <a:endParaRPr lang="zh-CN" altLang="en-US" sz="4000" b="1">
              <a:solidFill>
                <a:srgbClr val="FF0000"/>
              </a:solidFill>
              <a:effectLst>
                <a:outerShdw blurRad="38100" dist="38100" dir="2700000">
                  <a:srgbClr val="C0C0C0"/>
                </a:outerShdw>
              </a:effectLst>
              <a:latin typeface="黑体" panose="02010609060101010101" pitchFamily="2" charset="-122"/>
            </a:endParaRPr>
          </a:p>
          <a:p>
            <a:pPr>
              <a:buFontTx/>
              <a:buNone/>
              <a:defRPr/>
            </a:pPr>
            <a:r>
              <a:rPr lang="zh-CN" altLang="en-US" sz="4000" b="1">
                <a:solidFill>
                  <a:srgbClr val="FF0000"/>
                </a:solidFill>
                <a:effectLst>
                  <a:outerShdw blurRad="38100" dist="38100" dir="2700000">
                    <a:srgbClr val="C0C0C0"/>
                  </a:outerShdw>
                </a:effectLst>
                <a:latin typeface="黑体" panose="02010609060101010101" pitchFamily="2" charset="-122"/>
              </a:rPr>
              <a:t>    的动词</a:t>
            </a:r>
            <a:r>
              <a:rPr lang="zh-CN" altLang="en-US" sz="4000" b="1">
                <a:effectLst>
                  <a:outerShdw blurRad="38100" dist="38100" dir="2700000">
                    <a:srgbClr val="C0C0C0"/>
                  </a:outerShdw>
                </a:effectLst>
                <a:latin typeface="黑体" panose="02010609060101010101" pitchFamily="2" charset="-122"/>
              </a:rPr>
              <a:t>断句。</a:t>
            </a:r>
            <a:endParaRPr lang="zh-CN" altLang="en-US" sz="4000" b="1">
              <a:effectLst>
                <a:outerShdw blurRad="38100" dist="38100" dir="2700000">
                  <a:srgbClr val="C0C0C0"/>
                </a:outerShdw>
              </a:effectLst>
              <a:latin typeface="黑体" panose="02010609060101010101" pitchFamily="2" charset="-122"/>
            </a:endParaRPr>
          </a:p>
          <a:p>
            <a:pPr>
              <a:buFontTx/>
              <a:buNone/>
              <a:defRPr/>
            </a:pPr>
            <a:r>
              <a:rPr lang="zh-CN" altLang="en-US" sz="4000" b="1">
                <a:effectLst>
                  <a:outerShdw blurRad="38100" dist="38100" dir="2700000">
                    <a:srgbClr val="C0C0C0"/>
                  </a:outerShdw>
                </a:effectLst>
                <a:latin typeface="黑体" panose="02010609060101010101" pitchFamily="2" charset="-122"/>
              </a:rPr>
              <a:t>三、借助</a:t>
            </a:r>
            <a:r>
              <a:rPr lang="zh-CN" altLang="en-US" sz="4000" b="1">
                <a:solidFill>
                  <a:srgbClr val="FF0000"/>
                </a:solidFill>
                <a:effectLst>
                  <a:outerShdw blurRad="38100" dist="38100" dir="2700000">
                    <a:srgbClr val="C0C0C0"/>
                  </a:outerShdw>
                </a:effectLst>
                <a:latin typeface="黑体" panose="02010609060101010101" pitchFamily="2" charset="-122"/>
              </a:rPr>
              <a:t>虚词</a:t>
            </a:r>
            <a:r>
              <a:rPr lang="zh-CN" altLang="en-US" sz="4000" b="1">
                <a:effectLst>
                  <a:outerShdw blurRad="38100" dist="38100" dir="2700000">
                    <a:srgbClr val="C0C0C0"/>
                  </a:outerShdw>
                </a:effectLst>
                <a:latin typeface="黑体" panose="02010609060101010101" pitchFamily="2" charset="-122"/>
              </a:rPr>
              <a:t>断句。 </a:t>
            </a:r>
            <a:endParaRPr lang="zh-CN" altLang="en-US" sz="4000" b="1">
              <a:effectLst>
                <a:outerShdw blurRad="38100" dist="38100" dir="2700000">
                  <a:srgbClr val="C0C0C0"/>
                </a:outerShdw>
              </a:effectLst>
              <a:latin typeface="黑体" panose="02010609060101010101" pitchFamily="2" charset="-122"/>
            </a:endParaRPr>
          </a:p>
          <a:p>
            <a:pPr>
              <a:buFontTx/>
              <a:buNone/>
              <a:defRPr/>
            </a:pPr>
            <a:r>
              <a:rPr lang="zh-CN" altLang="en-US" sz="4000" b="1">
                <a:effectLst>
                  <a:outerShdw blurRad="38100" dist="38100" dir="2700000">
                    <a:srgbClr val="C0C0C0"/>
                  </a:outerShdw>
                </a:effectLst>
                <a:latin typeface="黑体" panose="02010609060101010101" pitchFamily="2" charset="-122"/>
              </a:rPr>
              <a:t>四、借助</a:t>
            </a:r>
            <a:r>
              <a:rPr lang="zh-CN" altLang="en-US" sz="4000" b="1">
                <a:solidFill>
                  <a:srgbClr val="FF0000"/>
                </a:solidFill>
                <a:effectLst>
                  <a:outerShdw blurRad="38100" dist="38100" dir="2700000">
                    <a:srgbClr val="C0C0C0"/>
                  </a:outerShdw>
                </a:effectLst>
                <a:latin typeface="黑体" panose="02010609060101010101" pitchFamily="2" charset="-122"/>
              </a:rPr>
              <a:t>句式</a:t>
            </a:r>
            <a:r>
              <a:rPr lang="zh-CN" altLang="en-US" sz="4000" b="1">
                <a:effectLst>
                  <a:outerShdw blurRad="38100" dist="38100" dir="2700000">
                    <a:srgbClr val="C0C0C0"/>
                  </a:outerShdw>
                </a:effectLst>
                <a:latin typeface="黑体" panose="02010609060101010101" pitchFamily="2" charset="-122"/>
              </a:rPr>
              <a:t>断句。</a:t>
            </a:r>
            <a:endParaRPr lang="zh-CN" altLang="en-US" sz="4000" b="1">
              <a:effectLst>
                <a:outerShdw blurRad="38100" dist="38100" dir="2700000">
                  <a:srgbClr val="C0C0C0"/>
                </a:outerShdw>
              </a:effectLst>
              <a:latin typeface="黑体" panose="02010609060101010101" pitchFamily="2" charset="-122"/>
            </a:endParaRPr>
          </a:p>
          <a:p>
            <a:pPr>
              <a:buFontTx/>
              <a:buNone/>
              <a:defRPr/>
            </a:pPr>
            <a:endParaRPr lang="zh-CN" altLang="en-US" sz="4000" b="1">
              <a:effectLst>
                <a:outerShdw blurRad="38100" dist="38100" dir="2700000">
                  <a:srgbClr val="C0C0C0"/>
                </a:outerShdw>
              </a:effectLst>
              <a:latin typeface="黑体" panose="02010609060101010101" pitchFamily="2" charset="-122"/>
            </a:endParaRPr>
          </a:p>
        </p:txBody>
      </p:sp>
      <p:sp>
        <p:nvSpPr>
          <p:cNvPr id="15364" name="矩形 15363"/>
          <p:cNvSpPr>
            <a:spLocks noChangeArrowheads="1" noChangeShapeType="1" noTextEdit="1"/>
          </p:cNvSpPr>
          <p:nvPr/>
        </p:nvSpPr>
        <p:spPr bwMode="auto">
          <a:xfrm>
            <a:off x="250825" y="188913"/>
            <a:ext cx="4826000" cy="504825"/>
          </a:xfrm>
          <a:prstGeom prst="rect">
            <a:avLst/>
          </a:prstGeom>
        </p:spPr>
        <p:txBody>
          <a:bodyPr wrap="none" fromWordArt="1">
            <a:prstTxWarp prst="textPlain">
              <a:avLst>
                <a:gd name="adj" fmla="val 50000"/>
              </a:avLst>
            </a:prstTxWarp>
          </a:bodyPr>
          <a:lstStyle/>
          <a:p>
            <a:pPr algn="ctr"/>
            <a:r>
              <a:rPr lang="zh-CN" altLang="en-US" sz="40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rPr>
              <a:t>方法总结</a:t>
            </a:r>
            <a:endParaRPr lang="zh-CN" altLang="en-US" sz="40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endParaRPr>
          </a:p>
        </p:txBody>
      </p:sp>
      <p:sp>
        <p:nvSpPr>
          <p:cNvPr id="15365" name="左大括号 15364"/>
          <p:cNvSpPr/>
          <p:nvPr/>
        </p:nvSpPr>
        <p:spPr bwMode="auto">
          <a:xfrm>
            <a:off x="971550" y="836613"/>
            <a:ext cx="792163" cy="5472112"/>
          </a:xfrm>
          <a:prstGeom prst="leftBrace">
            <a:avLst>
              <a:gd name="adj1" fmla="val 57565"/>
              <a:gd name="adj2" fmla="val 50000"/>
            </a:avLst>
          </a:prstGeom>
          <a:noFill/>
          <a:ln w="44450">
            <a:solidFill>
              <a:srgbClr val="0000CC"/>
            </a:solidFill>
            <a:round/>
          </a:ln>
        </p:spPr>
        <p:txBody>
          <a:bodyPr/>
          <a:lstStyle/>
          <a:p>
            <a:endParaRPr lang="zh-CN" altLang="en-US"/>
          </a:p>
        </p:txBody>
      </p:sp>
      <p:sp>
        <p:nvSpPr>
          <p:cNvPr id="15366" name="文本框 15365"/>
          <p:cNvSpPr txBox="1"/>
          <p:nvPr/>
        </p:nvSpPr>
        <p:spPr>
          <a:xfrm>
            <a:off x="391160" y="981075"/>
            <a:ext cx="798195" cy="5523230"/>
          </a:xfrm>
          <a:prstGeom prst="rect">
            <a:avLst/>
          </a:prstGeom>
          <a:noFill/>
          <a:ln w="9525">
            <a:noFill/>
          </a:ln>
        </p:spPr>
        <p:txBody>
          <a:bodyPr vert="eaVert" wrap="square">
            <a:spAutoFit/>
          </a:bodyPr>
          <a:lstStyle/>
          <a:p>
            <a:pPr>
              <a:defRPr/>
            </a:pPr>
            <a:r>
              <a:rPr lang="zh-CN" altLang="en-US" sz="4000" b="1">
                <a:solidFill>
                  <a:srgbClr val="0000FF"/>
                </a:solidFill>
                <a:effectLst>
                  <a:outerShdw blurRad="38100" dist="38100" dir="2700000">
                    <a:srgbClr val="C0C0C0"/>
                  </a:outerShdw>
                </a:effectLst>
                <a:latin typeface="Arial" panose="020B0604020202020204" pitchFamily="34" charset="0"/>
                <a:ea typeface="黑体" panose="02010609060101010101" pitchFamily="2" charset="-122"/>
              </a:rPr>
              <a:t>文言文断句的常见方法</a:t>
            </a:r>
            <a:endParaRPr lang="zh-CN" altLang="en-US" sz="4000" b="1">
              <a:solidFill>
                <a:srgbClr val="0000FF"/>
              </a:solidFill>
              <a:effectLst>
                <a:outerShdw blurRad="38100" dist="38100" dir="2700000">
                  <a:srgbClr val="C0C0C0"/>
                </a:outerShdw>
              </a:effectLst>
              <a:latin typeface="Arial" panose="020B0604020202020204" pitchFamily="34" charset="0"/>
              <a:ea typeface="黑体" panose="02010609060101010101" pitchFamily="2" charset="-122"/>
            </a:endParaRPr>
          </a:p>
        </p:txBody>
      </p:sp>
      <p:sp>
        <p:nvSpPr>
          <p:cNvPr id="45061" name="灯片编号占位符 1"/>
          <p:cNvSpPr>
            <a:spLocks noGrp="1"/>
          </p:cNvSpPr>
          <p:nvPr>
            <p:ph type="sldNum" sz="quarter" idx="12"/>
          </p:nvPr>
        </p:nvSpPr>
        <p:spPr>
          <a:noFill/>
          <a:ln>
            <a:miter lim="800000"/>
          </a:ln>
        </p:spPr>
        <p:txBody>
          <a:bodyPr/>
          <a:lstStyle/>
          <a:p>
            <a:pPr algn="l"/>
            <a:fld id="{8A15C60A-49C1-4AE4-B822-B761B300C559}" type="slidenum">
              <a:rPr lang="en-US" altLang="zh-CN" sz="2400" smtClean="0">
                <a:ea typeface="宋体" panose="02010600030101010101" pitchFamily="2" charset="-122"/>
              </a:rPr>
            </a:fld>
            <a:endParaRPr lang="zh-CN" altLang="zh-CN" sz="2400" smtClean="0">
              <a:ea typeface="宋体" panose="02010600030101010101" pitchFamily="2" charset="-122"/>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additive="base">
                                        <p:cTn id="7" dur="500" fill="hold"/>
                                        <p:tgtEl>
                                          <p:spTgt spid="15364"/>
                                        </p:tgtEl>
                                        <p:attrNameLst>
                                          <p:attrName>ppt_x</p:attrName>
                                        </p:attrNameLst>
                                      </p:cBhvr>
                                      <p:tavLst>
                                        <p:tav tm="0">
                                          <p:val>
                                            <p:strVal val="#ppt_x"/>
                                          </p:val>
                                        </p:tav>
                                        <p:tav tm="100000">
                                          <p:val>
                                            <p:strVal val="#ppt_x"/>
                                          </p:val>
                                        </p:tav>
                                      </p:tavLst>
                                    </p:anim>
                                    <p:anim calcmode="lin" valueType="num">
                                      <p:cBhvr additive="base">
                                        <p:cTn id="8" dur="500" fill="hold"/>
                                        <p:tgtEl>
                                          <p:spTgt spid="1536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6"/>
                                        </p:tgtEl>
                                        <p:attrNameLst>
                                          <p:attrName>style.visibility</p:attrName>
                                        </p:attrNameLst>
                                      </p:cBhvr>
                                      <p:to>
                                        <p:strVal val="visible"/>
                                      </p:to>
                                    </p:set>
                                    <p:anim calcmode="lin" valueType="num">
                                      <p:cBhvr additive="base">
                                        <p:cTn id="13" dur="500" fill="hold"/>
                                        <p:tgtEl>
                                          <p:spTgt spid="15366"/>
                                        </p:tgtEl>
                                        <p:attrNameLst>
                                          <p:attrName>ppt_x</p:attrName>
                                        </p:attrNameLst>
                                      </p:cBhvr>
                                      <p:tavLst>
                                        <p:tav tm="0">
                                          <p:val>
                                            <p:strVal val="#ppt_x"/>
                                          </p:val>
                                        </p:tav>
                                        <p:tav tm="100000">
                                          <p:val>
                                            <p:strVal val="#ppt_x"/>
                                          </p:val>
                                        </p:tav>
                                      </p:tavLst>
                                    </p:anim>
                                    <p:anim calcmode="lin" valueType="num">
                                      <p:cBhvr additive="base">
                                        <p:cTn id="14" dur="500" fill="hold"/>
                                        <p:tgtEl>
                                          <p:spTgt spid="1536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5"/>
                                        </p:tgtEl>
                                        <p:attrNameLst>
                                          <p:attrName>style.visibility</p:attrName>
                                        </p:attrNameLst>
                                      </p:cBhvr>
                                      <p:to>
                                        <p:strVal val="visible"/>
                                      </p:to>
                                    </p:set>
                                    <p:anim calcmode="lin" valueType="num">
                                      <p:cBhvr additive="base">
                                        <p:cTn id="19" dur="500" fill="hold"/>
                                        <p:tgtEl>
                                          <p:spTgt spid="15365"/>
                                        </p:tgtEl>
                                        <p:attrNameLst>
                                          <p:attrName>ppt_x</p:attrName>
                                        </p:attrNameLst>
                                      </p:cBhvr>
                                      <p:tavLst>
                                        <p:tav tm="0">
                                          <p:val>
                                            <p:strVal val="#ppt_x"/>
                                          </p:val>
                                        </p:tav>
                                        <p:tav tm="100000">
                                          <p:val>
                                            <p:strVal val="#ppt_x"/>
                                          </p:val>
                                        </p:tav>
                                      </p:tavLst>
                                    </p:anim>
                                    <p:anim calcmode="lin" valueType="num">
                                      <p:cBhvr additive="base">
                                        <p:cTn id="20" dur="500" fill="hold"/>
                                        <p:tgtEl>
                                          <p:spTgt spid="1536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3">
                                            <p:txEl>
                                              <p:pRg st="0" end="0"/>
                                            </p:txEl>
                                          </p:spTgt>
                                        </p:tgtEl>
                                        <p:attrNameLst>
                                          <p:attrName>style.visibility</p:attrName>
                                        </p:attrNameLst>
                                      </p:cBhvr>
                                      <p:to>
                                        <p:strVal val="visible"/>
                                      </p:to>
                                    </p:set>
                                    <p:anim calcmode="lin" valueType="num">
                                      <p:cBhvr additive="base">
                                        <p:cTn id="25"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363">
                                            <p:txEl>
                                              <p:pRg st="1" end="1"/>
                                            </p:txEl>
                                          </p:spTgt>
                                        </p:tgtEl>
                                        <p:attrNameLst>
                                          <p:attrName>style.visibility</p:attrName>
                                        </p:attrNameLst>
                                      </p:cBhvr>
                                      <p:to>
                                        <p:strVal val="visible"/>
                                      </p:to>
                                    </p:set>
                                    <p:anim calcmode="lin" valueType="num">
                                      <p:cBhvr additive="base">
                                        <p:cTn id="31"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363">
                                            <p:txEl>
                                              <p:pRg st="2" end="2"/>
                                            </p:txEl>
                                          </p:spTgt>
                                        </p:tgtEl>
                                        <p:attrNameLst>
                                          <p:attrName>style.visibility</p:attrName>
                                        </p:attrNameLst>
                                      </p:cBhvr>
                                      <p:to>
                                        <p:strVal val="visible"/>
                                      </p:to>
                                    </p:set>
                                    <p:anim calcmode="lin" valueType="num">
                                      <p:cBhvr additive="base">
                                        <p:cTn id="37"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363">
                                            <p:txEl>
                                              <p:pRg st="3" end="3"/>
                                            </p:txEl>
                                          </p:spTgt>
                                        </p:tgtEl>
                                        <p:attrNameLst>
                                          <p:attrName>style.visibility</p:attrName>
                                        </p:attrNameLst>
                                      </p:cBhvr>
                                      <p:to>
                                        <p:strVal val="visible"/>
                                      </p:to>
                                    </p:set>
                                    <p:anim calcmode="lin" valueType="num">
                                      <p:cBhvr additive="base">
                                        <p:cTn id="43" dur="5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53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363">
                                            <p:txEl>
                                              <p:pRg st="4" end="4"/>
                                            </p:txEl>
                                          </p:spTgt>
                                        </p:tgtEl>
                                        <p:attrNameLst>
                                          <p:attrName>style.visibility</p:attrName>
                                        </p:attrNameLst>
                                      </p:cBhvr>
                                      <p:to>
                                        <p:strVal val="visible"/>
                                      </p:to>
                                    </p:set>
                                    <p:anim calcmode="lin" valueType="num">
                                      <p:cBhvr additive="base">
                                        <p:cTn id="49" dur="5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53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5363">
                                            <p:txEl>
                                              <p:pRg st="5" end="5"/>
                                            </p:txEl>
                                          </p:spTgt>
                                        </p:tgtEl>
                                        <p:attrNameLst>
                                          <p:attrName>style.visibility</p:attrName>
                                        </p:attrNameLst>
                                      </p:cBhvr>
                                      <p:to>
                                        <p:strVal val="visible"/>
                                      </p:to>
                                    </p:set>
                                    <p:anim calcmode="lin" valueType="num">
                                      <p:cBhvr additive="base">
                                        <p:cTn id="55" dur="5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53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363">
                                            <p:txEl>
                                              <p:pRg st="6" end="6"/>
                                            </p:txEl>
                                          </p:spTgt>
                                        </p:tgtEl>
                                        <p:attrNameLst>
                                          <p:attrName>style.visibility</p:attrName>
                                        </p:attrNameLst>
                                      </p:cBhvr>
                                      <p:to>
                                        <p:strVal val="visible"/>
                                      </p:to>
                                    </p:set>
                                    <p:anim calcmode="lin" valueType="num">
                                      <p:cBhvr additive="base">
                                        <p:cTn id="61" dur="5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536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p:bldP spid="15364" grpId="0"/>
      <p:bldP spid="1536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 name="文本框 11"/>
          <p:cNvSpPr txBox="1"/>
          <p:nvPr/>
        </p:nvSpPr>
        <p:spPr>
          <a:xfrm>
            <a:off x="610870" y="1106170"/>
            <a:ext cx="8379460" cy="4846320"/>
          </a:xfrm>
          <a:prstGeom prst="rect">
            <a:avLst/>
          </a:prstGeom>
          <a:noFill/>
        </p:spPr>
        <p:txBody>
          <a:bodyPr wrap="square" rtlCol="0">
            <a:spAutoFit/>
          </a:bodyPr>
          <a:p>
            <a:endParaRPr lang="zh-CN" altLang="en-US"/>
          </a:p>
          <a:p>
            <a:r>
              <a:rPr lang="zh-CN" altLang="zh-CN">
                <a:latin typeface="宋体" panose="02010600030101010101" pitchFamily="2" charset="-122"/>
                <a:sym typeface="+mn-ea"/>
              </a:rPr>
              <a:t>【</a:t>
            </a:r>
            <a:r>
              <a:rPr lang="zh-CN" altLang="zh-CN">
                <a:sym typeface="+mn-ea"/>
              </a:rPr>
              <a:t>必备知识</a:t>
            </a:r>
            <a:r>
              <a:rPr lang="zh-CN" altLang="zh-CN">
                <a:latin typeface="宋体" panose="02010600030101010101" pitchFamily="2" charset="-122"/>
                <a:sym typeface="+mn-ea"/>
              </a:rPr>
              <a:t>】</a:t>
            </a:r>
            <a:r>
              <a:rPr lang="zh-CN" altLang="zh-CN">
                <a:sym typeface="Wingdings" panose="05000000000000000000" charset="0"/>
              </a:rPr>
              <a:t>文言文断句的有关陈述性知识；语法结构分析；</a:t>
            </a:r>
            <a:r>
              <a:rPr lang="en-US" altLang="zh-CN">
                <a:sym typeface="Wingdings" panose="05000000000000000000" charset="0"/>
              </a:rPr>
              <a:t>“</a:t>
            </a:r>
            <a:r>
              <a:rPr lang="zh-CN" altLang="en-US">
                <a:sym typeface="Wingdings" panose="05000000000000000000" charset="0"/>
              </a:rPr>
              <a:t>意义为先</a:t>
            </a:r>
            <a:r>
              <a:rPr lang="en-US" altLang="zh-CN">
                <a:sym typeface="Wingdings" panose="05000000000000000000" charset="0"/>
              </a:rPr>
              <a:t>”</a:t>
            </a:r>
            <a:r>
              <a:rPr lang="zh-CN" altLang="en-US">
                <a:sym typeface="Wingdings" panose="05000000000000000000" charset="0"/>
              </a:rPr>
              <a:t>的断句原则</a:t>
            </a:r>
            <a:endParaRPr lang="zh-CN" altLang="en-US"/>
          </a:p>
          <a:p>
            <a:r>
              <a:rPr lang="zh-CN" altLang="en-US">
                <a:latin typeface="宋体" panose="02010600030101010101" pitchFamily="2" charset="-122"/>
              </a:rPr>
              <a:t>【</a:t>
            </a:r>
            <a:r>
              <a:rPr lang="zh-CN" altLang="en-US">
                <a:sym typeface="+mn-ea"/>
              </a:rPr>
              <a:t>关键能力</a:t>
            </a:r>
            <a:r>
              <a:rPr lang="zh-CN" altLang="en-US">
                <a:latin typeface="宋体" panose="02010600030101010101" pitchFamily="2" charset="-122"/>
              </a:rPr>
              <a:t>】</a:t>
            </a:r>
            <a:r>
              <a:rPr lang="zh-CN" altLang="zh-CN">
                <a:sym typeface="Wingdings" panose="05000000000000000000" charset="0"/>
              </a:rPr>
              <a:t>能辨析文言文陈述语句以判断句为主体的特征；能熟练运用常见的断句方法对具体情境下的语句进行正确理解、断句；准确圈定语句中的名词或名词性结构，并能辨别其作为宾语靠前还是作为主语在后。</a:t>
            </a:r>
            <a:endParaRPr lang="zh-CN" altLang="zh-CN">
              <a:sym typeface="Wingdings" panose="05000000000000000000" charset="0"/>
            </a:endParaRPr>
          </a:p>
          <a:p>
            <a:r>
              <a:rPr lang="zh-CN" altLang="en-US">
                <a:latin typeface="宋体" panose="02010600030101010101" pitchFamily="2" charset="-122"/>
                <a:sym typeface="+mn-ea"/>
              </a:rPr>
              <a:t>【学科素养】以断句形式考查对问题情境的把握及对关键信息的处理能力。</a:t>
            </a:r>
            <a:endParaRPr lang="zh-CN" altLang="en-US">
              <a:latin typeface="宋体" panose="02010600030101010101" pitchFamily="2" charset="-122"/>
              <a:sym typeface="+mn-ea"/>
            </a:endParaRPr>
          </a:p>
          <a:p>
            <a:endParaRPr lang="zh-CN" altLang="en-US">
              <a:latin typeface="宋体" panose="02010600030101010101" pitchFamily="2" charset="-122"/>
              <a:sym typeface="+mn-ea"/>
            </a:endParaRPr>
          </a:p>
          <a:p>
            <a:r>
              <a:rPr lang="zh-CN" altLang="en-US">
                <a:latin typeface="宋体" panose="02010600030101010101" pitchFamily="2" charset="-122"/>
                <a:sym typeface="+mn-ea"/>
              </a:rPr>
              <a:t>                            </a:t>
            </a:r>
            <a:r>
              <a:rPr lang="zh-CN" altLang="en-US" b="1">
                <a:latin typeface="宋体" panose="02010600030101010101" pitchFamily="2" charset="-122"/>
                <a:sym typeface="+mn-ea"/>
              </a:rPr>
              <a:t>选自《中国高考报告丛书》</a:t>
            </a:r>
            <a:endParaRPr lang="zh-CN" altLang="en-US" b="1">
              <a:latin typeface="宋体" panose="02010600030101010101" pitchFamily="2" charset="-122"/>
              <a:sym typeface="+mn-ea"/>
            </a:endParaRPr>
          </a:p>
          <a:p>
            <a:endParaRPr lang="en-US" altLang="zh-CN">
              <a:sym typeface="Wingdings" panose="05000000000000000000" charset="0"/>
            </a:endParaRPr>
          </a:p>
          <a:p>
            <a:endParaRPr lang="en-US" altLang="zh-CN">
              <a:sym typeface="Wingdings" panose="05000000000000000000" charset="0"/>
            </a:endParaRPr>
          </a:p>
        </p:txBody>
      </p:sp>
      <p:sp>
        <p:nvSpPr>
          <p:cNvPr id="30" name="文本框 29"/>
          <p:cNvSpPr txBox="1"/>
          <p:nvPr/>
        </p:nvSpPr>
        <p:spPr>
          <a:xfrm>
            <a:off x="1452245" y="681990"/>
            <a:ext cx="6814185" cy="466725"/>
          </a:xfrm>
          <a:prstGeom prst="rect">
            <a:avLst/>
          </a:prstGeom>
          <a:noFill/>
        </p:spPr>
        <p:txBody>
          <a:bodyPr wrap="square" rtlCol="0">
            <a:spAutoFit/>
          </a:bodyPr>
          <a:p>
            <a:r>
              <a:rPr kumimoji="1" lang="en-US" altLang="zh-CN" b="1">
                <a:solidFill>
                  <a:schemeClr val="bg1">
                    <a:lumMod val="50000"/>
                  </a:schemeClr>
                </a:solidFill>
                <a:latin typeface="方正粗黑宋简体" panose="02000000000000000000" charset="-122"/>
                <a:ea typeface="方正粗黑宋简体" panose="02000000000000000000" charset="-122"/>
              </a:rPr>
              <a:t>2021年高考全国文言文阅读</a:t>
            </a:r>
            <a:r>
              <a:rPr kumimoji="1" lang="zh-CN" altLang="zh-CN" b="1">
                <a:solidFill>
                  <a:schemeClr val="bg1">
                    <a:lumMod val="50000"/>
                  </a:schemeClr>
                </a:solidFill>
                <a:latin typeface="方正粗黑宋简体" panose="02000000000000000000" charset="-122"/>
                <a:ea typeface="方正粗黑宋简体" panose="02000000000000000000" charset="-122"/>
              </a:rPr>
              <a:t>指导</a:t>
            </a:r>
            <a:endParaRPr kumimoji="1" lang="zh-CN" altLang="zh-CN" b="1">
              <a:solidFill>
                <a:schemeClr val="bg1">
                  <a:lumMod val="50000"/>
                </a:schemeClr>
              </a:solidFill>
              <a:latin typeface="方正粗黑宋简体" panose="02000000000000000000" charset="-122"/>
              <a:ea typeface="方正粗黑宋简体" panose="02000000000000000000" charset="-122"/>
            </a:endParaRPr>
          </a:p>
        </p:txBody>
      </p:sp>
    </p:spTree>
  </p:cSld>
  <p:clrMapOvr>
    <a:masterClrMapping/>
  </p:clrMapOvr>
  <p:transition>
    <p:pull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接连接符 35"/>
          <p:cNvCxnSpPr/>
          <p:nvPr/>
        </p:nvCxnSpPr>
        <p:spPr>
          <a:xfrm>
            <a:off x="0" y="5836593"/>
            <a:ext cx="9144000" cy="0"/>
          </a:xfrm>
          <a:prstGeom prst="line">
            <a:avLst/>
          </a:prstGeom>
          <a:ln w="127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377190" y="1395889"/>
            <a:ext cx="8389144" cy="4480560"/>
          </a:xfrm>
          <a:prstGeom prst="rect">
            <a:avLst/>
          </a:prstGeom>
          <a:noFill/>
          <a:ln w="9525">
            <a:noFill/>
          </a:ln>
        </p:spPr>
        <p:txBody>
          <a:bodyPr wrap="square">
            <a:spAutoFit/>
          </a:bodyPr>
          <a:lstStyle/>
          <a:p>
            <a:pPr indent="558165" algn="l" fontAlgn="auto">
              <a:lnSpc>
                <a:spcPct val="100000"/>
              </a:lnSpc>
            </a:pPr>
            <a:r>
              <a:rPr b="0">
                <a:latin typeface="黑体" panose="02010609060101010101" pitchFamily="2" charset="-122"/>
                <a:ea typeface="黑体" panose="02010609060101010101" pitchFamily="2" charset="-122"/>
              </a:rPr>
              <a:t>解题指导</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（一）文言断句 </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文言断句需要考生综合掌握古汉语字、词、句及古代文化、历史等方面的常识，同时还要求考生对这些知识融会贯通、灵活运用。近几年全国卷对文言断句的考查一直采用四选一的形式，文言断句是文言文考查的热点。 </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目标：此题不丢分。</a:t>
            </a:r>
            <a:endParaRPr b="1">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                                    </a:t>
            </a:r>
            <a:endParaRPr b="0">
              <a:latin typeface="黑体" panose="02010609060101010101" pitchFamily="2" charset="-122"/>
              <a:ea typeface="黑体" panose="02010609060101010101" pitchFamily="2" charset="-122"/>
            </a:endParaRPr>
          </a:p>
          <a:p>
            <a:pPr indent="558165" algn="l" fontAlgn="auto">
              <a:lnSpc>
                <a:spcPct val="100000"/>
              </a:lnSpc>
            </a:pPr>
            <a:endParaRPr b="0">
              <a:latin typeface="黑体" panose="02010609060101010101" pitchFamily="2" charset="-122"/>
              <a:ea typeface="黑体" panose="02010609060101010101" pitchFamily="2" charset="-122"/>
            </a:endParaRPr>
          </a:p>
          <a:p>
            <a:pPr indent="558165" algn="l" fontAlgn="auto">
              <a:lnSpc>
                <a:spcPct val="100000"/>
              </a:lnSpc>
            </a:pP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 </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 </a:t>
            </a:r>
            <a:endParaRPr b="0">
              <a:latin typeface="黑体" panose="02010609060101010101" pitchFamily="2" charset="-122"/>
              <a:ea typeface="黑体" panose="02010609060101010101" pitchFamily="2" charset="-122"/>
            </a:endParaRPr>
          </a:p>
        </p:txBody>
      </p:sp>
      <p:sp>
        <p:nvSpPr>
          <p:cNvPr id="30" name="文本框 29"/>
          <p:cNvSpPr txBox="1"/>
          <p:nvPr/>
        </p:nvSpPr>
        <p:spPr>
          <a:xfrm>
            <a:off x="1769269" y="906780"/>
            <a:ext cx="5233511" cy="466725"/>
          </a:xfrm>
          <a:prstGeom prst="rect">
            <a:avLst/>
          </a:prstGeom>
          <a:noFill/>
        </p:spPr>
        <p:txBody>
          <a:bodyPr wrap="square" rtlCol="0">
            <a:spAutoFit/>
          </a:bodyPr>
          <a:lstStyle/>
          <a:p>
            <a:r>
              <a:rPr kumimoji="1" lang="en-US" altLang="zh-CN" b="1">
                <a:solidFill>
                  <a:schemeClr val="bg1">
                    <a:lumMod val="50000"/>
                  </a:schemeClr>
                </a:solidFill>
                <a:latin typeface="方正粗黑宋简体" panose="02000000000000000000" charset="-122"/>
                <a:ea typeface="方正粗黑宋简体" panose="02000000000000000000" charset="-122"/>
              </a:rPr>
              <a:t>2021年高考全国文言文阅读</a:t>
            </a:r>
            <a:r>
              <a:rPr kumimoji="1" lang="zh-CN" altLang="zh-CN" b="1">
                <a:solidFill>
                  <a:schemeClr val="bg1">
                    <a:lumMod val="50000"/>
                  </a:schemeClr>
                </a:solidFill>
                <a:latin typeface="方正粗黑宋简体" panose="02000000000000000000" charset="-122"/>
                <a:ea typeface="方正粗黑宋简体" panose="02000000000000000000" charset="-122"/>
              </a:rPr>
              <a:t>指导</a:t>
            </a:r>
            <a:endParaRPr kumimoji="1" lang="zh-CN" altLang="zh-CN" b="1">
              <a:solidFill>
                <a:schemeClr val="bg1">
                  <a:lumMod val="50000"/>
                </a:schemeClr>
              </a:solidFill>
              <a:latin typeface="方正粗黑宋简体" panose="02000000000000000000" charset="-122"/>
              <a:ea typeface="方正粗黑宋简体" panose="02000000000000000000" charset="-122"/>
            </a:endParaRPr>
          </a:p>
        </p:txBody>
      </p:sp>
      <p:sp>
        <p:nvSpPr>
          <p:cNvPr id="2" name="灯片编号占位符 1"/>
          <p:cNvSpPr>
            <a:spLocks noGrp="1"/>
          </p:cNvSpPr>
          <p:nvPr>
            <p:ph type="sldNum" sz="quarter" idx="12"/>
          </p:nvPr>
        </p:nvSpPr>
        <p:spPr/>
        <p:txBody>
          <a:bodyPr/>
          <a:lstStyle/>
          <a:p>
            <a:fld id="{53ACA17B-471E-465F-9885-98922D9E0A05}" type="slidenum">
              <a:rPr lang="zh-CN" altLang="en-US" sz="1050" smtClean="0"/>
            </a:fld>
            <a:endParaRPr lang="zh-CN" altLang="en-US" sz="1050" smtClean="0"/>
          </a:p>
        </p:txBody>
      </p:sp>
    </p:spTree>
  </p:cSld>
  <p:clrMapOvr>
    <a:masterClrMapping/>
  </p:clrMapOvr>
  <p:transition advTm="300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接连接符 35"/>
          <p:cNvCxnSpPr/>
          <p:nvPr/>
        </p:nvCxnSpPr>
        <p:spPr>
          <a:xfrm>
            <a:off x="0" y="5836593"/>
            <a:ext cx="9144000" cy="0"/>
          </a:xfrm>
          <a:prstGeom prst="line">
            <a:avLst/>
          </a:prstGeom>
          <a:ln w="127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377190" y="1395889"/>
            <a:ext cx="8389144" cy="3383280"/>
          </a:xfrm>
          <a:prstGeom prst="rect">
            <a:avLst/>
          </a:prstGeom>
          <a:noFill/>
          <a:ln w="9525">
            <a:noFill/>
          </a:ln>
        </p:spPr>
        <p:txBody>
          <a:bodyPr wrap="square">
            <a:spAutoFit/>
          </a:bodyPr>
          <a:lstStyle/>
          <a:p>
            <a:pPr indent="558165" algn="l" fontAlgn="auto">
              <a:lnSpc>
                <a:spcPct val="100000"/>
              </a:lnSpc>
            </a:pPr>
            <a:r>
              <a:rPr b="0">
                <a:latin typeface="黑体" panose="02010609060101010101" pitchFamily="2" charset="-122"/>
                <a:ea typeface="黑体" panose="02010609060101010101" pitchFamily="2" charset="-122"/>
              </a:rPr>
              <a:t>解题指导</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（一）文言断句 </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【认清命题考查形式】</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  四个选项，两处设置不同，考生可以找不同，用排除法快速答题。</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  关于“两处不同”的设置，命题人：“干脆直接点，简单的我标出来，把断句的难点摆出来，咱玩的就是深沉。设个陷</a:t>
            </a:r>
            <a:r>
              <a:rPr lang="zh-CN" b="0">
                <a:latin typeface="黑体" panose="02010609060101010101" pitchFamily="2" charset="-122"/>
                <a:ea typeface="黑体" panose="02010609060101010101" pitchFamily="2" charset="-122"/>
              </a:rPr>
              <a:t>阱</a:t>
            </a:r>
            <a:r>
              <a:rPr b="0">
                <a:latin typeface="黑体" panose="02010609060101010101" pitchFamily="2" charset="-122"/>
                <a:ea typeface="黑体" panose="02010609060101010101" pitchFamily="2" charset="-122"/>
              </a:rPr>
              <a:t>，考考你？”</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 </a:t>
            </a:r>
            <a:endParaRPr b="0">
              <a:latin typeface="黑体" panose="02010609060101010101" pitchFamily="2" charset="-122"/>
              <a:ea typeface="黑体" panose="02010609060101010101" pitchFamily="2" charset="-122"/>
            </a:endParaRPr>
          </a:p>
        </p:txBody>
      </p:sp>
      <p:sp>
        <p:nvSpPr>
          <p:cNvPr id="30" name="文本框 29"/>
          <p:cNvSpPr txBox="1"/>
          <p:nvPr/>
        </p:nvSpPr>
        <p:spPr>
          <a:xfrm>
            <a:off x="1769269" y="929005"/>
            <a:ext cx="5233511" cy="466725"/>
          </a:xfrm>
          <a:prstGeom prst="rect">
            <a:avLst/>
          </a:prstGeom>
          <a:noFill/>
        </p:spPr>
        <p:txBody>
          <a:bodyPr wrap="square" rtlCol="0">
            <a:spAutoFit/>
          </a:bodyPr>
          <a:lstStyle/>
          <a:p>
            <a:r>
              <a:rPr kumimoji="1" lang="en-US" altLang="zh-CN" b="1">
                <a:solidFill>
                  <a:schemeClr val="bg1">
                    <a:lumMod val="50000"/>
                  </a:schemeClr>
                </a:solidFill>
                <a:latin typeface="方正粗黑宋简体" panose="02000000000000000000" charset="-122"/>
                <a:ea typeface="方正粗黑宋简体" panose="02000000000000000000" charset="-122"/>
              </a:rPr>
              <a:t>2021年高考全国卷文言文阅读</a:t>
            </a:r>
            <a:endParaRPr kumimoji="1" lang="en-US" altLang="zh-CN" b="1">
              <a:solidFill>
                <a:schemeClr val="bg1">
                  <a:lumMod val="50000"/>
                </a:schemeClr>
              </a:solidFill>
              <a:latin typeface="方正粗黑宋简体" panose="02000000000000000000" charset="-122"/>
              <a:ea typeface="方正粗黑宋简体" panose="02000000000000000000" charset="-122"/>
            </a:endParaRPr>
          </a:p>
        </p:txBody>
      </p:sp>
      <p:sp>
        <p:nvSpPr>
          <p:cNvPr id="2" name="灯片编号占位符 1"/>
          <p:cNvSpPr>
            <a:spLocks noGrp="1"/>
          </p:cNvSpPr>
          <p:nvPr>
            <p:ph type="sldNum" sz="quarter" idx="12"/>
          </p:nvPr>
        </p:nvSpPr>
        <p:spPr/>
        <p:txBody>
          <a:bodyPr/>
          <a:lstStyle/>
          <a:p>
            <a:fld id="{C0F7CE65-EECA-44D0-8FB8-26550E097BEC}" type="slidenum">
              <a:rPr lang="zh-CN" altLang="en-US" sz="1050" smtClean="0"/>
            </a:fld>
            <a:endParaRPr lang="zh-CN" altLang="en-US" sz="1050" smtClean="0"/>
          </a:p>
        </p:txBody>
      </p:sp>
    </p:spTree>
  </p:cSld>
  <p:clrMapOvr>
    <a:masterClrMapping/>
  </p:clrMapOvr>
  <p:transition advTm="300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接连接符 35"/>
          <p:cNvCxnSpPr/>
          <p:nvPr/>
        </p:nvCxnSpPr>
        <p:spPr>
          <a:xfrm>
            <a:off x="0" y="5836593"/>
            <a:ext cx="9144000" cy="0"/>
          </a:xfrm>
          <a:prstGeom prst="line">
            <a:avLst/>
          </a:prstGeom>
          <a:ln w="127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377825" y="1841341"/>
            <a:ext cx="8389144" cy="2529840"/>
          </a:xfrm>
          <a:prstGeom prst="rect">
            <a:avLst/>
          </a:prstGeom>
          <a:noFill/>
          <a:ln w="9525">
            <a:noFill/>
          </a:ln>
        </p:spPr>
        <p:txBody>
          <a:bodyPr wrap="square">
            <a:spAutoFit/>
          </a:bodyPr>
          <a:lstStyle/>
          <a:p>
            <a:pPr indent="558165" algn="l" fontAlgn="auto"/>
            <a:r>
              <a:rPr b="1">
                <a:solidFill>
                  <a:schemeClr val="tx1"/>
                </a:solidFill>
                <a:latin typeface="黑体" panose="02010609060101010101" pitchFamily="2" charset="-122"/>
                <a:ea typeface="黑体" panose="02010609060101010101" pitchFamily="2" charset="-122"/>
              </a:rPr>
              <a:t>(一)文言文阅读(本题共5小题，20分)</a:t>
            </a:r>
            <a:endParaRPr b="1">
              <a:solidFill>
                <a:schemeClr val="tx1"/>
              </a:solidFill>
              <a:latin typeface="黑体" panose="02010609060101010101" pitchFamily="2" charset="-122"/>
              <a:ea typeface="黑体" panose="02010609060101010101" pitchFamily="2" charset="-122"/>
            </a:endParaRPr>
          </a:p>
          <a:p>
            <a:pPr indent="558165" algn="l" fontAlgn="auto"/>
            <a:r>
              <a:rPr b="1">
                <a:solidFill>
                  <a:schemeClr val="tx1"/>
                </a:solidFill>
                <a:latin typeface="黑体" panose="02010609060101010101" pitchFamily="2" charset="-122"/>
                <a:ea typeface="黑体" panose="02010609060101010101" pitchFamily="2" charset="-122"/>
              </a:rPr>
              <a:t>阅读下面的文言文，完成10～14题。</a:t>
            </a:r>
            <a:endParaRPr b="1">
              <a:solidFill>
                <a:schemeClr val="tx1"/>
              </a:solidFill>
              <a:latin typeface="黑体" panose="02010609060101010101" pitchFamily="2" charset="-122"/>
              <a:ea typeface="黑体" panose="02010609060101010101" pitchFamily="2" charset="-122"/>
            </a:endParaRPr>
          </a:p>
          <a:p>
            <a:pPr indent="558165" algn="l" fontAlgn="auto"/>
            <a:endParaRPr lang="en-US" altLang="zh-CN" sz="2800" b="1">
              <a:solidFill>
                <a:srgbClr val="151AE9"/>
              </a:solidFill>
              <a:latin typeface="黑体" panose="02010609060101010101" pitchFamily="2" charset="-122"/>
              <a:ea typeface="黑体" panose="02010609060101010101" pitchFamily="2" charset="-122"/>
              <a:sym typeface="+mn-ea"/>
            </a:endParaRPr>
          </a:p>
          <a:p>
            <a:pPr indent="558165" algn="l" fontAlgn="auto"/>
            <a:r>
              <a:rPr lang="en-US" altLang="zh-CN" sz="2800" b="1">
                <a:solidFill>
                  <a:srgbClr val="151AE9"/>
                </a:solidFill>
                <a:latin typeface="黑体" panose="02010609060101010101" pitchFamily="2" charset="-122"/>
                <a:ea typeface="黑体" panose="02010609060101010101" pitchFamily="2" charset="-122"/>
                <a:sym typeface="+mn-ea"/>
              </a:rPr>
              <a:t>【原文】九月契丹大举入寇时以虏寇深入中外震骇召群臣问方略王钦若临江人请幸金陵陈尧叟阆州人请幸成都</a:t>
            </a:r>
            <a:r>
              <a:rPr lang="en-US" altLang="zh-CN" b="1">
                <a:solidFill>
                  <a:srgbClr val="151AE9"/>
                </a:solidFill>
                <a:latin typeface="黑体" panose="02010609060101010101" pitchFamily="2" charset="-122"/>
                <a:ea typeface="黑体" panose="02010609060101010101" pitchFamily="2" charset="-122"/>
                <a:sym typeface="+mn-ea"/>
              </a:rPr>
              <a:t>  </a:t>
            </a:r>
            <a:endParaRPr b="1">
              <a:solidFill>
                <a:schemeClr val="tx1"/>
              </a:solidFill>
              <a:latin typeface="黑体" panose="02010609060101010101" pitchFamily="2" charset="-122"/>
              <a:ea typeface="黑体" panose="02010609060101010101" pitchFamily="2" charset="-122"/>
            </a:endParaRPr>
          </a:p>
        </p:txBody>
      </p:sp>
      <p:sp>
        <p:nvSpPr>
          <p:cNvPr id="30" name="文本框 29"/>
          <p:cNvSpPr txBox="1"/>
          <p:nvPr/>
        </p:nvSpPr>
        <p:spPr>
          <a:xfrm>
            <a:off x="1812131" y="908209"/>
            <a:ext cx="5233511" cy="466725"/>
          </a:xfrm>
          <a:prstGeom prst="rect">
            <a:avLst/>
          </a:prstGeom>
          <a:noFill/>
        </p:spPr>
        <p:txBody>
          <a:bodyPr wrap="square" rtlCol="0">
            <a:spAutoFit/>
          </a:bodyPr>
          <a:lstStyle/>
          <a:p>
            <a:r>
              <a:rPr kumimoji="1" lang="en-US" altLang="zh-CN" b="1">
                <a:solidFill>
                  <a:schemeClr val="bg1">
                    <a:lumMod val="50000"/>
                  </a:schemeClr>
                </a:solidFill>
                <a:latin typeface="方正粗黑宋简体" panose="02000000000000000000" charset="-122"/>
                <a:ea typeface="方正粗黑宋简体" panose="02000000000000000000" charset="-122"/>
                <a:sym typeface="+mn-ea"/>
              </a:rPr>
              <a:t>2021年高考全国甲卷文言文阅读</a:t>
            </a:r>
            <a:endParaRPr kumimoji="1" lang="en-US" altLang="zh-CN" b="1">
              <a:solidFill>
                <a:schemeClr val="bg1">
                  <a:lumMod val="50000"/>
                </a:schemeClr>
              </a:solidFill>
              <a:latin typeface="方正粗黑宋简体" panose="02000000000000000000" charset="-122"/>
              <a:ea typeface="方正粗黑宋简体" panose="02000000000000000000" charset="-122"/>
            </a:endParaRPr>
          </a:p>
        </p:txBody>
      </p:sp>
      <p:sp>
        <p:nvSpPr>
          <p:cNvPr id="2" name="灯片编号占位符 1"/>
          <p:cNvSpPr>
            <a:spLocks noGrp="1"/>
          </p:cNvSpPr>
          <p:nvPr>
            <p:ph type="sldNum" sz="quarter" idx="12"/>
          </p:nvPr>
        </p:nvSpPr>
        <p:spPr/>
        <p:txBody>
          <a:bodyPr/>
          <a:lstStyle/>
          <a:p>
            <a:fld id="{D0CF0EEE-C214-4A8C-85D6-C8EBADFA3CC5}" type="slidenum">
              <a:rPr lang="zh-CN" altLang="en-US" sz="1050" smtClean="0"/>
            </a:fld>
            <a:endParaRPr lang="zh-CN" altLang="en-US" sz="1050" smtClean="0"/>
          </a:p>
        </p:txBody>
      </p:sp>
      <p:pic>
        <p:nvPicPr>
          <p:cNvPr id="4" name="图片 3"/>
          <p:cNvPicPr>
            <a:picLocks noChangeAspect="1"/>
          </p:cNvPicPr>
          <p:nvPr/>
        </p:nvPicPr>
        <p:blipFill>
          <a:blip r:embed="rId1"/>
          <a:stretch>
            <a:fillRect/>
          </a:stretch>
        </p:blipFill>
        <p:spPr>
          <a:xfrm>
            <a:off x="8282940" y="1007745"/>
            <a:ext cx="627698" cy="627698"/>
          </a:xfrm>
          <a:prstGeom prst="rect">
            <a:avLst/>
          </a:prstGeom>
        </p:spPr>
      </p:pic>
    </p:spTree>
  </p:cSld>
  <p:clrMapOvr>
    <a:masterClrMapping/>
  </p:clrMapOvr>
  <p:transition advTm="300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接连接符 35"/>
          <p:cNvCxnSpPr/>
          <p:nvPr/>
        </p:nvCxnSpPr>
        <p:spPr>
          <a:xfrm>
            <a:off x="0" y="5836593"/>
            <a:ext cx="9144000" cy="0"/>
          </a:xfrm>
          <a:prstGeom prst="line">
            <a:avLst/>
          </a:prstGeom>
          <a:ln w="127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377190" y="1173639"/>
            <a:ext cx="8389144" cy="4114800"/>
          </a:xfrm>
          <a:prstGeom prst="rect">
            <a:avLst/>
          </a:prstGeom>
          <a:noFill/>
          <a:ln w="9525">
            <a:noFill/>
          </a:ln>
        </p:spPr>
        <p:txBody>
          <a:bodyPr wrap="square">
            <a:spAutoFit/>
          </a:bodyPr>
          <a:lstStyle/>
          <a:p>
            <a:pPr indent="558165" algn="l" fontAlgn="auto"/>
            <a:r>
              <a:rPr lang="en-US" altLang="zh-CN" b="1">
                <a:solidFill>
                  <a:srgbClr val="151AE9"/>
                </a:solidFill>
                <a:latin typeface="黑体" panose="02010609060101010101" pitchFamily="2" charset="-122"/>
                <a:ea typeface="黑体" panose="02010609060101010101" pitchFamily="2" charset="-122"/>
              </a:rPr>
              <a:t> </a:t>
            </a:r>
            <a:endParaRPr lang="en-US" altLang="zh-CN" b="1">
              <a:solidFill>
                <a:srgbClr val="151AE9"/>
              </a:solidFill>
              <a:latin typeface="黑体" panose="02010609060101010101" pitchFamily="2" charset="-122"/>
              <a:ea typeface="黑体" panose="02010609060101010101" pitchFamily="2" charset="-122"/>
            </a:endParaRPr>
          </a:p>
          <a:p>
            <a:pPr indent="558165" algn="l" fontAlgn="auto"/>
            <a:r>
              <a:rPr lang="en-US" altLang="zh-CN" b="1">
                <a:solidFill>
                  <a:srgbClr val="151AE9"/>
                </a:solidFill>
                <a:latin typeface="黑体" panose="02010609060101010101" pitchFamily="2" charset="-122"/>
                <a:ea typeface="黑体" panose="02010609060101010101" pitchFamily="2" charset="-122"/>
              </a:rPr>
              <a:t>10.下列对文中画波浪线部分的断句，正确的一项是( )(3 分)</a:t>
            </a:r>
            <a:endParaRPr lang="en-US" altLang="zh-CN" b="1">
              <a:solidFill>
                <a:srgbClr val="151AE9"/>
              </a:solidFill>
              <a:latin typeface="黑体" panose="02010609060101010101" pitchFamily="2" charset="-122"/>
              <a:ea typeface="黑体" panose="02010609060101010101" pitchFamily="2" charset="-122"/>
            </a:endParaRPr>
          </a:p>
          <a:p>
            <a:pPr indent="558165" algn="l" fontAlgn="auto"/>
            <a:r>
              <a:rPr lang="en-US" altLang="zh-CN" b="1">
                <a:solidFill>
                  <a:srgbClr val="151AE9"/>
                </a:solidFill>
                <a:latin typeface="黑体" panose="02010609060101010101" pitchFamily="2" charset="-122"/>
                <a:ea typeface="黑体" panose="02010609060101010101" pitchFamily="2" charset="-122"/>
              </a:rPr>
              <a:t>A. 九月/契丹大举入寇时/以虏寇深入/中外震骇/召群臣问方略/王钦若/临江人请幸金陵/陈尧叟/阆州人请幸成都/</a:t>
            </a:r>
            <a:endParaRPr lang="en-US" altLang="zh-CN" b="1">
              <a:solidFill>
                <a:srgbClr val="151AE9"/>
              </a:solidFill>
              <a:latin typeface="黑体" panose="02010609060101010101" pitchFamily="2" charset="-122"/>
              <a:ea typeface="黑体" panose="02010609060101010101" pitchFamily="2" charset="-122"/>
            </a:endParaRPr>
          </a:p>
          <a:p>
            <a:pPr indent="558165" algn="l" fontAlgn="auto"/>
            <a:r>
              <a:rPr lang="en-US" altLang="zh-CN" b="1">
                <a:solidFill>
                  <a:srgbClr val="151AE9"/>
                </a:solidFill>
                <a:latin typeface="黑体" panose="02010609060101010101" pitchFamily="2" charset="-122"/>
                <a:ea typeface="黑体" panose="02010609060101010101" pitchFamily="2" charset="-122"/>
              </a:rPr>
              <a:t>B. 九月/契丹大举入寇/时以虏寇深入/中外震骇/召群臣问方略/王钦若/临江人请幸金陵/陈尧叟/阆州人请幸成都/</a:t>
            </a:r>
            <a:endParaRPr lang="en-US" altLang="zh-CN" b="1">
              <a:solidFill>
                <a:srgbClr val="151AE9"/>
              </a:solidFill>
              <a:latin typeface="黑体" panose="02010609060101010101" pitchFamily="2" charset="-122"/>
              <a:ea typeface="黑体" panose="02010609060101010101" pitchFamily="2" charset="-122"/>
            </a:endParaRPr>
          </a:p>
          <a:p>
            <a:pPr indent="558165" algn="l" fontAlgn="auto"/>
            <a:r>
              <a:rPr lang="en-US" altLang="zh-CN" b="1">
                <a:solidFill>
                  <a:srgbClr val="151AE9"/>
                </a:solidFill>
                <a:latin typeface="黑体" panose="02010609060101010101" pitchFamily="2" charset="-122"/>
                <a:ea typeface="黑体" panose="02010609060101010101" pitchFamily="2" charset="-122"/>
              </a:rPr>
              <a:t>C. 九月/契丹大举入寇/时以虏寇深入/中外震骇/召群臣问方略/王钦若/临江人/请幸金陵/陈尧叟/阆州人/请幸成都/</a:t>
            </a:r>
            <a:endParaRPr lang="en-US" altLang="zh-CN" b="1">
              <a:solidFill>
                <a:srgbClr val="151AE9"/>
              </a:solidFill>
              <a:latin typeface="黑体" panose="02010609060101010101" pitchFamily="2" charset="-122"/>
              <a:ea typeface="黑体" panose="02010609060101010101" pitchFamily="2" charset="-122"/>
            </a:endParaRPr>
          </a:p>
          <a:p>
            <a:pPr indent="558165" algn="l" fontAlgn="auto"/>
            <a:r>
              <a:rPr lang="en-US" altLang="zh-CN" b="1">
                <a:solidFill>
                  <a:srgbClr val="151AE9"/>
                </a:solidFill>
                <a:latin typeface="黑体" panose="02010609060101010101" pitchFamily="2" charset="-122"/>
                <a:ea typeface="黑体" panose="02010609060101010101" pitchFamily="2" charset="-122"/>
              </a:rPr>
              <a:t>D. 九月/契丹大举入寇时/以虏寇深入/中外震骇/召群臣问方略/王钦若/临江人/请幸金陵/陈尧叟/阆州人/请幸成都/</a:t>
            </a:r>
            <a:endParaRPr lang="en-US" altLang="zh-CN" b="1">
              <a:solidFill>
                <a:srgbClr val="151AE9"/>
              </a:solidFill>
              <a:latin typeface="黑体" panose="02010609060101010101" pitchFamily="2" charset="-122"/>
              <a:ea typeface="黑体" panose="02010609060101010101" pitchFamily="2" charset="-122"/>
            </a:endParaRPr>
          </a:p>
        </p:txBody>
      </p:sp>
      <p:sp>
        <p:nvSpPr>
          <p:cNvPr id="30" name="文本框 29"/>
          <p:cNvSpPr txBox="1"/>
          <p:nvPr/>
        </p:nvSpPr>
        <p:spPr>
          <a:xfrm>
            <a:off x="1769269" y="906780"/>
            <a:ext cx="5233511" cy="466725"/>
          </a:xfrm>
          <a:prstGeom prst="rect">
            <a:avLst/>
          </a:prstGeom>
          <a:noFill/>
        </p:spPr>
        <p:txBody>
          <a:bodyPr wrap="square" rtlCol="0">
            <a:spAutoFit/>
          </a:bodyPr>
          <a:lstStyle/>
          <a:p>
            <a:r>
              <a:rPr kumimoji="1" lang="en-US" altLang="zh-CN" b="1">
                <a:solidFill>
                  <a:schemeClr val="bg1">
                    <a:lumMod val="50000"/>
                  </a:schemeClr>
                </a:solidFill>
                <a:latin typeface="方正粗黑宋简体" panose="02000000000000000000" charset="-122"/>
                <a:ea typeface="方正粗黑宋简体" panose="02000000000000000000" charset="-122"/>
              </a:rPr>
              <a:t>2021年高考全国甲卷文言文阅读</a:t>
            </a:r>
            <a:endParaRPr kumimoji="1" lang="en-US" altLang="zh-CN" b="1">
              <a:solidFill>
                <a:schemeClr val="bg1">
                  <a:lumMod val="50000"/>
                </a:schemeClr>
              </a:solidFill>
              <a:latin typeface="方正粗黑宋简体" panose="02000000000000000000" charset="-122"/>
              <a:ea typeface="方正粗黑宋简体" panose="02000000000000000000" charset="-122"/>
            </a:endParaRPr>
          </a:p>
        </p:txBody>
      </p:sp>
      <p:sp>
        <p:nvSpPr>
          <p:cNvPr id="2" name="灯片编号占位符 1"/>
          <p:cNvSpPr>
            <a:spLocks noGrp="1"/>
          </p:cNvSpPr>
          <p:nvPr>
            <p:ph type="sldNum" sz="quarter" idx="12"/>
          </p:nvPr>
        </p:nvSpPr>
        <p:spPr/>
        <p:txBody>
          <a:bodyPr/>
          <a:lstStyle/>
          <a:p>
            <a:fld id="{08442FDC-86A9-4639-A85E-1322E1D11D77}" type="slidenum">
              <a:rPr lang="zh-CN" altLang="en-US" sz="1050" smtClean="0"/>
            </a:fld>
            <a:endParaRPr lang="zh-CN" altLang="en-US" sz="1050" smtClean="0"/>
          </a:p>
        </p:txBody>
      </p:sp>
    </p:spTree>
  </p:cSld>
  <p:clrMapOvr>
    <a:masterClrMapping/>
  </p:clrMapOvr>
  <p:transition advTm="3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矩形 7171"/>
          <p:cNvSpPr>
            <a:spLocks noChangeArrowheads="1"/>
          </p:cNvSpPr>
          <p:nvPr/>
        </p:nvSpPr>
        <p:spPr bwMode="auto">
          <a:xfrm>
            <a:off x="762000" y="385286"/>
            <a:ext cx="8229600" cy="829945"/>
          </a:xfrm>
          <a:prstGeom prst="rect">
            <a:avLst/>
          </a:prstGeom>
          <a:noFill/>
          <a:ln w="9525">
            <a:noFill/>
            <a:miter lim="800000"/>
          </a:ln>
        </p:spPr>
        <p:txBody>
          <a:bodyPr wrap="square" anchor="ctr">
            <a:spAutoFit/>
          </a:bodyPr>
          <a:lstStyle/>
          <a:p>
            <a:pPr indent="217805" defTabSz="0">
              <a:tabLst>
                <a:tab pos="266700" algn="l"/>
              </a:tabLst>
            </a:pPr>
            <a:r>
              <a:rPr lang="zh-CN" altLang="en-US" sz="4800" b="1">
                <a:ln w="22225">
                  <a:solidFill>
                    <a:schemeClr val="accent2"/>
                  </a:solidFill>
                  <a:prstDash val="solid"/>
                </a:ln>
                <a:solidFill>
                  <a:schemeClr val="accent2">
                    <a:lumMod val="40000"/>
                    <a:lumOff val="60000"/>
                  </a:schemeClr>
                </a:solidFill>
                <a:effectLst/>
                <a:latin typeface="Arial" panose="020B0604020202020204" pitchFamily="34" charset="0"/>
                <a:ea typeface="楷体_GB2312" pitchFamily="49" charset="-122"/>
              </a:rPr>
              <a:t>趣味断句 </a:t>
            </a:r>
            <a:r>
              <a:rPr lang="zh-CN" altLang="en-US" sz="4400" b="1">
                <a:ln w="22225">
                  <a:solidFill>
                    <a:schemeClr val="accent2"/>
                  </a:solidFill>
                  <a:prstDash val="solid"/>
                </a:ln>
                <a:solidFill>
                  <a:schemeClr val="accent2">
                    <a:lumMod val="40000"/>
                    <a:lumOff val="60000"/>
                  </a:schemeClr>
                </a:solidFill>
                <a:effectLst/>
                <a:latin typeface="Arial" panose="020B0604020202020204" pitchFamily="34" charset="0"/>
                <a:ea typeface="楷体_GB2312" pitchFamily="49" charset="-122"/>
              </a:rPr>
              <a:t> </a:t>
            </a:r>
            <a:r>
              <a:rPr lang="zh-CN" altLang="en-US" sz="4400" b="1">
                <a:latin typeface="Arial" panose="020B0604020202020204" pitchFamily="34" charset="0"/>
                <a:ea typeface="楷体_GB2312" pitchFamily="49" charset="-122"/>
              </a:rPr>
              <a:t>  </a:t>
            </a:r>
            <a:r>
              <a:rPr lang="zh-CN" altLang="en-US" sz="3200" b="1">
                <a:latin typeface="Arial" panose="020B0604020202020204" pitchFamily="34" charset="0"/>
                <a:ea typeface="楷体_GB2312" pitchFamily="49" charset="-122"/>
              </a:rPr>
              <a:t>  </a:t>
            </a:r>
            <a:endParaRPr lang="zh-CN" altLang="en-US" sz="5400" b="1">
              <a:ln w="22225">
                <a:solidFill>
                  <a:schemeClr val="accent2"/>
                </a:solidFill>
                <a:prstDash val="solid"/>
              </a:ln>
              <a:solidFill>
                <a:schemeClr val="accent2">
                  <a:lumMod val="50000"/>
                </a:schemeClr>
              </a:solidFill>
              <a:effectLst/>
              <a:latin typeface="Arial" panose="020B0604020202020204" pitchFamily="34" charset="0"/>
              <a:ea typeface="楷体_GB2312" pitchFamily="49" charset="-122"/>
            </a:endParaRPr>
          </a:p>
        </p:txBody>
      </p:sp>
      <p:sp>
        <p:nvSpPr>
          <p:cNvPr id="7173" name="矩形 7172"/>
          <p:cNvSpPr>
            <a:spLocks noChangeArrowheads="1"/>
          </p:cNvSpPr>
          <p:nvPr/>
        </p:nvSpPr>
        <p:spPr bwMode="auto">
          <a:xfrm>
            <a:off x="574675" y="1587818"/>
            <a:ext cx="8416925" cy="922020"/>
          </a:xfrm>
          <a:prstGeom prst="rect">
            <a:avLst/>
          </a:prstGeom>
          <a:noFill/>
          <a:ln w="9525">
            <a:noFill/>
            <a:miter lim="800000"/>
          </a:ln>
        </p:spPr>
        <p:txBody>
          <a:bodyPr wrap="square" anchor="ctr">
            <a:spAutoFit/>
          </a:bodyPr>
          <a:lstStyle/>
          <a:p>
            <a:r>
              <a:rPr lang="en-US" altLang="zh-CN" sz="4800" b="1">
                <a:solidFill>
                  <a:schemeClr val="tx1"/>
                </a:solidFill>
                <a:latin typeface="Arial" panose="020B0604020202020204" pitchFamily="34" charset="0"/>
                <a:ea typeface="楷体_GB2312" pitchFamily="49" charset="-122"/>
              </a:rPr>
              <a:t>  </a:t>
            </a:r>
            <a:r>
              <a:rPr lang="zh-CN" altLang="en-US" sz="5400" b="1">
                <a:solidFill>
                  <a:schemeClr val="tx1"/>
                </a:solidFill>
                <a:latin typeface="Arial" panose="020B0604020202020204" pitchFamily="34" charset="0"/>
                <a:ea typeface="楷体_GB2312" pitchFamily="49" charset="-122"/>
              </a:rPr>
              <a:t>脚不大好头发没有麻子</a:t>
            </a:r>
            <a:endParaRPr lang="zh-CN" altLang="en-US" sz="5400" b="1">
              <a:solidFill>
                <a:schemeClr val="tx1"/>
              </a:solidFill>
              <a:latin typeface="Arial" panose="020B0604020202020204" pitchFamily="34" charset="0"/>
              <a:ea typeface="楷体_GB2312" pitchFamily="49" charset="-122"/>
            </a:endParaRPr>
          </a:p>
        </p:txBody>
      </p:sp>
      <p:sp>
        <p:nvSpPr>
          <p:cNvPr id="7174" name="矩形 7173"/>
          <p:cNvSpPr>
            <a:spLocks noChangeArrowheads="1"/>
          </p:cNvSpPr>
          <p:nvPr/>
        </p:nvSpPr>
        <p:spPr bwMode="auto">
          <a:xfrm>
            <a:off x="762000" y="5133499"/>
            <a:ext cx="7772400" cy="583565"/>
          </a:xfrm>
          <a:prstGeom prst="rect">
            <a:avLst/>
          </a:prstGeom>
          <a:noFill/>
          <a:ln w="9525">
            <a:noFill/>
            <a:miter lim="800000"/>
          </a:ln>
        </p:spPr>
        <p:txBody>
          <a:bodyPr anchor="ctr">
            <a:spAutoFit/>
          </a:bodyPr>
          <a:lstStyle/>
          <a:p>
            <a:r>
              <a:rPr lang="en-US" altLang="zh-CN" sz="3200" b="1">
                <a:latin typeface="楷体_GB2312" pitchFamily="49" charset="-122"/>
                <a:ea typeface="楷体_GB2312" pitchFamily="49" charset="-122"/>
              </a:rPr>
              <a:t>    </a:t>
            </a:r>
            <a:endParaRPr lang="zh-CN" altLang="en-US" sz="3200" b="1">
              <a:latin typeface="楷体_GB2312" pitchFamily="49" charset="-122"/>
              <a:ea typeface="楷体_GB2312" pitchFamily="49" charset="-122"/>
            </a:endParaRPr>
          </a:p>
        </p:txBody>
      </p:sp>
      <p:sp>
        <p:nvSpPr>
          <p:cNvPr id="5" name="文本框 4"/>
          <p:cNvSpPr txBox="1"/>
          <p:nvPr/>
        </p:nvSpPr>
        <p:spPr>
          <a:xfrm>
            <a:off x="574040" y="3019425"/>
            <a:ext cx="8227695" cy="701040"/>
          </a:xfrm>
          <a:prstGeom prst="rect">
            <a:avLst/>
          </a:prstGeom>
          <a:noFill/>
        </p:spPr>
        <p:txBody>
          <a:bodyPr wrap="square" rtlCol="0">
            <a:spAutoFit/>
          </a:bodyPr>
          <a:lstStyle/>
          <a:p>
            <a:r>
              <a:rPr lang="zh-CN" altLang="en-US" sz="4000" b="1">
                <a:solidFill>
                  <a:schemeClr val="tx1"/>
                </a:solidFill>
                <a:effectLst>
                  <a:outerShdw blurRad="38100" dist="19050" dir="2700000" algn="tl" rotWithShape="0">
                    <a:schemeClr val="dk1">
                      <a:alpha val="40000"/>
                    </a:schemeClr>
                  </a:outerShdw>
                </a:effectLst>
                <a:uFillTx/>
                <a:latin typeface="Arial" panose="020B0604020202020204" pitchFamily="34" charset="0"/>
                <a:ea typeface="楷体_GB2312" pitchFamily="49" charset="-122"/>
                <a:sym typeface="+mn-ea"/>
              </a:rPr>
              <a:t>小伙认为：脚不大</a:t>
            </a:r>
            <a:r>
              <a:rPr lang="en-US" altLang="zh-CN" sz="4000" b="1">
                <a:solidFill>
                  <a:srgbClr val="1D41D5"/>
                </a:solidFill>
                <a:uFillTx/>
                <a:latin typeface="Arial" panose="020B0604020202020204" pitchFamily="34" charset="0"/>
                <a:ea typeface="楷体_GB2312" pitchFamily="49" charset="-122"/>
                <a:sym typeface="+mn-ea"/>
              </a:rPr>
              <a:t>/</a:t>
            </a:r>
            <a:r>
              <a:rPr lang="zh-CN" altLang="en-US" sz="4000" b="1">
                <a:solidFill>
                  <a:schemeClr val="tx1"/>
                </a:solidFill>
                <a:effectLst>
                  <a:outerShdw blurRad="38100" dist="19050" dir="2700000" algn="tl" rotWithShape="0">
                    <a:schemeClr val="dk1">
                      <a:alpha val="40000"/>
                    </a:schemeClr>
                  </a:outerShdw>
                </a:effectLst>
                <a:uFillTx/>
                <a:latin typeface="Arial" panose="020B0604020202020204" pitchFamily="34" charset="0"/>
                <a:ea typeface="楷体_GB2312" pitchFamily="49" charset="-122"/>
                <a:sym typeface="+mn-ea"/>
              </a:rPr>
              <a:t>好头发</a:t>
            </a:r>
            <a:r>
              <a:rPr lang="en-US" altLang="zh-CN" sz="4000" b="1">
                <a:solidFill>
                  <a:srgbClr val="1D41D5"/>
                </a:solidFill>
                <a:uFillTx/>
                <a:latin typeface="Arial" panose="020B0604020202020204" pitchFamily="34" charset="0"/>
                <a:ea typeface="楷体_GB2312" pitchFamily="49" charset="-122"/>
                <a:sym typeface="+mn-ea"/>
              </a:rPr>
              <a:t>/</a:t>
            </a:r>
            <a:r>
              <a:rPr lang="zh-CN" altLang="en-US" sz="4000" b="1">
                <a:solidFill>
                  <a:schemeClr val="tx1"/>
                </a:solidFill>
                <a:effectLst>
                  <a:outerShdw blurRad="38100" dist="19050" dir="2700000" algn="tl" rotWithShape="0">
                    <a:schemeClr val="dk1">
                      <a:alpha val="40000"/>
                    </a:schemeClr>
                  </a:outerShdw>
                </a:effectLst>
                <a:uFillTx/>
                <a:latin typeface="Arial" panose="020B0604020202020204" pitchFamily="34" charset="0"/>
                <a:ea typeface="楷体_GB2312" pitchFamily="49" charset="-122"/>
                <a:sym typeface="+mn-ea"/>
              </a:rPr>
              <a:t>没有麻子</a:t>
            </a:r>
            <a:endParaRPr lang="zh-CN" altLang="en-US" sz="4000" b="1">
              <a:solidFill>
                <a:schemeClr val="tx1"/>
              </a:solidFill>
              <a:effectLst>
                <a:outerShdw blurRad="38100" dist="19050" dir="2700000" algn="tl" rotWithShape="0">
                  <a:schemeClr val="dk1">
                    <a:alpha val="40000"/>
                  </a:schemeClr>
                </a:outerShdw>
              </a:effectLst>
              <a:uFillTx/>
              <a:latin typeface="Arial" panose="020B0604020202020204" pitchFamily="34" charset="0"/>
              <a:ea typeface="楷体_GB2312" pitchFamily="49" charset="-122"/>
              <a:sym typeface="+mn-ea"/>
            </a:endParaRPr>
          </a:p>
        </p:txBody>
      </p:sp>
      <p:sp>
        <p:nvSpPr>
          <p:cNvPr id="6" name="文本框 5"/>
          <p:cNvSpPr txBox="1"/>
          <p:nvPr/>
        </p:nvSpPr>
        <p:spPr>
          <a:xfrm>
            <a:off x="514350" y="3947160"/>
            <a:ext cx="8115935" cy="640080"/>
          </a:xfrm>
          <a:prstGeom prst="rect">
            <a:avLst/>
          </a:prstGeom>
          <a:noFill/>
        </p:spPr>
        <p:txBody>
          <a:bodyPr wrap="square" rtlCol="0" anchor="t">
            <a:spAutoFit/>
          </a:bodyPr>
          <a:lstStyle/>
          <a:p>
            <a:r>
              <a:rPr lang="zh-CN" altLang="en-US" sz="3600" b="1">
                <a:solidFill>
                  <a:schemeClr val="tx1"/>
                </a:solidFill>
                <a:effectLst>
                  <a:outerShdw blurRad="38100" dist="19050" dir="2700000" algn="tl" rotWithShape="0">
                    <a:schemeClr val="dk1">
                      <a:alpha val="40000"/>
                    </a:schemeClr>
                  </a:outerShdw>
                </a:effectLst>
                <a:uFillTx/>
                <a:latin typeface="Arial" panose="020B0604020202020204" pitchFamily="34" charset="0"/>
                <a:ea typeface="楷体_GB2312" pitchFamily="49" charset="-122"/>
                <a:sym typeface="+mn-ea"/>
              </a:rPr>
              <a:t>媒婆写的是：脚不大好</a:t>
            </a:r>
            <a:r>
              <a:rPr lang="en-US" altLang="zh-CN" sz="3600" b="1">
                <a:solidFill>
                  <a:srgbClr val="FF0000"/>
                </a:solidFill>
                <a:uFillTx/>
                <a:latin typeface="Arial" panose="020B0604020202020204" pitchFamily="34" charset="0"/>
                <a:ea typeface="楷体_GB2312" pitchFamily="49" charset="-122"/>
                <a:sym typeface="+mn-ea"/>
              </a:rPr>
              <a:t>/</a:t>
            </a:r>
            <a:r>
              <a:rPr lang="zh-CN" altLang="en-US" sz="3600" b="1">
                <a:solidFill>
                  <a:schemeClr val="tx1"/>
                </a:solidFill>
                <a:effectLst>
                  <a:outerShdw blurRad="38100" dist="19050" dir="2700000" algn="tl" rotWithShape="0">
                    <a:schemeClr val="dk1">
                      <a:alpha val="40000"/>
                    </a:schemeClr>
                  </a:outerShdw>
                </a:effectLst>
                <a:uFillTx/>
                <a:latin typeface="Arial" panose="020B0604020202020204" pitchFamily="34" charset="0"/>
                <a:ea typeface="楷体_GB2312" pitchFamily="49" charset="-122"/>
                <a:sym typeface="+mn-ea"/>
              </a:rPr>
              <a:t>头发没</a:t>
            </a:r>
            <a:r>
              <a:rPr lang="en-US" altLang="zh-CN" sz="3600" b="1">
                <a:solidFill>
                  <a:srgbClr val="FF0000"/>
                </a:solidFill>
                <a:uFillTx/>
                <a:latin typeface="Arial" panose="020B0604020202020204" pitchFamily="34" charset="0"/>
                <a:ea typeface="楷体_GB2312" pitchFamily="49" charset="-122"/>
                <a:sym typeface="+mn-ea"/>
              </a:rPr>
              <a:t>/</a:t>
            </a:r>
            <a:r>
              <a:rPr lang="zh-CN" altLang="en-US" sz="3600" b="1">
                <a:solidFill>
                  <a:schemeClr val="tx1"/>
                </a:solidFill>
                <a:effectLst>
                  <a:outerShdw blurRad="38100" dist="19050" dir="2700000" algn="tl" rotWithShape="0">
                    <a:schemeClr val="dk1">
                      <a:alpha val="40000"/>
                    </a:schemeClr>
                  </a:outerShdw>
                </a:effectLst>
                <a:uFillTx/>
                <a:latin typeface="Arial" panose="020B0604020202020204" pitchFamily="34" charset="0"/>
                <a:ea typeface="楷体_GB2312" pitchFamily="49" charset="-122"/>
                <a:sym typeface="+mn-ea"/>
              </a:rPr>
              <a:t>有麻子</a:t>
            </a:r>
            <a:endParaRPr lang="zh-CN" altLang="en-US" sz="3600" b="1">
              <a:solidFill>
                <a:schemeClr val="tx1"/>
              </a:solidFill>
              <a:effectLst>
                <a:outerShdw blurRad="38100" dist="19050" dir="2700000" algn="tl" rotWithShape="0">
                  <a:schemeClr val="dk1">
                    <a:alpha val="40000"/>
                  </a:schemeClr>
                </a:outerShdw>
              </a:effectLst>
              <a:uFillTx/>
              <a:latin typeface="Arial" panose="020B0604020202020204" pitchFamily="34" charset="0"/>
              <a:ea typeface="楷体_GB2312" pitchFamily="49" charset="-122"/>
              <a:sym typeface="+mn-ea"/>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Effect transition="in" filter="blinds(horizontal)">
                                      <p:cBhvr>
                                        <p:cTn id="7" dur="500"/>
                                        <p:tgtEl>
                                          <p:spTgt spid="717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74"/>
                                        </p:tgtEl>
                                        <p:attrNameLst>
                                          <p:attrName>style.visibility</p:attrName>
                                        </p:attrNameLst>
                                      </p:cBhvr>
                                      <p:to>
                                        <p:strVal val="visible"/>
                                      </p:to>
                                    </p:set>
                                    <p:animEffect transition="in" filter="blinds(horizontal)">
                                      <p:cBhvr>
                                        <p:cTn id="12" dur="500"/>
                                        <p:tgtEl>
                                          <p:spTgt spid="7174"/>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p:bldP spid="7174" grpId="0"/>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接连接符 35"/>
          <p:cNvCxnSpPr/>
          <p:nvPr/>
        </p:nvCxnSpPr>
        <p:spPr>
          <a:xfrm>
            <a:off x="0" y="5836593"/>
            <a:ext cx="9144000" cy="0"/>
          </a:xfrm>
          <a:prstGeom prst="line">
            <a:avLst/>
          </a:prstGeom>
          <a:ln w="127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377190" y="1395889"/>
            <a:ext cx="8389144" cy="4114800"/>
          </a:xfrm>
          <a:prstGeom prst="rect">
            <a:avLst/>
          </a:prstGeom>
          <a:noFill/>
          <a:ln w="9525">
            <a:noFill/>
          </a:ln>
        </p:spPr>
        <p:txBody>
          <a:bodyPr wrap="square">
            <a:spAutoFit/>
          </a:bodyPr>
          <a:lstStyle/>
          <a:p>
            <a:pPr indent="558165" algn="l" fontAlgn="auto">
              <a:lnSpc>
                <a:spcPct val="100000"/>
              </a:lnSpc>
            </a:pPr>
            <a:r>
              <a:rPr b="0">
                <a:latin typeface="黑体" panose="02010609060101010101" pitchFamily="2" charset="-122"/>
                <a:ea typeface="黑体" panose="02010609060101010101" pitchFamily="2" charset="-122"/>
              </a:rPr>
              <a:t>10.选C  </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解析：本句意为：九月，契丹大举入侵，当时因为契丹敌寇深入中原，朝廷内外都震惊骇怕，召集群臣询问应对策略。王钦若是临江人，请求皇帝驾临金陵暂避。陈尧叟是阆中人，请求皇帝驾临成都暂避。</a:t>
            </a:r>
            <a:endParaRPr b="0">
              <a:latin typeface="黑体" panose="02010609060101010101" pitchFamily="2" charset="-122"/>
              <a:ea typeface="黑体" panose="02010609060101010101" pitchFamily="2" charset="-122"/>
            </a:endParaRPr>
          </a:p>
          <a:p>
            <a:pPr indent="558165" algn="l" fontAlgn="auto">
              <a:lnSpc>
                <a:spcPct val="100000"/>
              </a:lnSpc>
            </a:pP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   ①“入寇”是入侵之意，“时”作后句的时间状语，应在“时”前断开，排除AD。</a:t>
            </a:r>
            <a:endParaRPr b="0">
              <a:latin typeface="黑体" panose="02010609060101010101" pitchFamily="2" charset="-122"/>
              <a:ea typeface="黑体" panose="02010609060101010101" pitchFamily="2" charset="-122"/>
            </a:endParaRPr>
          </a:p>
          <a:p>
            <a:pPr indent="558165" algn="l" fontAlgn="auto">
              <a:lnSpc>
                <a:spcPct val="100000"/>
              </a:lnSpc>
            </a:pPr>
            <a:r>
              <a:rPr b="0">
                <a:latin typeface="黑体" panose="02010609060101010101" pitchFamily="2" charset="-122"/>
                <a:ea typeface="黑体" panose="02010609060101010101" pitchFamily="2" charset="-122"/>
              </a:rPr>
              <a:t>  ②“王钦若/临江人”“陈尧叟/阆州人”是两个判断句，“临江人”和“阆州人”均为宾语，在其后断开，排除B。故选C。</a:t>
            </a:r>
            <a:endParaRPr b="0">
              <a:latin typeface="黑体" panose="02010609060101010101" pitchFamily="2" charset="-122"/>
              <a:ea typeface="黑体" panose="02010609060101010101" pitchFamily="2" charset="-122"/>
            </a:endParaRPr>
          </a:p>
        </p:txBody>
      </p:sp>
      <p:sp>
        <p:nvSpPr>
          <p:cNvPr id="30" name="文本框 29"/>
          <p:cNvSpPr txBox="1"/>
          <p:nvPr/>
        </p:nvSpPr>
        <p:spPr>
          <a:xfrm>
            <a:off x="1769269" y="906780"/>
            <a:ext cx="5233511" cy="466725"/>
          </a:xfrm>
          <a:prstGeom prst="rect">
            <a:avLst/>
          </a:prstGeom>
          <a:noFill/>
        </p:spPr>
        <p:txBody>
          <a:bodyPr wrap="square" rtlCol="0">
            <a:spAutoFit/>
          </a:bodyPr>
          <a:lstStyle/>
          <a:p>
            <a:r>
              <a:rPr kumimoji="1" lang="en-US" altLang="zh-CN" b="1">
                <a:solidFill>
                  <a:schemeClr val="bg1">
                    <a:lumMod val="50000"/>
                  </a:schemeClr>
                </a:solidFill>
                <a:latin typeface="方正粗黑宋简体" panose="02000000000000000000" charset="-122"/>
                <a:ea typeface="方正粗黑宋简体" panose="02000000000000000000" charset="-122"/>
              </a:rPr>
              <a:t>2021年高考全国甲卷文言文阅读</a:t>
            </a:r>
            <a:endParaRPr kumimoji="1" lang="en-US" altLang="zh-CN" b="1">
              <a:solidFill>
                <a:schemeClr val="bg1">
                  <a:lumMod val="50000"/>
                </a:schemeClr>
              </a:solidFill>
              <a:latin typeface="方正粗黑宋简体" panose="02000000000000000000" charset="-122"/>
              <a:ea typeface="方正粗黑宋简体" panose="02000000000000000000" charset="-122"/>
            </a:endParaRPr>
          </a:p>
        </p:txBody>
      </p:sp>
      <p:sp>
        <p:nvSpPr>
          <p:cNvPr id="2" name="灯片编号占位符 1"/>
          <p:cNvSpPr>
            <a:spLocks noGrp="1"/>
          </p:cNvSpPr>
          <p:nvPr>
            <p:ph type="sldNum" sz="quarter" idx="12"/>
          </p:nvPr>
        </p:nvSpPr>
        <p:spPr/>
        <p:txBody>
          <a:bodyPr/>
          <a:lstStyle/>
          <a:p>
            <a:fld id="{5FC6DDDB-CA42-4774-B4E6-AB0246430ACC}" type="slidenum">
              <a:rPr lang="zh-CN" altLang="en-US" sz="1050" smtClean="0"/>
            </a:fld>
            <a:endParaRPr lang="zh-CN" altLang="en-US" sz="1050" smtClean="0"/>
          </a:p>
        </p:txBody>
      </p:sp>
    </p:spTree>
  </p:cSld>
  <p:clrMapOvr>
    <a:masterClrMapping/>
  </p:clrMapOvr>
  <p:transition advTm="300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stretch>
            <a:fillRect/>
          </a:stretch>
        </p:blipFill>
        <p:spPr>
          <a:xfrm>
            <a:off x="0" y="857250"/>
            <a:ext cx="627698" cy="627698"/>
          </a:xfrm>
          <a:prstGeom prst="rect">
            <a:avLst/>
          </a:prstGeom>
        </p:spPr>
      </p:pic>
      <p:sp>
        <p:nvSpPr>
          <p:cNvPr id="5" name="灯片编号占位符 4"/>
          <p:cNvSpPr>
            <a:spLocks noGrp="1"/>
          </p:cNvSpPr>
          <p:nvPr>
            <p:ph type="sldNum" sz="quarter" idx="12"/>
          </p:nvPr>
        </p:nvSpPr>
        <p:spPr/>
        <p:txBody>
          <a:bodyPr/>
          <a:lstStyle/>
          <a:p>
            <a:fld id="{6F505A28-D574-4D6B-96AF-B634E131EA39}" type="slidenum">
              <a:rPr lang="zh-CN" altLang="en-US" sz="1050" smtClean="0"/>
            </a:fld>
            <a:endParaRPr lang="zh-CN" altLang="en-US" sz="1050" smtClean="0"/>
          </a:p>
        </p:txBody>
      </p:sp>
      <p:pic>
        <p:nvPicPr>
          <p:cNvPr id="3" name="图片 2"/>
          <p:cNvPicPr>
            <a:picLocks noChangeAspect="1"/>
          </p:cNvPicPr>
          <p:nvPr/>
        </p:nvPicPr>
        <p:blipFill>
          <a:blip r:embed="rId2"/>
          <a:stretch>
            <a:fillRect/>
          </a:stretch>
        </p:blipFill>
        <p:spPr>
          <a:xfrm>
            <a:off x="402114" y="1484948"/>
            <a:ext cx="7889081" cy="3355181"/>
          </a:xfrm>
          <a:prstGeom prst="rect">
            <a:avLst/>
          </a:prstGeom>
        </p:spPr>
      </p:pic>
    </p:spTree>
    <p:custDataLst>
      <p:tags r:id="rId3"/>
    </p:custData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接连接符 35"/>
          <p:cNvCxnSpPr/>
          <p:nvPr/>
        </p:nvCxnSpPr>
        <p:spPr>
          <a:xfrm>
            <a:off x="0" y="5836593"/>
            <a:ext cx="9144000" cy="0"/>
          </a:xfrm>
          <a:prstGeom prst="line">
            <a:avLst/>
          </a:prstGeom>
          <a:ln w="127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521970" y="1868646"/>
            <a:ext cx="8389144" cy="2042160"/>
          </a:xfrm>
          <a:prstGeom prst="rect">
            <a:avLst/>
          </a:prstGeom>
          <a:noFill/>
          <a:ln w="9525">
            <a:noFill/>
          </a:ln>
        </p:spPr>
        <p:txBody>
          <a:bodyPr wrap="square">
            <a:spAutoFit/>
          </a:bodyPr>
          <a:lstStyle/>
          <a:p>
            <a:pPr indent="558165" algn="l" fontAlgn="auto"/>
            <a:r>
              <a:rPr b="1">
                <a:solidFill>
                  <a:schemeClr val="tx1"/>
                </a:solidFill>
                <a:latin typeface="黑体" panose="02010609060101010101" pitchFamily="2" charset="-122"/>
                <a:ea typeface="黑体" panose="02010609060101010101" pitchFamily="2" charset="-122"/>
              </a:rPr>
              <a:t>(一)文言文阅读(本题共5小题，20分)</a:t>
            </a:r>
            <a:endParaRPr b="1">
              <a:solidFill>
                <a:schemeClr val="tx1"/>
              </a:solidFill>
              <a:latin typeface="黑体" panose="02010609060101010101" pitchFamily="2" charset="-122"/>
              <a:ea typeface="黑体" panose="02010609060101010101" pitchFamily="2" charset="-122"/>
            </a:endParaRPr>
          </a:p>
          <a:p>
            <a:pPr indent="558165" algn="l" fontAlgn="auto"/>
            <a:r>
              <a:rPr b="1">
                <a:solidFill>
                  <a:schemeClr val="tx1"/>
                </a:solidFill>
                <a:latin typeface="黑体" panose="02010609060101010101" pitchFamily="2" charset="-122"/>
                <a:ea typeface="黑体" panose="02010609060101010101" pitchFamily="2" charset="-122"/>
              </a:rPr>
              <a:t>阅读下面的文言文，完成10～14题。</a:t>
            </a:r>
            <a:endParaRPr b="1">
              <a:solidFill>
                <a:schemeClr val="tx1"/>
              </a:solidFill>
              <a:latin typeface="黑体" panose="02010609060101010101" pitchFamily="2" charset="-122"/>
              <a:ea typeface="黑体" panose="02010609060101010101" pitchFamily="2" charset="-122"/>
            </a:endParaRPr>
          </a:p>
          <a:p>
            <a:pPr indent="558165" algn="l" fontAlgn="auto"/>
            <a:endParaRPr b="1">
              <a:solidFill>
                <a:schemeClr val="tx1"/>
              </a:solidFill>
              <a:latin typeface="黑体" panose="02010609060101010101" pitchFamily="2" charset="-122"/>
              <a:ea typeface="黑体" panose="02010609060101010101" pitchFamily="2" charset="-122"/>
            </a:endParaRPr>
          </a:p>
          <a:p>
            <a:pPr indent="558165" algn="l" fontAlgn="auto"/>
            <a:r>
              <a:rPr b="1">
                <a:solidFill>
                  <a:schemeClr val="tx1"/>
                </a:solidFill>
                <a:latin typeface="黑体" panose="02010609060101010101" pitchFamily="2" charset="-122"/>
                <a:ea typeface="黑体" panose="02010609060101010101" pitchFamily="2" charset="-122"/>
              </a:rPr>
              <a:t> </a:t>
            </a:r>
            <a:r>
              <a:rPr sz="2800" b="1">
                <a:solidFill>
                  <a:schemeClr val="tx1"/>
                </a:solidFill>
                <a:latin typeface="黑体" panose="02010609060101010101" pitchFamily="2" charset="-122"/>
                <a:ea typeface="黑体" panose="02010609060101010101" pitchFamily="2" charset="-122"/>
              </a:rPr>
              <a:t>【原文】 初范阳祖逖少有大志与刘琨俱为司州主薄同寝中夜闻鸡鸣蹴琨觉曰此非恶声也因起舞</a:t>
            </a:r>
            <a:endParaRPr sz="2800" b="1">
              <a:solidFill>
                <a:schemeClr val="tx1"/>
              </a:solidFill>
              <a:latin typeface="黑体" panose="02010609060101010101" pitchFamily="2" charset="-122"/>
              <a:ea typeface="黑体" panose="02010609060101010101" pitchFamily="2" charset="-122"/>
            </a:endParaRPr>
          </a:p>
        </p:txBody>
      </p:sp>
      <p:sp>
        <p:nvSpPr>
          <p:cNvPr id="30" name="文本框 29"/>
          <p:cNvSpPr txBox="1"/>
          <p:nvPr/>
        </p:nvSpPr>
        <p:spPr>
          <a:xfrm>
            <a:off x="1812131" y="908209"/>
            <a:ext cx="5233511" cy="466725"/>
          </a:xfrm>
          <a:prstGeom prst="rect">
            <a:avLst/>
          </a:prstGeom>
          <a:noFill/>
        </p:spPr>
        <p:txBody>
          <a:bodyPr wrap="square" rtlCol="0">
            <a:spAutoFit/>
          </a:bodyPr>
          <a:lstStyle/>
          <a:p>
            <a:r>
              <a:rPr kumimoji="1" lang="en-US" altLang="zh-CN" b="1">
                <a:solidFill>
                  <a:schemeClr val="bg1">
                    <a:lumMod val="50000"/>
                  </a:schemeClr>
                </a:solidFill>
                <a:latin typeface="方正粗黑宋简体" panose="02000000000000000000" charset="-122"/>
                <a:ea typeface="方正粗黑宋简体" panose="02000000000000000000" charset="-122"/>
              </a:rPr>
              <a:t>2021年高考新高考Ⅱ卷文言文阅读</a:t>
            </a:r>
            <a:endParaRPr kumimoji="1" lang="en-US" altLang="zh-CN" b="1">
              <a:solidFill>
                <a:schemeClr val="bg1">
                  <a:lumMod val="50000"/>
                </a:schemeClr>
              </a:solidFill>
              <a:latin typeface="方正粗黑宋简体" panose="02000000000000000000" charset="-122"/>
              <a:ea typeface="方正粗黑宋简体" panose="02000000000000000000" charset="-122"/>
            </a:endParaRPr>
          </a:p>
        </p:txBody>
      </p:sp>
      <p:sp>
        <p:nvSpPr>
          <p:cNvPr id="2" name="灯片编号占位符 1"/>
          <p:cNvSpPr>
            <a:spLocks noGrp="1"/>
          </p:cNvSpPr>
          <p:nvPr>
            <p:ph type="sldNum" sz="quarter" idx="12"/>
          </p:nvPr>
        </p:nvSpPr>
        <p:spPr/>
        <p:txBody>
          <a:bodyPr/>
          <a:lstStyle/>
          <a:p>
            <a:fld id="{D0CF0EEE-C214-4A8C-85D6-C8EBADFA3CC5}" type="slidenum">
              <a:rPr lang="zh-CN" altLang="en-US" sz="1050" smtClean="0"/>
            </a:fld>
            <a:endParaRPr lang="zh-CN" altLang="en-US" sz="1050" smtClean="0"/>
          </a:p>
        </p:txBody>
      </p:sp>
      <p:pic>
        <p:nvPicPr>
          <p:cNvPr id="4" name="图片 3"/>
          <p:cNvPicPr>
            <a:picLocks noChangeAspect="1"/>
          </p:cNvPicPr>
          <p:nvPr/>
        </p:nvPicPr>
        <p:blipFill>
          <a:blip r:embed="rId1"/>
          <a:stretch>
            <a:fillRect/>
          </a:stretch>
        </p:blipFill>
        <p:spPr>
          <a:xfrm>
            <a:off x="8282940" y="1007745"/>
            <a:ext cx="627698" cy="627698"/>
          </a:xfrm>
          <a:prstGeom prst="rect">
            <a:avLst/>
          </a:prstGeom>
        </p:spPr>
      </p:pic>
    </p:spTree>
  </p:cSld>
  <p:clrMapOvr>
    <a:masterClrMapping/>
  </p:clrMapOvr>
  <p:transition advTm="300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接连接符 35"/>
          <p:cNvCxnSpPr/>
          <p:nvPr/>
        </p:nvCxnSpPr>
        <p:spPr>
          <a:xfrm>
            <a:off x="0" y="5836593"/>
            <a:ext cx="9144000" cy="0"/>
          </a:xfrm>
          <a:prstGeom prst="line">
            <a:avLst/>
          </a:prstGeom>
          <a:ln w="127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377190" y="993934"/>
            <a:ext cx="8389144" cy="4114800"/>
          </a:xfrm>
          <a:prstGeom prst="rect">
            <a:avLst/>
          </a:prstGeom>
          <a:noFill/>
          <a:ln w="9525">
            <a:noFill/>
          </a:ln>
        </p:spPr>
        <p:txBody>
          <a:bodyPr wrap="square">
            <a:spAutoFit/>
          </a:bodyPr>
          <a:lstStyle/>
          <a:p>
            <a:pPr indent="558165" algn="l" fontAlgn="auto"/>
            <a:endParaRPr lang="en-US" altLang="zh-CN" b="1">
              <a:solidFill>
                <a:srgbClr val="C00000"/>
              </a:solidFill>
              <a:latin typeface="黑体" panose="02010609060101010101" pitchFamily="2" charset="-122"/>
              <a:ea typeface="黑体" panose="02010609060101010101" pitchFamily="2" charset="-122"/>
            </a:endParaRPr>
          </a:p>
          <a:p>
            <a:pPr indent="558165" algn="l" fontAlgn="auto"/>
            <a:r>
              <a:rPr lang="en-US" altLang="zh-CN" b="1">
                <a:solidFill>
                  <a:srgbClr val="C00000"/>
                </a:solidFill>
                <a:latin typeface="黑体" panose="02010609060101010101" pitchFamily="2" charset="-122"/>
                <a:ea typeface="黑体" panose="02010609060101010101" pitchFamily="2" charset="-122"/>
              </a:rPr>
              <a:t>10. 下列对文中画波浪线部分的断句，正确的一项是（  ）（3分）</a:t>
            </a:r>
            <a:endParaRPr lang="en-US" altLang="zh-CN" b="1">
              <a:solidFill>
                <a:srgbClr val="C00000"/>
              </a:solidFill>
              <a:latin typeface="黑体" panose="02010609060101010101" pitchFamily="2" charset="-122"/>
              <a:ea typeface="黑体" panose="02010609060101010101" pitchFamily="2" charset="-122"/>
            </a:endParaRPr>
          </a:p>
          <a:p>
            <a:pPr indent="558165" algn="l" fontAlgn="auto"/>
            <a:r>
              <a:rPr lang="en-US" altLang="zh-CN" b="1">
                <a:solidFill>
                  <a:srgbClr val="C00000"/>
                </a:solidFill>
                <a:latin typeface="黑体" panose="02010609060101010101" pitchFamily="2" charset="-122"/>
                <a:ea typeface="黑体" panose="02010609060101010101" pitchFamily="2" charset="-122"/>
              </a:rPr>
              <a:t>A. 初/范阳祖逖少有大志/与刘琨俱为司州主簿/同寝中夜/闻鸡鸣/蹴琨觉曰/此非恶声也/因起舞/</a:t>
            </a:r>
            <a:endParaRPr lang="en-US" altLang="zh-CN" b="1">
              <a:solidFill>
                <a:srgbClr val="C00000"/>
              </a:solidFill>
              <a:latin typeface="黑体" panose="02010609060101010101" pitchFamily="2" charset="-122"/>
              <a:ea typeface="黑体" panose="02010609060101010101" pitchFamily="2" charset="-122"/>
            </a:endParaRPr>
          </a:p>
          <a:p>
            <a:pPr indent="558165" algn="l" fontAlgn="auto"/>
            <a:r>
              <a:rPr lang="en-US" altLang="zh-CN" b="1">
                <a:solidFill>
                  <a:srgbClr val="C00000"/>
                </a:solidFill>
                <a:latin typeface="黑体" panose="02010609060101010101" pitchFamily="2" charset="-122"/>
                <a:ea typeface="黑体" panose="02010609060101010101" pitchFamily="2" charset="-122"/>
              </a:rPr>
              <a:t>B. 初/范阳祖逖少/有大志/与刘琨俱为司州主簿/同寝中夜/闻鸡鸣/蹴琨/觉曰/此非恶声也/因起舞</a:t>
            </a:r>
            <a:endParaRPr lang="en-US" altLang="zh-CN" b="1">
              <a:solidFill>
                <a:srgbClr val="C00000"/>
              </a:solidFill>
              <a:latin typeface="黑体" panose="02010609060101010101" pitchFamily="2" charset="-122"/>
              <a:ea typeface="黑体" panose="02010609060101010101" pitchFamily="2" charset="-122"/>
            </a:endParaRPr>
          </a:p>
          <a:p>
            <a:pPr indent="558165" algn="l" fontAlgn="auto"/>
            <a:r>
              <a:rPr lang="en-US" altLang="zh-CN" b="1">
                <a:solidFill>
                  <a:srgbClr val="C00000"/>
                </a:solidFill>
                <a:latin typeface="黑体" panose="02010609060101010101" pitchFamily="2" charset="-122"/>
                <a:ea typeface="黑体" panose="02010609060101010101" pitchFamily="2" charset="-122"/>
              </a:rPr>
              <a:t>C. 初/范阳祖逖少有大志/与刘琨俱为司州主簿/同寝/中夜闻鸡鸣/蹴琨觉曰/此非恶声也/因起舞</a:t>
            </a:r>
            <a:endParaRPr lang="en-US" altLang="zh-CN" b="1">
              <a:solidFill>
                <a:srgbClr val="C00000"/>
              </a:solidFill>
              <a:latin typeface="黑体" panose="02010609060101010101" pitchFamily="2" charset="-122"/>
              <a:ea typeface="黑体" panose="02010609060101010101" pitchFamily="2" charset="-122"/>
            </a:endParaRPr>
          </a:p>
          <a:p>
            <a:pPr indent="558165" algn="l" fontAlgn="auto"/>
            <a:r>
              <a:rPr lang="en-US" altLang="zh-CN" b="1">
                <a:solidFill>
                  <a:srgbClr val="C00000"/>
                </a:solidFill>
                <a:latin typeface="黑体" panose="02010609060101010101" pitchFamily="2" charset="-122"/>
                <a:ea typeface="黑体" panose="02010609060101010101" pitchFamily="2" charset="-122"/>
              </a:rPr>
              <a:t>D. 初/范阳祖逖少/有大志/与刘琨俱为司州主簿同寝/中夜闻鸡鸣/蹴琨/觉曰/此非恶声也/因起舞</a:t>
            </a:r>
            <a:endParaRPr lang="en-US" altLang="zh-CN" b="1">
              <a:solidFill>
                <a:srgbClr val="C00000"/>
              </a:solidFill>
              <a:latin typeface="黑体" panose="02010609060101010101" pitchFamily="2" charset="-122"/>
              <a:ea typeface="黑体" panose="02010609060101010101" pitchFamily="2" charset="-122"/>
            </a:endParaRPr>
          </a:p>
        </p:txBody>
      </p:sp>
      <p:sp>
        <p:nvSpPr>
          <p:cNvPr id="2" name="灯片编号占位符 1"/>
          <p:cNvSpPr>
            <a:spLocks noGrp="1"/>
          </p:cNvSpPr>
          <p:nvPr>
            <p:ph type="sldNum" sz="quarter" idx="12"/>
          </p:nvPr>
        </p:nvSpPr>
        <p:spPr/>
        <p:txBody>
          <a:bodyPr/>
          <a:lstStyle/>
          <a:p>
            <a:fld id="{13F446EB-B965-48E1-BCFD-A5628F0F4881}" type="slidenum">
              <a:rPr lang="zh-CN" altLang="en-US" sz="1050" smtClean="0"/>
            </a:fld>
            <a:endParaRPr lang="zh-CN" altLang="en-US" sz="1050" smtClean="0"/>
          </a:p>
        </p:txBody>
      </p:sp>
      <p:pic>
        <p:nvPicPr>
          <p:cNvPr id="4" name="图片 3"/>
          <p:cNvPicPr>
            <a:picLocks noChangeAspect="1"/>
          </p:cNvPicPr>
          <p:nvPr/>
        </p:nvPicPr>
        <p:blipFill>
          <a:blip r:embed="rId1"/>
          <a:stretch>
            <a:fillRect/>
          </a:stretch>
        </p:blipFill>
        <p:spPr>
          <a:xfrm>
            <a:off x="8326279" y="993458"/>
            <a:ext cx="627698" cy="627698"/>
          </a:xfrm>
          <a:prstGeom prst="rect">
            <a:avLst/>
          </a:prstGeom>
        </p:spPr>
      </p:pic>
    </p:spTree>
  </p:cSld>
  <p:clrMapOvr>
    <a:masterClrMapping/>
  </p:clrMapOvr>
  <p:transition advTm="300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接连接符 35"/>
          <p:cNvCxnSpPr/>
          <p:nvPr/>
        </p:nvCxnSpPr>
        <p:spPr>
          <a:xfrm>
            <a:off x="0" y="5836593"/>
            <a:ext cx="9144000" cy="0"/>
          </a:xfrm>
          <a:prstGeom prst="line">
            <a:avLst/>
          </a:prstGeom>
          <a:ln w="127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2" name="灯片编号占位符 1"/>
          <p:cNvSpPr>
            <a:spLocks noGrp="1"/>
          </p:cNvSpPr>
          <p:nvPr>
            <p:ph type="sldNum" sz="quarter" idx="12"/>
          </p:nvPr>
        </p:nvSpPr>
        <p:spPr/>
        <p:txBody>
          <a:bodyPr/>
          <a:lstStyle/>
          <a:p>
            <a:fld id="{727342EF-C5D2-42B8-8B52-4D71176B59DF}" type="slidenum">
              <a:rPr lang="zh-CN" altLang="en-US" sz="1050" smtClean="0"/>
            </a:fld>
            <a:endParaRPr lang="zh-CN" altLang="en-US" sz="1050" smtClean="0"/>
          </a:p>
        </p:txBody>
      </p:sp>
      <p:sp>
        <p:nvSpPr>
          <p:cNvPr id="3" name="文本框 2"/>
          <p:cNvSpPr txBox="1"/>
          <p:nvPr/>
        </p:nvSpPr>
        <p:spPr>
          <a:xfrm>
            <a:off x="495300" y="1492250"/>
            <a:ext cx="8152765" cy="3027045"/>
          </a:xfrm>
          <a:prstGeom prst="rect">
            <a:avLst/>
          </a:prstGeom>
          <a:noFill/>
          <a:ln w="9525">
            <a:noFill/>
          </a:ln>
        </p:spPr>
        <p:txBody>
          <a:bodyPr wrap="square">
            <a:spAutoFit/>
          </a:bodyPr>
          <a:lstStyle/>
          <a:p>
            <a:pPr indent="558165" algn="l" fontAlgn="auto"/>
            <a:r>
              <a:rPr lang="zh-CN">
                <a:solidFill>
                  <a:srgbClr val="C00000"/>
                </a:solidFill>
                <a:latin typeface="方正粗黑宋简体" panose="02000000000000000000" charset="-122"/>
                <a:ea typeface="方正粗黑宋简体" panose="02000000000000000000" charset="-122"/>
                <a:cs typeface="方正粗黑宋简体" panose="02000000000000000000" charset="-122"/>
                <a:sym typeface="+mn-ea"/>
              </a:rPr>
              <a:t>选  </a:t>
            </a:r>
            <a:r>
              <a:rPr lang="en-US" altLang="zh-CN">
                <a:solidFill>
                  <a:srgbClr val="C00000"/>
                </a:solidFill>
                <a:latin typeface="方正粗黑宋简体" panose="02000000000000000000" charset="-122"/>
                <a:ea typeface="方正粗黑宋简体" panose="02000000000000000000" charset="-122"/>
                <a:cs typeface="方正粗黑宋简体" panose="02000000000000000000" charset="-122"/>
                <a:sym typeface="+mn-ea"/>
              </a:rPr>
              <a:t>C</a:t>
            </a:r>
            <a:endParaRPr lang="en-US" altLang="zh-CN">
              <a:solidFill>
                <a:srgbClr val="C00000"/>
              </a:solidFill>
              <a:latin typeface="方正粗黑宋简体" panose="02000000000000000000" charset="-122"/>
              <a:ea typeface="方正粗黑宋简体" panose="02000000000000000000" charset="-122"/>
              <a:cs typeface="方正粗黑宋简体" panose="02000000000000000000" charset="-122"/>
              <a:sym typeface="+mn-ea"/>
            </a:endParaRPr>
          </a:p>
          <a:p>
            <a:pPr indent="558165" algn="l" fontAlgn="auto"/>
            <a:r>
              <a:rPr lang="zh-CN">
                <a:solidFill>
                  <a:srgbClr val="C00000"/>
                </a:solidFill>
                <a:latin typeface="方正粗黑宋简体" panose="02000000000000000000" charset="-122"/>
                <a:ea typeface="方正粗黑宋简体" panose="02000000000000000000" charset="-122"/>
                <a:cs typeface="方正粗黑宋简体" panose="02000000000000000000" charset="-122"/>
                <a:sym typeface="+mn-ea"/>
              </a:rPr>
              <a:t>①“少有大志”是“范阳祖逖”的谓语和宾语，中间不能断开，排除BD；</a:t>
            </a:r>
            <a:endParaRPr lang="zh-CN">
              <a:solidFill>
                <a:srgbClr val="C00000"/>
              </a:solidFill>
              <a:latin typeface="方正粗黑宋简体" panose="02000000000000000000" charset="-122"/>
              <a:ea typeface="方正粗黑宋简体" panose="02000000000000000000" charset="-122"/>
              <a:cs typeface="方正粗黑宋简体" panose="02000000000000000000" charset="-122"/>
              <a:sym typeface="+mn-ea"/>
            </a:endParaRPr>
          </a:p>
          <a:p>
            <a:pPr indent="558165" algn="l" fontAlgn="auto"/>
            <a:r>
              <a:rPr lang="zh-CN">
                <a:solidFill>
                  <a:srgbClr val="C00000"/>
                </a:solidFill>
                <a:latin typeface="方正粗黑宋简体" panose="02000000000000000000" charset="-122"/>
                <a:ea typeface="方正粗黑宋简体" panose="02000000000000000000" charset="-122"/>
                <a:cs typeface="方正粗黑宋简体" panose="02000000000000000000" charset="-122"/>
                <a:sym typeface="+mn-ea"/>
              </a:rPr>
              <a:t>②“中夜”是“闻鸡鸣”的时间状语，中间不能断开；排除AB；</a:t>
            </a:r>
            <a:endParaRPr lang="zh-CN">
              <a:solidFill>
                <a:srgbClr val="C00000"/>
              </a:solidFill>
              <a:latin typeface="方正粗黑宋简体" panose="02000000000000000000" charset="-122"/>
              <a:ea typeface="方正粗黑宋简体" panose="02000000000000000000" charset="-122"/>
              <a:cs typeface="方正粗黑宋简体" panose="02000000000000000000" charset="-122"/>
              <a:sym typeface="+mn-ea"/>
            </a:endParaRPr>
          </a:p>
          <a:p>
            <a:pPr indent="558165" algn="l" fontAlgn="auto"/>
            <a:r>
              <a:rPr lang="zh-CN">
                <a:solidFill>
                  <a:srgbClr val="C00000"/>
                </a:solidFill>
                <a:latin typeface="方正粗黑宋简体" panose="02000000000000000000" charset="-122"/>
                <a:ea typeface="方正粗黑宋简体" panose="02000000000000000000" charset="-122"/>
                <a:cs typeface="方正粗黑宋简体" panose="02000000000000000000" charset="-122"/>
                <a:sym typeface="+mn-ea"/>
              </a:rPr>
              <a:t>③“琨”是“蹴”的宾语，“觉”补充“蹴”的状态，紧密相连，中间不能断开，译为“用脚把刘琨踢醒说”，排除BD。 </a:t>
            </a:r>
            <a:endParaRPr lang="zh-CN">
              <a:solidFill>
                <a:srgbClr val="C00000"/>
              </a:solidFill>
              <a:latin typeface="方正粗黑宋简体" panose="02000000000000000000" charset="-122"/>
              <a:ea typeface="方正粗黑宋简体" panose="02000000000000000000" charset="-122"/>
              <a:cs typeface="方正粗黑宋简体" panose="02000000000000000000" charset="-122"/>
              <a:sym typeface="+mn-ea"/>
            </a:endParaRPr>
          </a:p>
        </p:txBody>
      </p:sp>
    </p:spTree>
  </p:cSld>
  <p:clrMapOvr>
    <a:masterClrMapping/>
  </p:clrMapOvr>
  <p:transition advTm="300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4"/>
          <p:cNvSpPr>
            <a:spLocks noGrp="1"/>
          </p:cNvSpPr>
          <p:nvPr>
            <p:ph type="sldNum" sz="quarter" idx="12"/>
          </p:nvPr>
        </p:nvSpPr>
        <p:spPr/>
        <p:txBody>
          <a:bodyPr/>
          <a:lstStyle/>
          <a:p>
            <a:fld id="{406AADB4-1856-47E9-8135-00AAEAA79663}" type="slidenum">
              <a:rPr lang="zh-CN" altLang="en-US" sz="1050" smtClean="0"/>
            </a:fld>
            <a:endParaRPr lang="zh-CN" altLang="en-US" sz="1050" smtClean="0"/>
          </a:p>
        </p:txBody>
      </p:sp>
      <p:pic>
        <p:nvPicPr>
          <p:cNvPr id="2" name="图片 1"/>
          <p:cNvPicPr>
            <a:picLocks noChangeAspect="1"/>
          </p:cNvPicPr>
          <p:nvPr/>
        </p:nvPicPr>
        <p:blipFill>
          <a:blip r:embed="rId1"/>
          <a:stretch>
            <a:fillRect/>
          </a:stretch>
        </p:blipFill>
        <p:spPr>
          <a:xfrm>
            <a:off x="0" y="857250"/>
            <a:ext cx="9132570" cy="5143024"/>
          </a:xfrm>
          <a:prstGeom prst="rect">
            <a:avLst/>
          </a:prstGeom>
        </p:spPr>
      </p:pic>
    </p:spTree>
    <p:custDataLst>
      <p:tags r:id="rId2"/>
    </p:custData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接连接符 35"/>
          <p:cNvCxnSpPr/>
          <p:nvPr/>
        </p:nvCxnSpPr>
        <p:spPr>
          <a:xfrm>
            <a:off x="0" y="5836593"/>
            <a:ext cx="9144000" cy="0"/>
          </a:xfrm>
          <a:prstGeom prst="line">
            <a:avLst/>
          </a:prstGeom>
          <a:ln w="127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298609" y="1345406"/>
            <a:ext cx="8389144" cy="2529840"/>
          </a:xfrm>
          <a:prstGeom prst="rect">
            <a:avLst/>
          </a:prstGeom>
          <a:noFill/>
          <a:ln w="9525">
            <a:noFill/>
          </a:ln>
        </p:spPr>
        <p:txBody>
          <a:bodyPr wrap="square">
            <a:spAutoFit/>
          </a:bodyPr>
          <a:lstStyle/>
          <a:p>
            <a:pPr indent="558165" algn="l" fontAlgn="auto"/>
            <a:r>
              <a:rPr lang="en-US" altLang="zh-CN" b="1">
                <a:solidFill>
                  <a:srgbClr val="151AE9"/>
                </a:solidFill>
                <a:latin typeface="黑体" panose="02010609060101010101" pitchFamily="2" charset="-122"/>
                <a:ea typeface="黑体" panose="02010609060101010101" pitchFamily="2" charset="-122"/>
              </a:rPr>
              <a:t> </a:t>
            </a:r>
            <a:endParaRPr lang="en-US" altLang="zh-CN" b="1">
              <a:solidFill>
                <a:srgbClr val="151AE9"/>
              </a:solidFill>
              <a:latin typeface="黑体" panose="02010609060101010101" pitchFamily="2" charset="-122"/>
              <a:ea typeface="黑体" panose="02010609060101010101" pitchFamily="2" charset="-122"/>
            </a:endParaRPr>
          </a:p>
          <a:p>
            <a:pPr indent="558165" algn="l" fontAlgn="auto"/>
            <a:r>
              <a:rPr lang="en-US" altLang="zh-CN" b="1">
                <a:solidFill>
                  <a:srgbClr val="151AE9"/>
                </a:solidFill>
                <a:latin typeface="黑体" panose="02010609060101010101" pitchFamily="2" charset="-122"/>
                <a:ea typeface="黑体" panose="02010609060101010101" pitchFamily="2" charset="-122"/>
              </a:rPr>
              <a:t>   </a:t>
            </a:r>
            <a:endParaRPr lang="en-US" altLang="zh-CN" b="1">
              <a:solidFill>
                <a:srgbClr val="151AE9"/>
              </a:solidFill>
              <a:latin typeface="黑体" panose="02010609060101010101" pitchFamily="2" charset="-122"/>
              <a:ea typeface="黑体" panose="02010609060101010101" pitchFamily="2" charset="-122"/>
            </a:endParaRPr>
          </a:p>
          <a:p>
            <a:pPr indent="558165" algn="l" fontAlgn="auto"/>
            <a:r>
              <a:rPr lang="en-US" altLang="zh-CN" sz="2800" b="1">
                <a:solidFill>
                  <a:srgbClr val="151AE9"/>
                </a:solidFill>
                <a:latin typeface="黑体" panose="02010609060101010101" pitchFamily="2" charset="-122"/>
                <a:ea typeface="黑体" panose="02010609060101010101" pitchFamily="2" charset="-122"/>
              </a:rPr>
              <a:t>【原文】戴胄忠清公直擢为大理少卿上以选人多诈冒资荫敕令自首不首者死未几有诈冒事觉者上欲杀之胄奏据法应流上怒曰：“卿欲守法，而使朕失信乎？” </a:t>
            </a:r>
            <a:endParaRPr lang="en-US" altLang="zh-CN" sz="2800" b="1">
              <a:solidFill>
                <a:srgbClr val="151AE9"/>
              </a:solidFill>
              <a:latin typeface="黑体" panose="02010609060101010101" pitchFamily="2" charset="-122"/>
              <a:ea typeface="黑体" panose="02010609060101010101" pitchFamily="2" charset="-122"/>
            </a:endParaRPr>
          </a:p>
        </p:txBody>
      </p:sp>
      <p:sp>
        <p:nvSpPr>
          <p:cNvPr id="30" name="文本框 29"/>
          <p:cNvSpPr txBox="1"/>
          <p:nvPr/>
        </p:nvSpPr>
        <p:spPr>
          <a:xfrm>
            <a:off x="1797844" y="1193006"/>
            <a:ext cx="5233511" cy="466725"/>
          </a:xfrm>
          <a:prstGeom prst="rect">
            <a:avLst/>
          </a:prstGeom>
          <a:noFill/>
        </p:spPr>
        <p:txBody>
          <a:bodyPr wrap="square" rtlCol="0">
            <a:spAutoFit/>
          </a:bodyPr>
          <a:lstStyle/>
          <a:p>
            <a:r>
              <a:rPr kumimoji="1" lang="en-US" altLang="zh-CN" b="1">
                <a:solidFill>
                  <a:schemeClr val="bg1">
                    <a:lumMod val="50000"/>
                  </a:schemeClr>
                </a:solidFill>
                <a:latin typeface="方正粗黑宋简体" panose="02000000000000000000" charset="-122"/>
                <a:ea typeface="方正粗黑宋简体" panose="02000000000000000000" charset="-122"/>
              </a:rPr>
              <a:t>2021年高考全国乙卷文言文阅读</a:t>
            </a:r>
            <a:endParaRPr kumimoji="1" lang="en-US" altLang="zh-CN" b="1">
              <a:solidFill>
                <a:schemeClr val="bg1">
                  <a:lumMod val="50000"/>
                </a:schemeClr>
              </a:solidFill>
              <a:latin typeface="方正粗黑宋简体" panose="02000000000000000000" charset="-122"/>
              <a:ea typeface="方正粗黑宋简体" panose="02000000000000000000" charset="-122"/>
            </a:endParaRPr>
          </a:p>
        </p:txBody>
      </p:sp>
      <p:sp>
        <p:nvSpPr>
          <p:cNvPr id="2" name="灯片编号占位符 1"/>
          <p:cNvSpPr>
            <a:spLocks noGrp="1"/>
          </p:cNvSpPr>
          <p:nvPr>
            <p:ph type="sldNum" sz="quarter" idx="12"/>
          </p:nvPr>
        </p:nvSpPr>
        <p:spPr/>
        <p:txBody>
          <a:bodyPr/>
          <a:lstStyle/>
          <a:p>
            <a:fld id="{74F7B144-0D69-4CC3-B908-357133D649A8}" type="slidenum">
              <a:rPr lang="zh-CN" altLang="en-US" sz="1050" smtClean="0"/>
            </a:fld>
            <a:endParaRPr lang="zh-CN" altLang="en-US" sz="1050" smtClean="0"/>
          </a:p>
        </p:txBody>
      </p:sp>
      <p:pic>
        <p:nvPicPr>
          <p:cNvPr id="4" name="图片 3"/>
          <p:cNvPicPr>
            <a:picLocks noChangeAspect="1"/>
          </p:cNvPicPr>
          <p:nvPr/>
        </p:nvPicPr>
        <p:blipFill>
          <a:blip r:embed="rId1"/>
          <a:stretch>
            <a:fillRect/>
          </a:stretch>
        </p:blipFill>
        <p:spPr>
          <a:xfrm>
            <a:off x="8515350" y="857250"/>
            <a:ext cx="627698" cy="627698"/>
          </a:xfrm>
          <a:prstGeom prst="rect">
            <a:avLst/>
          </a:prstGeom>
        </p:spPr>
      </p:pic>
    </p:spTree>
  </p:cSld>
  <p:clrMapOvr>
    <a:masterClrMapping/>
  </p:clrMapOvr>
  <p:transition advTm="3000"/>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接连接符 35"/>
          <p:cNvCxnSpPr/>
          <p:nvPr/>
        </p:nvCxnSpPr>
        <p:spPr>
          <a:xfrm>
            <a:off x="0" y="5836593"/>
            <a:ext cx="9144000" cy="0"/>
          </a:xfrm>
          <a:prstGeom prst="line">
            <a:avLst/>
          </a:prstGeom>
          <a:ln w="127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377190" y="501174"/>
            <a:ext cx="8389144" cy="5577840"/>
          </a:xfrm>
          <a:prstGeom prst="rect">
            <a:avLst/>
          </a:prstGeom>
          <a:noFill/>
          <a:ln w="9525">
            <a:noFill/>
          </a:ln>
        </p:spPr>
        <p:txBody>
          <a:bodyPr wrap="square">
            <a:spAutoFit/>
          </a:bodyPr>
          <a:lstStyle/>
          <a:p>
            <a:pPr indent="558165" algn="l" fontAlgn="auto"/>
            <a:endParaRPr lang="en-US" altLang="zh-CN" b="1">
              <a:solidFill>
                <a:srgbClr val="C00000"/>
              </a:solidFill>
              <a:latin typeface="黑体" panose="02010609060101010101" pitchFamily="2" charset="-122"/>
              <a:ea typeface="黑体" panose="02010609060101010101" pitchFamily="2" charset="-122"/>
            </a:endParaRPr>
          </a:p>
          <a:p>
            <a:pPr indent="558165" algn="l" fontAlgn="auto"/>
            <a:r>
              <a:rPr lang="en-US" altLang="zh-CN" b="1">
                <a:solidFill>
                  <a:srgbClr val="C00000"/>
                </a:solidFill>
                <a:latin typeface="黑体" panose="02010609060101010101" pitchFamily="2" charset="-122"/>
                <a:ea typeface="黑体" panose="02010609060101010101" pitchFamily="2" charset="-122"/>
              </a:rPr>
              <a:t>10. 下列对文中画波浪线部分的断句，正确的一项是（   ）(3分)</a:t>
            </a:r>
            <a:endParaRPr lang="en-US" altLang="zh-CN" b="1">
              <a:solidFill>
                <a:srgbClr val="C00000"/>
              </a:solidFill>
              <a:latin typeface="黑体" panose="02010609060101010101" pitchFamily="2" charset="-122"/>
              <a:ea typeface="黑体" panose="02010609060101010101" pitchFamily="2" charset="-122"/>
            </a:endParaRPr>
          </a:p>
          <a:p>
            <a:pPr indent="558165" algn="l" fontAlgn="auto"/>
            <a:r>
              <a:rPr lang="en-US" altLang="zh-CN" b="1">
                <a:solidFill>
                  <a:srgbClr val="C00000"/>
                </a:solidFill>
                <a:latin typeface="黑体" panose="02010609060101010101" pitchFamily="2" charset="-122"/>
                <a:ea typeface="黑体" panose="02010609060101010101" pitchFamily="2" charset="-122"/>
              </a:rPr>
              <a:t>A. 戴胄忠清公直/擢为大理少卿/上以选人/多诈冒资荫/敕令自首/不首者死/未几有诈冒事觉者/上欲杀之/胄奏/据法应流/</a:t>
            </a:r>
            <a:endParaRPr lang="en-US" altLang="zh-CN" b="1">
              <a:solidFill>
                <a:srgbClr val="C00000"/>
              </a:solidFill>
              <a:latin typeface="黑体" panose="02010609060101010101" pitchFamily="2" charset="-122"/>
              <a:ea typeface="黑体" panose="02010609060101010101" pitchFamily="2" charset="-122"/>
            </a:endParaRPr>
          </a:p>
          <a:p>
            <a:pPr indent="558165" algn="l" fontAlgn="auto"/>
            <a:r>
              <a:rPr lang="en-US" altLang="zh-CN" b="1">
                <a:solidFill>
                  <a:srgbClr val="C00000"/>
                </a:solidFill>
                <a:latin typeface="黑体" panose="02010609060101010101" pitchFamily="2" charset="-122"/>
                <a:ea typeface="黑体" panose="02010609060101010101" pitchFamily="2" charset="-122"/>
              </a:rPr>
              <a:t>B. 戴胄忠清公直/擢为大理少卿/上以选人多诈冒资荫/敕令自首/不首者死/未几有诈冒/事觉者上欲杀之/胄奏/据法应流</a:t>
            </a:r>
            <a:endParaRPr lang="en-US" altLang="zh-CN" b="1">
              <a:solidFill>
                <a:srgbClr val="C00000"/>
              </a:solidFill>
              <a:latin typeface="黑体" panose="02010609060101010101" pitchFamily="2" charset="-122"/>
              <a:ea typeface="黑体" panose="02010609060101010101" pitchFamily="2" charset="-122"/>
            </a:endParaRPr>
          </a:p>
          <a:p>
            <a:pPr indent="558165" algn="l" fontAlgn="auto"/>
            <a:r>
              <a:rPr lang="en-US" altLang="zh-CN" b="1">
                <a:solidFill>
                  <a:srgbClr val="C00000"/>
                </a:solidFill>
                <a:latin typeface="黑体" panose="02010609060101010101" pitchFamily="2" charset="-122"/>
                <a:ea typeface="黑体" panose="02010609060101010101" pitchFamily="2" charset="-122"/>
              </a:rPr>
              <a:t>C. 戴胄忠清公直/擢为大理少卿/上以选人多诈冒资荫/敕令自首/不首者死/未几有诈冒事觉者/上欲杀之/胄奏据法应流/</a:t>
            </a:r>
            <a:endParaRPr lang="en-US" altLang="zh-CN" b="1">
              <a:solidFill>
                <a:srgbClr val="C00000"/>
              </a:solidFill>
              <a:latin typeface="黑体" panose="02010609060101010101" pitchFamily="2" charset="-122"/>
              <a:ea typeface="黑体" panose="02010609060101010101" pitchFamily="2" charset="-122"/>
            </a:endParaRPr>
          </a:p>
          <a:p>
            <a:pPr indent="558165" algn="l" fontAlgn="auto"/>
            <a:r>
              <a:rPr lang="en-US" altLang="zh-CN" b="1">
                <a:solidFill>
                  <a:srgbClr val="C00000"/>
                </a:solidFill>
                <a:latin typeface="黑体" panose="02010609060101010101" pitchFamily="2" charset="-122"/>
                <a:ea typeface="黑体" panose="02010609060101010101" pitchFamily="2" charset="-122"/>
              </a:rPr>
              <a:t>D. 戴胄忠清公直/擢为大理少卿/上以选人/多诈冒资荫/敕令自首/不首者死/未几有诈冒/事觉者上欲杀之/胄奏/据法应流/</a:t>
            </a:r>
            <a:endParaRPr lang="en-US" altLang="zh-CN" b="1">
              <a:solidFill>
                <a:srgbClr val="C00000"/>
              </a:solidFill>
              <a:latin typeface="黑体" panose="02010609060101010101" pitchFamily="2" charset="-122"/>
              <a:ea typeface="黑体" panose="02010609060101010101" pitchFamily="2" charset="-122"/>
            </a:endParaRPr>
          </a:p>
        </p:txBody>
      </p:sp>
      <p:sp>
        <p:nvSpPr>
          <p:cNvPr id="2" name="灯片编号占位符 1"/>
          <p:cNvSpPr>
            <a:spLocks noGrp="1"/>
          </p:cNvSpPr>
          <p:nvPr>
            <p:ph type="sldNum" sz="quarter" idx="12"/>
          </p:nvPr>
        </p:nvSpPr>
        <p:spPr/>
        <p:txBody>
          <a:bodyPr/>
          <a:lstStyle/>
          <a:p>
            <a:fld id="{DE100A51-CC16-436A-90DC-F0A24C26D74F}" type="slidenum">
              <a:rPr lang="zh-CN" altLang="en-US" sz="1050" smtClean="0"/>
            </a:fld>
            <a:endParaRPr lang="zh-CN" altLang="en-US" sz="1050" smtClean="0"/>
          </a:p>
        </p:txBody>
      </p:sp>
      <p:pic>
        <p:nvPicPr>
          <p:cNvPr id="4" name="图片 3"/>
          <p:cNvPicPr>
            <a:picLocks noChangeAspect="1"/>
          </p:cNvPicPr>
          <p:nvPr/>
        </p:nvPicPr>
        <p:blipFill>
          <a:blip r:embed="rId1"/>
          <a:stretch>
            <a:fillRect/>
          </a:stretch>
        </p:blipFill>
        <p:spPr>
          <a:xfrm>
            <a:off x="8326279" y="993458"/>
            <a:ext cx="627698" cy="627698"/>
          </a:xfrm>
          <a:prstGeom prst="rect">
            <a:avLst/>
          </a:prstGeom>
        </p:spPr>
      </p:pic>
    </p:spTree>
  </p:cSld>
  <p:clrMapOvr>
    <a:masterClrMapping/>
  </p:clrMapOvr>
  <p:transition advTm="300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7815" y="1181100"/>
            <a:ext cx="7563485" cy="4495165"/>
          </a:xfrm>
        </p:spPr>
        <p:txBody>
          <a:bodyPr/>
          <a:p>
            <a:r>
              <a:rPr lang="zh-CN" altLang="zh-CN" b="1">
                <a:solidFill>
                  <a:srgbClr val="C00000"/>
                </a:solidFill>
                <a:latin typeface="黑体" panose="02010609060101010101" pitchFamily="2" charset="-122"/>
                <a:ea typeface="黑体" panose="02010609060101010101" pitchFamily="2" charset="-122"/>
                <a:sym typeface="+mn-ea"/>
              </a:rPr>
              <a:t>选</a:t>
            </a:r>
            <a:r>
              <a:rPr lang="en-US" altLang="zh-CN" b="1">
                <a:solidFill>
                  <a:srgbClr val="C00000"/>
                </a:solidFill>
                <a:latin typeface="黑体" panose="02010609060101010101" pitchFamily="2" charset="-122"/>
                <a:ea typeface="黑体" panose="02010609060101010101" pitchFamily="2" charset="-122"/>
                <a:sym typeface="+mn-ea"/>
              </a:rPr>
              <a:t>C</a:t>
            </a:r>
            <a:br>
              <a:rPr lang="en-US" altLang="zh-CN" b="1">
                <a:solidFill>
                  <a:srgbClr val="C00000"/>
                </a:solidFill>
                <a:latin typeface="黑体" panose="02010609060101010101" pitchFamily="2" charset="-122"/>
                <a:ea typeface="黑体" panose="02010609060101010101" pitchFamily="2" charset="-122"/>
                <a:sym typeface="+mn-ea"/>
              </a:rPr>
            </a:br>
            <a:r>
              <a:rPr lang="en-US" altLang="zh-CN" b="1">
                <a:solidFill>
                  <a:srgbClr val="C00000"/>
                </a:solidFill>
                <a:latin typeface="黑体" panose="02010609060101010101" pitchFamily="2" charset="-122"/>
                <a:ea typeface="黑体" panose="02010609060101010101" pitchFamily="2" charset="-122"/>
                <a:sym typeface="+mn-ea"/>
              </a:rPr>
              <a:t>解析：“上以选人多诈冒资荫”是一个完整的句子，“以”作谓语，“选人多诈冒资荫”是主谓短语作宾语，之间不能断开，可排除AD项。</a:t>
            </a:r>
            <a:br>
              <a:rPr lang="en-US" altLang="zh-CN" b="1">
                <a:solidFill>
                  <a:srgbClr val="C00000"/>
                </a:solidFill>
                <a:latin typeface="黑体" panose="02010609060101010101" pitchFamily="2" charset="-122"/>
                <a:ea typeface="黑体" panose="02010609060101010101" pitchFamily="2" charset="-122"/>
              </a:rPr>
            </a:br>
            <a:endParaRPr lang="zh-CN" altLang="en-US"/>
          </a:p>
        </p:txBody>
      </p:sp>
      <p:sp>
        <p:nvSpPr>
          <p:cNvPr id="3" name="灯片编号占位符 2"/>
          <p:cNvSpPr>
            <a:spLocks noGrp="1"/>
          </p:cNvSpPr>
          <p:nvPr>
            <p:ph type="sldNum" sz="quarter" idx="12"/>
          </p:nvPr>
        </p:nvSpPr>
        <p:spPr/>
        <p:txBody>
          <a:bodyPr/>
          <a:p>
            <a:fld id="{54DA5AF4-D76D-4D43-B954-22D0CAD04933}" type="slidenum">
              <a:rPr lang="zh-CN" altLang="en-US" smtClean="0"/>
            </a:fld>
            <a:endParaRPr lang="zh-CN" altLang="en-US"/>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4"/>
          <p:cNvSpPr>
            <a:spLocks noGrp="1"/>
          </p:cNvSpPr>
          <p:nvPr>
            <p:ph type="sldNum" sz="quarter" idx="12"/>
          </p:nvPr>
        </p:nvSpPr>
        <p:spPr/>
        <p:txBody>
          <a:bodyPr/>
          <a:lstStyle/>
          <a:p>
            <a:fld id="{C9997369-4AF7-4857-9D53-32FDAD04CD76}" type="slidenum">
              <a:rPr lang="zh-CN" altLang="en-US" sz="1050" smtClean="0"/>
            </a:fld>
            <a:endParaRPr lang="zh-CN" altLang="en-US" sz="1050" smtClean="0"/>
          </a:p>
        </p:txBody>
      </p:sp>
      <p:pic>
        <p:nvPicPr>
          <p:cNvPr id="6" name="图片 5"/>
          <p:cNvPicPr>
            <a:picLocks noChangeAspect="1"/>
          </p:cNvPicPr>
          <p:nvPr>
            <p:custDataLst>
              <p:tags r:id="rId1"/>
            </p:custDataLst>
          </p:nvPr>
        </p:nvPicPr>
        <p:blipFill>
          <a:blip r:embed="rId2"/>
          <a:stretch>
            <a:fillRect/>
          </a:stretch>
        </p:blipFill>
        <p:spPr>
          <a:xfrm>
            <a:off x="0" y="857250"/>
            <a:ext cx="9144000" cy="5143024"/>
          </a:xfrm>
          <a:prstGeom prst="rect">
            <a:avLst/>
          </a:prstGeom>
        </p:spPr>
      </p:pic>
    </p:spTree>
    <p:custDataLst>
      <p:tags r:id="rId3"/>
    </p:custData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60705" y="909955"/>
            <a:ext cx="8022590" cy="4838065"/>
          </a:xfrm>
        </p:spPr>
        <p:txBody>
          <a:bodyPr>
            <a:normAutofit/>
          </a:bodyPr>
          <a:lstStyle/>
          <a:p>
            <a:r>
              <a:rPr lang="en-US" altLang="zh-CN" sz="2400" dirty="0"/>
              <a:t>10</a:t>
            </a:r>
            <a:r>
              <a:rPr lang="zh-CN" altLang="zh-CN" sz="2400" dirty="0"/>
              <a:t>．下列对文中画波浪线部分的断句，正确的一项是（</a:t>
            </a:r>
            <a:r>
              <a:rPr lang="en-US" altLang="zh-CN" sz="2400" dirty="0"/>
              <a:t>3</a:t>
            </a:r>
            <a:r>
              <a:rPr lang="zh-CN" altLang="zh-CN" sz="2400" dirty="0"/>
              <a:t>分）</a:t>
            </a:r>
            <a:endParaRPr lang="zh-CN" altLang="zh-CN" sz="2400" dirty="0"/>
          </a:p>
          <a:p>
            <a:r>
              <a:rPr lang="en-US" altLang="zh-CN" sz="2400" dirty="0"/>
              <a:t>A. </a:t>
            </a:r>
            <a:r>
              <a:rPr lang="zh-CN" altLang="zh-CN" sz="2400" dirty="0"/>
              <a:t>寻兼左副都御史巡抚</a:t>
            </a:r>
            <a:r>
              <a:rPr lang="en-US" altLang="zh-CN" sz="2400" dirty="0"/>
              <a:t>/</a:t>
            </a:r>
            <a:r>
              <a:rPr lang="zh-CN" altLang="zh-CN" sz="2400" dirty="0"/>
              <a:t>南畿兴利除害</a:t>
            </a:r>
            <a:r>
              <a:rPr lang="en-US" altLang="zh-CN" sz="2400" dirty="0"/>
              <a:t>/</a:t>
            </a:r>
            <a:r>
              <a:rPr lang="zh-CN" altLang="zh-CN" sz="2400" dirty="0"/>
              <a:t>中人王敬挟其千户王臣</a:t>
            </a:r>
            <a:r>
              <a:rPr lang="en-US" altLang="zh-CN" sz="2400" dirty="0"/>
              <a:t>/</a:t>
            </a:r>
            <a:r>
              <a:rPr lang="zh-CN" altLang="zh-CN" sz="2400" dirty="0"/>
              <a:t>以妖术取中旨</a:t>
            </a:r>
            <a:r>
              <a:rPr lang="en-US" altLang="zh-CN" sz="2400" dirty="0"/>
              <a:t>/</a:t>
            </a:r>
            <a:r>
              <a:rPr lang="zh-CN" altLang="zh-CN" sz="2400" dirty="0"/>
              <a:t>收市图籍珍玩</a:t>
            </a:r>
            <a:r>
              <a:rPr lang="en-US" altLang="zh-CN" sz="2400" dirty="0"/>
              <a:t>/</a:t>
            </a:r>
            <a:r>
              <a:rPr lang="zh-CN" altLang="zh-CN" sz="2400" dirty="0"/>
              <a:t>张皇声势</a:t>
            </a:r>
            <a:r>
              <a:rPr lang="en-US" altLang="zh-CN" sz="2400" dirty="0"/>
              <a:t>/</a:t>
            </a:r>
            <a:endParaRPr lang="zh-CN" altLang="zh-CN" sz="2400" dirty="0"/>
          </a:p>
          <a:p>
            <a:r>
              <a:rPr lang="en-US" altLang="zh-CN" sz="2400" dirty="0"/>
              <a:t>B. </a:t>
            </a:r>
            <a:r>
              <a:rPr lang="zh-CN" altLang="zh-CN" sz="2400" dirty="0"/>
              <a:t>寻兼左副都御史</a:t>
            </a:r>
            <a:r>
              <a:rPr lang="en-US" altLang="zh-CN" sz="2400" dirty="0"/>
              <a:t>/</a:t>
            </a:r>
            <a:r>
              <a:rPr lang="zh-CN" altLang="zh-CN" sz="2400" dirty="0"/>
              <a:t>巡抚南畿</a:t>
            </a:r>
            <a:r>
              <a:rPr lang="en-US" altLang="zh-CN" sz="2400" dirty="0"/>
              <a:t>/</a:t>
            </a:r>
            <a:r>
              <a:rPr lang="zh-CN" altLang="zh-CN" sz="2400" dirty="0"/>
              <a:t>兴利除害</a:t>
            </a:r>
            <a:r>
              <a:rPr lang="en-US" altLang="zh-CN" sz="2400" dirty="0"/>
              <a:t>/</a:t>
            </a:r>
            <a:r>
              <a:rPr lang="zh-CN" altLang="zh-CN" sz="2400" dirty="0"/>
              <a:t>中人王敬挟其千户</a:t>
            </a:r>
            <a:r>
              <a:rPr lang="en-US" altLang="zh-CN" sz="2400" dirty="0"/>
              <a:t>/</a:t>
            </a:r>
            <a:r>
              <a:rPr lang="zh-CN" altLang="zh-CN" sz="2400" dirty="0"/>
              <a:t>王臣以妖术取中旨</a:t>
            </a:r>
            <a:r>
              <a:rPr lang="en-US" altLang="zh-CN" sz="2400" dirty="0"/>
              <a:t>/</a:t>
            </a:r>
            <a:r>
              <a:rPr lang="zh-CN" altLang="zh-CN" sz="2400" dirty="0"/>
              <a:t>收市图籍珍玩</a:t>
            </a:r>
            <a:r>
              <a:rPr lang="en-US" altLang="zh-CN" sz="2400" dirty="0"/>
              <a:t>/</a:t>
            </a:r>
            <a:r>
              <a:rPr lang="zh-CN" altLang="zh-CN" sz="2400" dirty="0"/>
              <a:t>张皇声势</a:t>
            </a:r>
            <a:r>
              <a:rPr lang="en-US" altLang="zh-CN" sz="2400" dirty="0"/>
              <a:t>/</a:t>
            </a:r>
            <a:endParaRPr lang="zh-CN" altLang="zh-CN" sz="2400" dirty="0"/>
          </a:p>
          <a:p>
            <a:r>
              <a:rPr lang="en-US" altLang="zh-CN" sz="2400" dirty="0"/>
              <a:t>C. </a:t>
            </a:r>
            <a:r>
              <a:rPr lang="zh-CN" altLang="zh-CN" sz="2400" dirty="0"/>
              <a:t>寻兼左副都御史</a:t>
            </a:r>
            <a:r>
              <a:rPr lang="en-US" altLang="zh-CN" sz="2400" dirty="0"/>
              <a:t>/</a:t>
            </a:r>
            <a:r>
              <a:rPr lang="zh-CN" altLang="zh-CN" sz="2400" dirty="0"/>
              <a:t>巡抚南畿</a:t>
            </a:r>
            <a:r>
              <a:rPr lang="en-US" altLang="zh-CN" sz="2400" dirty="0"/>
              <a:t>/</a:t>
            </a:r>
            <a:r>
              <a:rPr lang="zh-CN" altLang="zh-CN" sz="2400" dirty="0"/>
              <a:t>兴利除害</a:t>
            </a:r>
            <a:r>
              <a:rPr lang="en-US" altLang="zh-CN" sz="2400" dirty="0"/>
              <a:t>/</a:t>
            </a:r>
            <a:r>
              <a:rPr lang="zh-CN" altLang="zh-CN" sz="2400" dirty="0"/>
              <a:t>中人王敬挟其千户王臣</a:t>
            </a:r>
            <a:r>
              <a:rPr lang="en-US" altLang="zh-CN" sz="2400" dirty="0"/>
              <a:t>/</a:t>
            </a:r>
            <a:r>
              <a:rPr lang="zh-CN" altLang="zh-CN" sz="2400" dirty="0"/>
              <a:t>以妖术取中旨</a:t>
            </a:r>
            <a:r>
              <a:rPr lang="en-US" altLang="zh-CN" sz="2400" dirty="0"/>
              <a:t>/</a:t>
            </a:r>
            <a:r>
              <a:rPr lang="zh-CN" altLang="zh-CN" sz="2400" dirty="0"/>
              <a:t>收市图籍珍玩</a:t>
            </a:r>
            <a:r>
              <a:rPr lang="en-US" altLang="zh-CN" sz="2400" dirty="0"/>
              <a:t>/</a:t>
            </a:r>
            <a:r>
              <a:rPr lang="zh-CN" altLang="zh-CN" sz="2400" dirty="0"/>
              <a:t>张皇声势</a:t>
            </a:r>
            <a:r>
              <a:rPr lang="en-US" altLang="zh-CN" sz="2400" dirty="0"/>
              <a:t>/</a:t>
            </a:r>
            <a:endParaRPr lang="zh-CN" altLang="zh-CN" sz="2400" dirty="0"/>
          </a:p>
          <a:p>
            <a:r>
              <a:rPr lang="en-US" altLang="zh-CN" sz="2400" dirty="0"/>
              <a:t>D. </a:t>
            </a:r>
            <a:r>
              <a:rPr lang="zh-CN" altLang="zh-CN" sz="2400" dirty="0"/>
              <a:t>寻兼左副都御史巡抚</a:t>
            </a:r>
            <a:r>
              <a:rPr lang="en-US" altLang="zh-CN" sz="2400" dirty="0"/>
              <a:t>/</a:t>
            </a:r>
            <a:r>
              <a:rPr lang="zh-CN" altLang="zh-CN" sz="2400" dirty="0"/>
              <a:t>南畿兴利除害</a:t>
            </a:r>
            <a:r>
              <a:rPr lang="en-US" altLang="zh-CN" sz="2400" dirty="0"/>
              <a:t>/</a:t>
            </a:r>
            <a:r>
              <a:rPr lang="zh-CN" altLang="zh-CN" sz="2400" dirty="0"/>
              <a:t>中人王敬挟其千户</a:t>
            </a:r>
            <a:r>
              <a:rPr lang="en-US" altLang="zh-CN" sz="2400" dirty="0"/>
              <a:t>/</a:t>
            </a:r>
            <a:r>
              <a:rPr lang="zh-CN" altLang="zh-CN" sz="2400" dirty="0"/>
              <a:t>王臣以妖术取中旨</a:t>
            </a:r>
            <a:r>
              <a:rPr lang="en-US" altLang="zh-CN" sz="2400" dirty="0"/>
              <a:t>/</a:t>
            </a:r>
            <a:r>
              <a:rPr lang="zh-CN" altLang="zh-CN" sz="2400" dirty="0"/>
              <a:t>收市图籍珍玩</a:t>
            </a:r>
            <a:r>
              <a:rPr lang="en-US" altLang="zh-CN" sz="2400" dirty="0"/>
              <a:t>/</a:t>
            </a:r>
            <a:r>
              <a:rPr lang="zh-CN" altLang="zh-CN" sz="2400" dirty="0"/>
              <a:t>张皇声势</a:t>
            </a:r>
            <a:r>
              <a:rPr lang="en-US" altLang="zh-CN" sz="2400" dirty="0"/>
              <a:t>/</a:t>
            </a:r>
            <a:endParaRPr lang="zh-CN" altLang="zh-CN" sz="2400" dirty="0"/>
          </a:p>
          <a:p>
            <a:r>
              <a:rPr lang="en-US" altLang="zh-CN" sz="2400" dirty="0">
                <a:sym typeface="+mn-ea"/>
              </a:rPr>
              <a:t>C</a:t>
            </a:r>
            <a:endParaRPr lang="zh-CN" altLang="en-US" sz="2400" dirty="0"/>
          </a:p>
          <a:p>
            <a:pPr marL="0" indent="0">
              <a:buNone/>
            </a:pPr>
            <a:endParaRPr lang="zh-CN" altLang="en-US" sz="2400" dirty="0"/>
          </a:p>
        </p:txBody>
      </p:sp>
    </p:spTree>
  </p:cSld>
  <p:clrMapOvr>
    <a:masterClrMapping/>
  </p:clrMapOvr>
  <p:transition>
    <p:pull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灯片编号占位符 2"/>
          <p:cNvSpPr>
            <a:spLocks noGrp="1"/>
          </p:cNvSpPr>
          <p:nvPr>
            <p:ph type="sldNum" sz="quarter" idx="12"/>
          </p:nvPr>
        </p:nvSpPr>
        <p:spPr/>
        <p:txBody>
          <a:bodyPr/>
          <a:p>
            <a:fld id="{54DA5AF4-D76D-4D43-B954-22D0CAD04933}" type="slidenum">
              <a:rPr lang="zh-CN" altLang="en-US" smtClean="0"/>
            </a:fld>
            <a:endParaRPr lang="zh-CN" altLang="en-US"/>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endParaRPr lang="zh-CN" altLang="en-US"/>
          </a:p>
        </p:txBody>
      </p:sp>
    </p:spTree>
  </p:cSld>
  <p:clrMapOvr>
    <a:masterClrMapping/>
  </p:clrMapOvr>
  <p:transition>
    <p:pull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85800" y="1689100"/>
            <a:ext cx="7772400" cy="4114800"/>
          </a:xfrm>
        </p:spPr>
        <p:txBody>
          <a:bodyPr/>
          <a:p>
            <a:pPr marL="0" indent="0">
              <a:buNone/>
            </a:pPr>
            <a:r>
              <a:rPr lang="zh-CN" altLang="zh-CN" sz="3200"/>
              <a:t>本次零模班级情况</a:t>
            </a:r>
            <a:endParaRPr lang="zh-CN" altLang="zh-CN" sz="3200"/>
          </a:p>
          <a:p>
            <a:pPr marL="0" indent="0">
              <a:buNone/>
            </a:pPr>
            <a:r>
              <a:rPr lang="en-US" altLang="zh-CN" sz="3200"/>
              <a:t>19</a:t>
            </a:r>
            <a:r>
              <a:rPr lang="zh-CN" altLang="en-US" sz="3200"/>
              <a:t>人</a:t>
            </a:r>
            <a:r>
              <a:rPr lang="en-US" altLang="zh-CN" sz="3200"/>
              <a:t>3</a:t>
            </a:r>
            <a:r>
              <a:rPr lang="zh-CN" altLang="en-US" sz="3200"/>
              <a:t>分，</a:t>
            </a:r>
            <a:r>
              <a:rPr lang="en-US" altLang="zh-CN" sz="3200"/>
              <a:t>32</a:t>
            </a:r>
            <a:r>
              <a:rPr lang="zh-CN" altLang="en-US" sz="3200"/>
              <a:t>人零分，平均分</a:t>
            </a:r>
            <a:r>
              <a:rPr lang="en-US" altLang="zh-CN" sz="3200"/>
              <a:t>1.15</a:t>
            </a:r>
            <a:r>
              <a:rPr lang="zh-CN" altLang="en-US" sz="3200"/>
              <a:t>分。</a:t>
            </a:r>
            <a:endParaRPr lang="zh-CN" altLang="en-US" sz="3200"/>
          </a:p>
        </p:txBody>
      </p:sp>
    </p:spTree>
  </p:cSld>
  <p:clrMapOvr>
    <a:masterClrMapping/>
  </p:clrMapOvr>
  <p:transition>
    <p:pull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文本占位符 100354"/>
          <p:cNvSpPr>
            <a:spLocks noGrp="1"/>
          </p:cNvSpPr>
          <p:nvPr>
            <p:ph type="body" idx="1"/>
          </p:nvPr>
        </p:nvSpPr>
        <p:spPr>
          <a:xfrm>
            <a:off x="97790" y="0"/>
            <a:ext cx="8975725" cy="7241540"/>
          </a:xfrm>
        </p:spPr>
        <p:txBody>
          <a:bodyPr/>
          <a:lstStyle/>
          <a:p>
            <a:endParaRPr lang="zh-CN" altLang="zh-CN" smtClean="0"/>
          </a:p>
        </p:txBody>
      </p:sp>
      <p:sp>
        <p:nvSpPr>
          <p:cNvPr id="100356" name="文本框 100355"/>
          <p:cNvSpPr txBox="1">
            <a:spLocks noChangeArrowheads="1"/>
          </p:cNvSpPr>
          <p:nvPr/>
        </p:nvSpPr>
        <p:spPr bwMode="auto">
          <a:xfrm>
            <a:off x="589280" y="908050"/>
            <a:ext cx="8092440" cy="4092575"/>
          </a:xfrm>
          <a:prstGeom prst="rect">
            <a:avLst/>
          </a:prstGeom>
          <a:noFill/>
          <a:ln w="9525">
            <a:noFill/>
            <a:miter lim="800000"/>
          </a:ln>
        </p:spPr>
        <p:txBody>
          <a:bodyPr wrap="square">
            <a:spAutoFit/>
          </a:bodyPr>
          <a:lstStyle/>
          <a:p>
            <a:pPr>
              <a:spcBef>
                <a:spcPct val="50000"/>
              </a:spcBef>
            </a:pPr>
            <a:endParaRPr lang="en-US" altLang="zh-CN" sz="3200" b="1">
              <a:solidFill>
                <a:srgbClr val="0000FF"/>
              </a:solidFill>
              <a:latin typeface="黑体" panose="02010609060101010101" pitchFamily="2" charset="-122"/>
              <a:ea typeface="黑体" panose="02010609060101010101" pitchFamily="2" charset="-122"/>
            </a:endParaRPr>
          </a:p>
          <a:p>
            <a:pPr>
              <a:spcBef>
                <a:spcPct val="50000"/>
              </a:spcBef>
            </a:pPr>
            <a:endParaRPr lang="en-US" altLang="zh-CN" sz="3200" b="1">
              <a:solidFill>
                <a:srgbClr val="0000FF"/>
              </a:solidFill>
              <a:latin typeface="黑体" panose="02010609060101010101" pitchFamily="2" charset="-122"/>
              <a:ea typeface="黑体" panose="02010609060101010101" pitchFamily="2" charset="-122"/>
            </a:endParaRPr>
          </a:p>
          <a:p>
            <a:pPr>
              <a:spcBef>
                <a:spcPct val="50000"/>
              </a:spcBef>
            </a:pPr>
            <a:r>
              <a:rPr lang="en-US" altLang="zh-CN" sz="3600" b="1">
                <a:solidFill>
                  <a:srgbClr val="0000FF"/>
                </a:solidFill>
                <a:latin typeface="黑体" panose="02010609060101010101" pitchFamily="2" charset="-122"/>
                <a:ea typeface="黑体" panose="02010609060101010101" pitchFamily="2" charset="-122"/>
              </a:rPr>
              <a:t>  1</a:t>
            </a:r>
            <a:r>
              <a:rPr lang="zh-CN" altLang="en-US" sz="3600" b="1">
                <a:solidFill>
                  <a:srgbClr val="0000FF"/>
                </a:solidFill>
                <a:latin typeface="黑体" panose="02010609060101010101" pitchFamily="2" charset="-122"/>
                <a:ea typeface="黑体" panose="02010609060101010101" pitchFamily="2" charset="-122"/>
              </a:rPr>
              <a:t>、初步探讨并总结出一些文言文断句简易方法；</a:t>
            </a:r>
            <a:endParaRPr lang="zh-CN" altLang="en-US" sz="3600" b="1">
              <a:solidFill>
                <a:srgbClr val="0000FF"/>
              </a:solidFill>
              <a:latin typeface="黑体" panose="02010609060101010101" pitchFamily="2" charset="-122"/>
              <a:ea typeface="黑体" panose="02010609060101010101" pitchFamily="2" charset="-122"/>
            </a:endParaRPr>
          </a:p>
          <a:p>
            <a:pPr>
              <a:spcBef>
                <a:spcPct val="50000"/>
              </a:spcBef>
            </a:pPr>
            <a:r>
              <a:rPr lang="en-US" altLang="zh-CN" sz="3600" b="1">
                <a:solidFill>
                  <a:srgbClr val="0000FF"/>
                </a:solidFill>
                <a:latin typeface="黑体" panose="02010609060101010101" pitchFamily="2" charset="-122"/>
                <a:ea typeface="黑体" panose="02010609060101010101" pitchFamily="2" charset="-122"/>
              </a:rPr>
              <a:t>2</a:t>
            </a:r>
            <a:r>
              <a:rPr lang="zh-CN" altLang="en-US" sz="3600" b="1">
                <a:solidFill>
                  <a:srgbClr val="0000FF"/>
                </a:solidFill>
                <a:latin typeface="黑体" panose="02010609060101010101" pitchFamily="2" charset="-122"/>
                <a:ea typeface="黑体" panose="02010609060101010101" pitchFamily="2" charset="-122"/>
              </a:rPr>
              <a:t>、藉此来提升高考文言文断句乃至翻译技能。</a:t>
            </a:r>
            <a:endParaRPr lang="zh-CN" altLang="en-US" sz="3600" b="1">
              <a:solidFill>
                <a:srgbClr val="0000FF"/>
              </a:solidFill>
              <a:latin typeface="黑体" panose="02010609060101010101" pitchFamily="2" charset="-122"/>
              <a:ea typeface="黑体" panose="02010609060101010101" pitchFamily="2" charset="-122"/>
            </a:endParaRPr>
          </a:p>
        </p:txBody>
      </p:sp>
      <p:sp>
        <p:nvSpPr>
          <p:cNvPr id="100357" name="文本框 100356"/>
          <p:cNvSpPr txBox="1">
            <a:spLocks noChangeArrowheads="1"/>
          </p:cNvSpPr>
          <p:nvPr/>
        </p:nvSpPr>
        <p:spPr bwMode="auto">
          <a:xfrm>
            <a:off x="2085340" y="1459230"/>
            <a:ext cx="4537075" cy="823913"/>
          </a:xfrm>
          <a:prstGeom prst="rect">
            <a:avLst/>
          </a:prstGeom>
          <a:noFill/>
          <a:ln w="9525">
            <a:noFill/>
            <a:miter lim="800000"/>
          </a:ln>
        </p:spPr>
        <p:txBody>
          <a:bodyPr>
            <a:spAutoFit/>
          </a:bodyPr>
          <a:lstStyle/>
          <a:p>
            <a:pPr algn="ctr">
              <a:spcBef>
                <a:spcPct val="50000"/>
              </a:spcBef>
            </a:pPr>
            <a:r>
              <a:rPr lang="en-US" altLang="zh-CN" sz="4800" b="1">
                <a:solidFill>
                  <a:srgbClr val="FF0000"/>
                </a:solidFill>
                <a:latin typeface="黑体" panose="02010609060101010101" pitchFamily="2" charset="-122"/>
                <a:ea typeface="黑体" panose="02010609060101010101" pitchFamily="2" charset="-122"/>
              </a:rPr>
              <a:t> </a:t>
            </a:r>
            <a:r>
              <a:rPr lang="zh-CN" altLang="en-US" sz="4800" b="1">
                <a:solidFill>
                  <a:srgbClr val="FF0000"/>
                </a:solidFill>
                <a:latin typeface="黑体" panose="02010609060101010101" pitchFamily="2" charset="-122"/>
                <a:ea typeface="黑体" panose="02010609060101010101" pitchFamily="2" charset="-122"/>
              </a:rPr>
              <a:t>目   标</a:t>
            </a:r>
            <a:endParaRPr lang="zh-CN" altLang="en-US" sz="4800" b="1">
              <a:solidFill>
                <a:srgbClr val="FF0000"/>
              </a:solidFill>
              <a:latin typeface="黑体" panose="02010609060101010101" pitchFamily="2" charset="-122"/>
              <a:ea typeface="黑体" panose="02010609060101010101" pitchFamily="2" charset="-122"/>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00356"/>
                                        </p:tgtEl>
                                        <p:attrNameLst>
                                          <p:attrName>style.visibility</p:attrName>
                                        </p:attrNameLst>
                                      </p:cBhvr>
                                      <p:to>
                                        <p:strVal val="visible"/>
                                      </p:to>
                                    </p:set>
                                    <p:anim calcmode="lin" valueType="num">
                                      <p:cBhvr additive="base">
                                        <p:cTn id="7" dur="5000" fill="hold"/>
                                        <p:tgtEl>
                                          <p:spTgt spid="100356"/>
                                        </p:tgtEl>
                                        <p:attrNameLst>
                                          <p:attrName>ppt_x</p:attrName>
                                        </p:attrNameLst>
                                      </p:cBhvr>
                                      <p:tavLst>
                                        <p:tav tm="0">
                                          <p:val>
                                            <p:strVal val="#ppt_x"/>
                                          </p:val>
                                        </p:tav>
                                        <p:tav tm="100000">
                                          <p:val>
                                            <p:strVal val="#ppt_x"/>
                                          </p:val>
                                        </p:tav>
                                      </p:tavLst>
                                    </p:anim>
                                    <p:anim calcmode="lin" valueType="num">
                                      <p:cBhvr additive="base">
                                        <p:cTn id="8" dur="5000" fill="hold"/>
                                        <p:tgtEl>
                                          <p:spTgt spid="10035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100357"/>
                                        </p:tgtEl>
                                        <p:attrNameLst>
                                          <p:attrName>style.visibility</p:attrName>
                                        </p:attrNameLst>
                                      </p:cBhvr>
                                      <p:to>
                                        <p:strVal val="visible"/>
                                      </p:to>
                                    </p:set>
                                    <p:animEffect transition="in" filter="box(in)">
                                      <p:cBhvr>
                                        <p:cTn id="13" dur="500"/>
                                        <p:tgtEl>
                                          <p:spTgt spid="100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6" grpId="0"/>
      <p:bldP spid="10035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文本占位符 56322"/>
          <p:cNvSpPr>
            <a:spLocks noGrp="1"/>
          </p:cNvSpPr>
          <p:nvPr>
            <p:ph idx="1"/>
          </p:nvPr>
        </p:nvSpPr>
        <p:spPr>
          <a:xfrm>
            <a:off x="492125" y="710248"/>
            <a:ext cx="8518525" cy="708025"/>
          </a:xfrm>
        </p:spPr>
        <p:txBody>
          <a:bodyPr/>
          <a:lstStyle/>
          <a:p>
            <a:pPr>
              <a:buFontTx/>
              <a:buNone/>
            </a:pPr>
            <a:r>
              <a:rPr lang="zh-CN" altLang="en-US" sz="2800" b="1" smtClean="0">
                <a:solidFill>
                  <a:schemeClr val="accent2"/>
                </a:solidFill>
                <a:ea typeface="楷体_GB2312" pitchFamily="49" charset="-122"/>
              </a:rPr>
              <a:t>活动一：</a:t>
            </a:r>
            <a:r>
              <a:rPr lang="zh-CN" altLang="en-US" sz="2800" b="1" smtClean="0">
                <a:solidFill>
                  <a:srgbClr val="FF0000"/>
                </a:solidFill>
                <a:ea typeface="楷体_GB2312" pitchFamily="49" charset="-122"/>
                <a:sym typeface="+mn-ea"/>
              </a:rPr>
              <a:t>看下列语段，断句处有何特点</a:t>
            </a:r>
            <a:endParaRPr lang="zh-CN" altLang="en-US" sz="2800" b="1" smtClean="0">
              <a:solidFill>
                <a:schemeClr val="accent2"/>
              </a:solidFill>
              <a:ea typeface="楷体_GB2312" pitchFamily="49" charset="-122"/>
            </a:endParaRPr>
          </a:p>
        </p:txBody>
      </p:sp>
      <p:sp>
        <p:nvSpPr>
          <p:cNvPr id="21506" name="文本框 56323"/>
          <p:cNvSpPr txBox="1">
            <a:spLocks noChangeArrowheads="1"/>
          </p:cNvSpPr>
          <p:nvPr/>
        </p:nvSpPr>
        <p:spPr bwMode="auto">
          <a:xfrm>
            <a:off x="1480502" y="163830"/>
            <a:ext cx="5329238" cy="701675"/>
          </a:xfrm>
          <a:prstGeom prst="rect">
            <a:avLst/>
          </a:prstGeom>
          <a:noFill/>
          <a:ln w="9525">
            <a:noFill/>
            <a:miter lim="800000"/>
          </a:ln>
        </p:spPr>
        <p:txBody>
          <a:bodyPr>
            <a:spAutoFit/>
          </a:bodyPr>
          <a:lstStyle/>
          <a:p>
            <a:pPr algn="ctr"/>
            <a:r>
              <a:rPr lang="zh-CN" altLang="en-US" sz="4000" b="1">
                <a:solidFill>
                  <a:srgbClr val="FF0000"/>
                </a:solidFill>
                <a:latin typeface="Arial" panose="020B0604020202020204" pitchFamily="34" charset="0"/>
                <a:ea typeface="楷体_GB2312" pitchFamily="49" charset="-122"/>
              </a:rPr>
              <a:t>展示交流</a:t>
            </a:r>
            <a:endParaRPr lang="zh-CN" altLang="en-US" sz="4000" b="1">
              <a:latin typeface="Arial" panose="020B0604020202020204" pitchFamily="34" charset="0"/>
              <a:ea typeface="楷体_GB2312" pitchFamily="49" charset="-122"/>
            </a:endParaRPr>
          </a:p>
        </p:txBody>
      </p:sp>
      <p:sp>
        <p:nvSpPr>
          <p:cNvPr id="21508" name="文本框 56325"/>
          <p:cNvSpPr txBox="1">
            <a:spLocks noChangeArrowheads="1"/>
          </p:cNvSpPr>
          <p:nvPr/>
        </p:nvSpPr>
        <p:spPr bwMode="auto">
          <a:xfrm>
            <a:off x="395288" y="3789363"/>
            <a:ext cx="8353425" cy="366712"/>
          </a:xfrm>
          <a:prstGeom prst="rect">
            <a:avLst/>
          </a:prstGeom>
          <a:noFill/>
          <a:ln w="9525">
            <a:noFill/>
            <a:miter lim="800000"/>
          </a:ln>
        </p:spPr>
        <p:txBody>
          <a:bodyPr>
            <a:spAutoFit/>
          </a:bodyPr>
          <a:lstStyle/>
          <a:p>
            <a:pPr>
              <a:spcBef>
                <a:spcPct val="50000"/>
              </a:spcBef>
            </a:pPr>
            <a:endParaRPr lang="zh-CN" altLang="en-US">
              <a:latin typeface="Arial" panose="020B0604020202020204" pitchFamily="34" charset="0"/>
            </a:endParaRPr>
          </a:p>
        </p:txBody>
      </p:sp>
      <p:sp>
        <p:nvSpPr>
          <p:cNvPr id="56327" name="文本框 56326"/>
          <p:cNvSpPr txBox="1">
            <a:spLocks noChangeArrowheads="1"/>
          </p:cNvSpPr>
          <p:nvPr/>
        </p:nvSpPr>
        <p:spPr bwMode="auto">
          <a:xfrm>
            <a:off x="729933" y="1542098"/>
            <a:ext cx="8280400" cy="3784600"/>
          </a:xfrm>
          <a:prstGeom prst="rect">
            <a:avLst/>
          </a:prstGeom>
          <a:noFill/>
          <a:ln w="9525">
            <a:noFill/>
            <a:miter lim="800000"/>
          </a:ln>
        </p:spPr>
        <p:txBody>
          <a:bodyPr>
            <a:spAutoFit/>
          </a:bodyPr>
          <a:lstStyle/>
          <a:p>
            <a:pPr>
              <a:spcBef>
                <a:spcPct val="50000"/>
              </a:spcBef>
            </a:pPr>
            <a:r>
              <a:rPr lang="zh-CN" altLang="en-US" sz="6000" b="1">
                <a:solidFill>
                  <a:schemeClr val="accent2">
                    <a:lumMod val="50000"/>
                  </a:schemeClr>
                </a:solidFill>
                <a:latin typeface="楷体_GB2312" pitchFamily="49" charset="-122"/>
                <a:ea typeface="楷体_GB2312" pitchFamily="49" charset="-122"/>
                <a:sym typeface="+mn-ea"/>
              </a:rPr>
              <a:t>小鸟时来啄</a:t>
            </a:r>
            <a:r>
              <a:rPr lang="zh-CN" altLang="en-US" sz="6000" b="1">
                <a:solidFill>
                  <a:srgbClr val="FF0000"/>
                </a:solidFill>
                <a:latin typeface="楷体_GB2312" pitchFamily="49" charset="-122"/>
                <a:ea typeface="楷体_GB2312" pitchFamily="49" charset="-122"/>
                <a:sym typeface="+mn-ea"/>
              </a:rPr>
              <a:t>食</a:t>
            </a:r>
            <a:r>
              <a:rPr lang="en-US" altLang="zh-CN" sz="6000" b="1">
                <a:solidFill>
                  <a:srgbClr val="FF0000"/>
                </a:solidFill>
                <a:latin typeface="楷体_GB2312" pitchFamily="49" charset="-122"/>
                <a:ea typeface="楷体_GB2312" pitchFamily="49" charset="-122"/>
                <a:sym typeface="+mn-ea"/>
              </a:rPr>
              <a:t>/</a:t>
            </a:r>
            <a:r>
              <a:rPr lang="zh-CN" altLang="en-US" sz="6000" b="1">
                <a:solidFill>
                  <a:srgbClr val="FF0000"/>
                </a:solidFill>
                <a:latin typeface="楷体_GB2312" pitchFamily="49" charset="-122"/>
                <a:ea typeface="楷体_GB2312" pitchFamily="49" charset="-122"/>
                <a:sym typeface="+mn-ea"/>
              </a:rPr>
              <a:t>人</a:t>
            </a:r>
            <a:r>
              <a:rPr lang="zh-CN" altLang="en-US" sz="6000" b="1">
                <a:solidFill>
                  <a:schemeClr val="accent2">
                    <a:lumMod val="50000"/>
                  </a:schemeClr>
                </a:solidFill>
                <a:latin typeface="楷体_GB2312" pitchFamily="49" charset="-122"/>
                <a:ea typeface="楷体_GB2312" pitchFamily="49" charset="-122"/>
                <a:sym typeface="+mn-ea"/>
              </a:rPr>
              <a:t>至不去</a:t>
            </a:r>
            <a:r>
              <a:rPr lang="en-US" altLang="zh-CN" sz="6000" b="1">
                <a:solidFill>
                  <a:srgbClr val="FF0000"/>
                </a:solidFill>
                <a:latin typeface="楷体_GB2312" pitchFamily="49" charset="-122"/>
                <a:ea typeface="楷体_GB2312" pitchFamily="49" charset="-122"/>
                <a:sym typeface="+mn-ea"/>
              </a:rPr>
              <a:t>/</a:t>
            </a:r>
            <a:r>
              <a:rPr lang="zh-CN" altLang="en-US" sz="6000" b="1">
                <a:solidFill>
                  <a:schemeClr val="accent2">
                    <a:lumMod val="50000"/>
                  </a:schemeClr>
                </a:solidFill>
                <a:latin typeface="楷体_GB2312" pitchFamily="49" charset="-122"/>
                <a:ea typeface="楷体_GB2312" pitchFamily="49" charset="-122"/>
                <a:sym typeface="+mn-ea"/>
              </a:rPr>
              <a:t>三五之夜</a:t>
            </a:r>
            <a:r>
              <a:rPr lang="en-US" altLang="zh-CN" sz="6000" b="1">
                <a:solidFill>
                  <a:srgbClr val="FF0000"/>
                </a:solidFill>
                <a:latin typeface="楷体_GB2312" pitchFamily="49" charset="-122"/>
                <a:ea typeface="楷体_GB2312" pitchFamily="49" charset="-122"/>
                <a:sym typeface="+mn-ea"/>
              </a:rPr>
              <a:t>/</a:t>
            </a:r>
            <a:r>
              <a:rPr lang="zh-CN" altLang="en-US" sz="6000" b="1">
                <a:solidFill>
                  <a:srgbClr val="FF0000"/>
                </a:solidFill>
                <a:latin typeface="楷体_GB2312" pitchFamily="49" charset="-122"/>
                <a:ea typeface="楷体_GB2312" pitchFamily="49" charset="-122"/>
                <a:sym typeface="+mn-ea"/>
              </a:rPr>
              <a:t>明月</a:t>
            </a:r>
            <a:r>
              <a:rPr lang="zh-CN" altLang="en-US" sz="6000" b="1">
                <a:solidFill>
                  <a:schemeClr val="accent2">
                    <a:lumMod val="50000"/>
                  </a:schemeClr>
                </a:solidFill>
                <a:latin typeface="楷体_GB2312" pitchFamily="49" charset="-122"/>
                <a:ea typeface="楷体_GB2312" pitchFamily="49" charset="-122"/>
                <a:sym typeface="+mn-ea"/>
              </a:rPr>
              <a:t>半墙</a:t>
            </a:r>
            <a:r>
              <a:rPr lang="en-US" altLang="zh-CN" sz="6000" b="1">
                <a:solidFill>
                  <a:srgbClr val="FF0000"/>
                </a:solidFill>
                <a:latin typeface="楷体_GB2312" pitchFamily="49" charset="-122"/>
                <a:ea typeface="楷体_GB2312" pitchFamily="49" charset="-122"/>
                <a:sym typeface="+mn-ea"/>
              </a:rPr>
              <a:t>/</a:t>
            </a:r>
            <a:r>
              <a:rPr lang="zh-CN" altLang="en-US" sz="6000" b="1">
                <a:solidFill>
                  <a:srgbClr val="FF0000"/>
                </a:solidFill>
                <a:latin typeface="楷体_GB2312" pitchFamily="49" charset="-122"/>
                <a:ea typeface="楷体_GB2312" pitchFamily="49" charset="-122"/>
                <a:sym typeface="+mn-ea"/>
              </a:rPr>
              <a:t>桂影</a:t>
            </a:r>
            <a:r>
              <a:rPr lang="zh-CN" altLang="en-US" sz="6000" b="1">
                <a:solidFill>
                  <a:schemeClr val="accent2">
                    <a:lumMod val="50000"/>
                  </a:schemeClr>
                </a:solidFill>
                <a:latin typeface="楷体_GB2312" pitchFamily="49" charset="-122"/>
                <a:ea typeface="楷体_GB2312" pitchFamily="49" charset="-122"/>
                <a:sym typeface="+mn-ea"/>
              </a:rPr>
              <a:t>斑驳</a:t>
            </a:r>
            <a:r>
              <a:rPr lang="en-US" altLang="zh-CN" sz="6000" b="1">
                <a:solidFill>
                  <a:srgbClr val="FF0000"/>
                </a:solidFill>
                <a:latin typeface="楷体_GB2312" pitchFamily="49" charset="-122"/>
                <a:ea typeface="楷体_GB2312" pitchFamily="49" charset="-122"/>
                <a:sym typeface="+mn-ea"/>
              </a:rPr>
              <a:t>/</a:t>
            </a:r>
            <a:r>
              <a:rPr lang="zh-CN" altLang="en-US" sz="6000" b="1">
                <a:solidFill>
                  <a:srgbClr val="FF0000"/>
                </a:solidFill>
                <a:latin typeface="楷体_GB2312" pitchFamily="49" charset="-122"/>
                <a:ea typeface="楷体_GB2312" pitchFamily="49" charset="-122"/>
                <a:sym typeface="+mn-ea"/>
              </a:rPr>
              <a:t>风</a:t>
            </a:r>
            <a:r>
              <a:rPr lang="zh-CN" altLang="en-US" sz="6000" b="1">
                <a:solidFill>
                  <a:schemeClr val="accent2">
                    <a:lumMod val="50000"/>
                  </a:schemeClr>
                </a:solidFill>
                <a:latin typeface="楷体_GB2312" pitchFamily="49" charset="-122"/>
                <a:ea typeface="楷体_GB2312" pitchFamily="49" charset="-122"/>
                <a:sym typeface="+mn-ea"/>
              </a:rPr>
              <a:t>移影动</a:t>
            </a:r>
            <a:r>
              <a:rPr lang="en-US" altLang="zh-CN" sz="6000" b="1">
                <a:solidFill>
                  <a:srgbClr val="FF0000"/>
                </a:solidFill>
                <a:latin typeface="楷体_GB2312" pitchFamily="49" charset="-122"/>
                <a:ea typeface="楷体_GB2312" pitchFamily="49" charset="-122"/>
                <a:sym typeface="+mn-ea"/>
              </a:rPr>
              <a:t>/</a:t>
            </a:r>
            <a:r>
              <a:rPr lang="zh-CN" altLang="en-US" sz="6000" b="1">
                <a:solidFill>
                  <a:schemeClr val="accent2">
                    <a:lumMod val="50000"/>
                  </a:schemeClr>
                </a:solidFill>
                <a:latin typeface="楷体_GB2312" pitchFamily="49" charset="-122"/>
                <a:ea typeface="楷体_GB2312" pitchFamily="49" charset="-122"/>
                <a:sym typeface="+mn-ea"/>
              </a:rPr>
              <a:t>珊珊可爱</a:t>
            </a:r>
            <a:endParaRPr lang="zh-CN" altLang="en-US" sz="6000" b="1">
              <a:solidFill>
                <a:schemeClr val="accent2">
                  <a:lumMod val="50000"/>
                </a:schemeClr>
              </a:solidFill>
              <a:latin typeface="楷体_GB2312" pitchFamily="49" charset="-122"/>
              <a:ea typeface="楷体_GB2312" pitchFamily="49" charset="-122"/>
              <a:sym typeface="+mn-ea"/>
            </a:endParaRPr>
          </a:p>
        </p:txBody>
      </p:sp>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本占位符 6146"/>
          <p:cNvSpPr>
            <a:spLocks noGrp="1" noRot="1"/>
          </p:cNvSpPr>
          <p:nvPr>
            <p:ph type="body" idx="1"/>
          </p:nvPr>
        </p:nvSpPr>
        <p:spPr>
          <a:xfrm>
            <a:off x="395288" y="3068638"/>
            <a:ext cx="8424862" cy="3384550"/>
          </a:xfrm>
        </p:spPr>
        <p:txBody>
          <a:bodyPr/>
          <a:lstStyle/>
          <a:p>
            <a:pPr>
              <a:defRPr/>
            </a:pPr>
            <a:r>
              <a:rPr lang="zh-CN" altLang="en-US" sz="4800" b="1">
                <a:effectLst>
                  <a:outerShdw blurRad="38100" dist="38100" dir="2700000">
                    <a:srgbClr val="C0C0C0"/>
                  </a:outerShdw>
                </a:effectLst>
              </a:rPr>
              <a:t>文言文中，</a:t>
            </a:r>
            <a:r>
              <a:rPr lang="zh-CN" altLang="en-US" sz="4800" b="1">
                <a:solidFill>
                  <a:srgbClr val="FF0000"/>
                </a:solidFill>
                <a:effectLst>
                  <a:outerShdw blurRad="38100" dist="38100" dir="2700000">
                    <a:srgbClr val="C0C0C0"/>
                  </a:outerShdw>
                </a:effectLst>
              </a:rPr>
              <a:t>名词</a:t>
            </a:r>
            <a:r>
              <a:rPr lang="zh-CN" altLang="en-US" sz="4800" b="1">
                <a:effectLst>
                  <a:outerShdw blurRad="38100" dist="38100" dir="2700000">
                    <a:srgbClr val="C0C0C0"/>
                  </a:outerShdw>
                </a:effectLst>
              </a:rPr>
              <a:t>（或</a:t>
            </a:r>
            <a:r>
              <a:rPr lang="zh-CN" altLang="en-US" sz="4800" b="1">
                <a:solidFill>
                  <a:srgbClr val="FF0000"/>
                </a:solidFill>
                <a:effectLst>
                  <a:outerShdw blurRad="38100" dist="38100" dir="2700000">
                    <a:srgbClr val="C0C0C0"/>
                  </a:outerShdw>
                </a:effectLst>
              </a:rPr>
              <a:t>代词</a:t>
            </a:r>
            <a:r>
              <a:rPr lang="zh-CN" altLang="en-US" sz="4800" b="1">
                <a:effectLst>
                  <a:outerShdw blurRad="38100" dist="38100" dir="2700000">
                    <a:srgbClr val="C0C0C0"/>
                  </a:outerShdw>
                </a:effectLst>
                <a:ea typeface="楷体_GB2312" pitchFamily="49" charset="-122"/>
              </a:rPr>
              <a:t>）</a:t>
            </a:r>
            <a:r>
              <a:rPr lang="zh-CN" altLang="en-US" sz="4800" b="1">
                <a:effectLst>
                  <a:outerShdw blurRad="38100" dist="38100" dir="2700000">
                    <a:srgbClr val="C0C0C0"/>
                  </a:outerShdw>
                </a:effectLst>
              </a:rPr>
              <a:t>常作</a:t>
            </a:r>
            <a:r>
              <a:rPr lang="zh-CN" altLang="en-US" sz="4800" b="1">
                <a:solidFill>
                  <a:srgbClr val="FF0000"/>
                </a:solidFill>
                <a:effectLst>
                  <a:outerShdw blurRad="38100" dist="38100" dir="2700000">
                    <a:srgbClr val="C0C0C0"/>
                  </a:outerShdw>
                </a:effectLst>
              </a:rPr>
              <a:t>主语、宾语</a:t>
            </a:r>
            <a:r>
              <a:rPr lang="zh-CN" altLang="en-US" sz="4800" b="1">
                <a:effectLst>
                  <a:outerShdw blurRad="38100" dist="38100" dir="2700000">
                    <a:srgbClr val="C0C0C0"/>
                  </a:outerShdw>
                </a:effectLst>
              </a:rPr>
              <a:t>。主语前与宾语后一般要断开。</a:t>
            </a:r>
            <a:r>
              <a:rPr lang="zh-CN" altLang="en-US" sz="4800" b="1">
                <a:solidFill>
                  <a:srgbClr val="FF0000"/>
                </a:solidFill>
                <a:effectLst>
                  <a:outerShdw blurRad="38100" dist="38100" dir="2700000">
                    <a:srgbClr val="C0C0C0"/>
                  </a:outerShdw>
                </a:effectLst>
              </a:rPr>
              <a:t>介宾短语</a:t>
            </a:r>
            <a:r>
              <a:rPr lang="zh-CN" altLang="en-US" sz="4800" b="1">
                <a:effectLst>
                  <a:outerShdw blurRad="38100" dist="38100" dir="2700000">
                    <a:srgbClr val="C0C0C0"/>
                  </a:outerShdw>
                </a:effectLst>
              </a:rPr>
              <a:t>一般在句末。</a:t>
            </a:r>
            <a:endParaRPr lang="zh-CN" altLang="en-US" sz="4800" b="1">
              <a:effectLst>
                <a:outerShdw blurRad="38100" dist="38100" dir="2700000">
                  <a:srgbClr val="C0C0C0"/>
                </a:outerShdw>
              </a:effectLst>
            </a:endParaRPr>
          </a:p>
        </p:txBody>
      </p:sp>
      <p:sp>
        <p:nvSpPr>
          <p:cNvPr id="22530" name="矩形 6147"/>
          <p:cNvSpPr>
            <a:spLocks noChangeArrowheads="1" noChangeShapeType="1" noTextEdit="1"/>
          </p:cNvSpPr>
          <p:nvPr/>
        </p:nvSpPr>
        <p:spPr bwMode="auto">
          <a:xfrm>
            <a:off x="611188" y="188913"/>
            <a:ext cx="7345362" cy="1079500"/>
          </a:xfrm>
          <a:prstGeom prst="rect">
            <a:avLst/>
          </a:prstGeom>
        </p:spPr>
        <p:txBody>
          <a:bodyPr wrap="none" fromWordArt="1">
            <a:prstTxWarp prst="textPlain">
              <a:avLst>
                <a:gd name="adj" fmla="val 50000"/>
              </a:avLst>
            </a:prstTxWarp>
          </a:bodyPr>
          <a:lstStyle/>
          <a:p>
            <a:pPr algn="ctr"/>
            <a:r>
              <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rPr>
              <a:t>解题方法</a:t>
            </a:r>
            <a:endPar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endParaRPr>
          </a:p>
        </p:txBody>
      </p:sp>
      <p:sp>
        <p:nvSpPr>
          <p:cNvPr id="6151" name="文本框 6150"/>
          <p:cNvSpPr txBox="1"/>
          <p:nvPr/>
        </p:nvSpPr>
        <p:spPr>
          <a:xfrm>
            <a:off x="468313" y="1341438"/>
            <a:ext cx="8675687" cy="1736725"/>
          </a:xfrm>
          <a:prstGeom prst="rect">
            <a:avLst/>
          </a:prstGeom>
          <a:noFill/>
          <a:ln w="9525">
            <a:noFill/>
          </a:ln>
        </p:spPr>
        <p:txBody>
          <a:bodyPr>
            <a:spAutoFit/>
          </a:bodyPr>
          <a:lstStyle/>
          <a:p>
            <a:pPr>
              <a:spcBef>
                <a:spcPct val="50000"/>
              </a:spcBef>
              <a:defRPr/>
            </a:pPr>
            <a:r>
              <a:rPr lang="zh-CN" altLang="en-US" sz="5400" b="1">
                <a:solidFill>
                  <a:srgbClr val="0000FF"/>
                </a:solidFill>
                <a:effectLst>
                  <a:outerShdw blurRad="38100" dist="38100" dir="2700000">
                    <a:srgbClr val="C0C0C0"/>
                  </a:outerShdw>
                </a:effectLst>
                <a:latin typeface="Arial" panose="020B0604020202020204" pitchFamily="34" charset="0"/>
                <a:ea typeface="黑体" panose="02010609060101010101" pitchFamily="2" charset="-122"/>
              </a:rPr>
              <a:t>一、借助名词（或代词）、介宾短语断句。</a:t>
            </a:r>
            <a:endParaRPr lang="zh-CN" altLang="en-US" sz="5400" b="1">
              <a:solidFill>
                <a:srgbClr val="0000FF"/>
              </a:solidFill>
              <a:effectLst>
                <a:outerShdw blurRad="38100" dist="38100" dir="2700000">
                  <a:srgbClr val="C0C0C0"/>
                </a:outerShdw>
              </a:effectLst>
              <a:latin typeface="Arial" panose="020B0604020202020204" pitchFamily="34" charset="0"/>
              <a:ea typeface="黑体" panose="02010609060101010101" pitchFamily="2" charset="-122"/>
            </a:endParaRPr>
          </a:p>
        </p:txBody>
      </p:sp>
      <p:sp>
        <p:nvSpPr>
          <p:cNvPr id="22532" name="灯片编号占位符 1"/>
          <p:cNvSpPr>
            <a:spLocks noGrp="1"/>
          </p:cNvSpPr>
          <p:nvPr>
            <p:ph type="sldNum" sz="quarter" idx="12"/>
          </p:nvPr>
        </p:nvSpPr>
        <p:spPr>
          <a:noFill/>
          <a:ln>
            <a:miter lim="800000"/>
          </a:ln>
        </p:spPr>
        <p:txBody>
          <a:bodyPr/>
          <a:lstStyle/>
          <a:p>
            <a:pPr algn="l"/>
            <a:fld id="{8858DE33-1ED1-48D2-9FCB-595805FD0823}" type="slidenum">
              <a:rPr lang="en-US" altLang="zh-CN" sz="2400" smtClean="0">
                <a:ea typeface="宋体" panose="02010600030101010101" pitchFamily="2" charset="-122"/>
              </a:rPr>
            </a:fld>
            <a:endParaRPr lang="zh-CN" altLang="zh-CN" sz="2400" smtClean="0">
              <a:ea typeface="宋体" panose="02010600030101010101" pitchFamily="2" charset="-122"/>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 calcmode="lin" valueType="num">
                                      <p:cBhvr additive="base">
                                        <p:cTn id="7" dur="500" fill="hold"/>
                                        <p:tgtEl>
                                          <p:spTgt spid="6151"/>
                                        </p:tgtEl>
                                        <p:attrNameLst>
                                          <p:attrName>ppt_x</p:attrName>
                                        </p:attrNameLst>
                                      </p:cBhvr>
                                      <p:tavLst>
                                        <p:tav tm="0">
                                          <p:val>
                                            <p:strVal val="#ppt_x"/>
                                          </p:val>
                                        </p:tav>
                                        <p:tav tm="100000">
                                          <p:val>
                                            <p:strVal val="#ppt_x"/>
                                          </p:val>
                                        </p:tav>
                                      </p:tavLst>
                                    </p:anim>
                                    <p:anim calcmode="lin" valueType="num">
                                      <p:cBhvr additive="base">
                                        <p:cTn id="8" dur="500" fill="hold"/>
                                        <p:tgtEl>
                                          <p:spTgt spid="615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6147">
                                            <p:txEl>
                                              <p:pRg st="0" end="0"/>
                                            </p:txEl>
                                          </p:spTgt>
                                        </p:tgtEl>
                                        <p:attrNameLst>
                                          <p:attrName>style.visibility</p:attrName>
                                        </p:attrNameLst>
                                      </p:cBhvr>
                                      <p:to>
                                        <p:strVal val="visible"/>
                                      </p:to>
                                    </p:set>
                                    <p:animEffect transition="in" filter="circle(in)">
                                      <p:cBhvr>
                                        <p:cTn id="13" dur="500"/>
                                        <p:tgtEl>
                                          <p:spTgt spid="61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P spid="615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文本占位符 121858"/>
          <p:cNvSpPr>
            <a:spLocks noGrp="1" noRot="1"/>
          </p:cNvSpPr>
          <p:nvPr>
            <p:ph type="body" idx="1"/>
          </p:nvPr>
        </p:nvSpPr>
        <p:spPr>
          <a:xfrm>
            <a:off x="323850" y="836613"/>
            <a:ext cx="8440738" cy="5329237"/>
          </a:xfrm>
        </p:spPr>
        <p:txBody>
          <a:bodyPr/>
          <a:lstStyle/>
          <a:p>
            <a:pPr>
              <a:lnSpc>
                <a:spcPct val="90000"/>
              </a:lnSpc>
              <a:defRPr/>
            </a:pPr>
            <a:r>
              <a:rPr lang="zh-CN" altLang="en-US" sz="5400" b="1">
                <a:effectLst>
                  <a:outerShdw blurRad="38100" dist="38100" dir="2700000">
                    <a:srgbClr val="C0C0C0"/>
                  </a:outerShdw>
                </a:effectLst>
                <a:latin typeface="黑体" panose="02010609060101010101" pitchFamily="2" charset="-122"/>
              </a:rPr>
              <a:t>张良</a:t>
            </a:r>
            <a:r>
              <a:rPr lang="zh-CN" altLang="en-US" sz="5400" b="1">
                <a:solidFill>
                  <a:srgbClr val="FF0000"/>
                </a:solidFill>
                <a:effectLst>
                  <a:outerShdw blurRad="38100" dist="38100" dir="2700000">
                    <a:srgbClr val="C0C0C0"/>
                  </a:outerShdw>
                </a:effectLst>
                <a:latin typeface="黑体" panose="02010609060101010101" pitchFamily="2" charset="-122"/>
              </a:rPr>
              <a:t>曰</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秦时与臣</a:t>
            </a:r>
            <a:r>
              <a:rPr lang="zh-CN" altLang="en-US" sz="5400" b="1">
                <a:solidFill>
                  <a:srgbClr val="0000FF"/>
                </a:solidFill>
                <a:effectLst>
                  <a:outerShdw blurRad="38100" dist="38100" dir="2700000">
                    <a:srgbClr val="C0C0C0"/>
                  </a:outerShdw>
                </a:effectLst>
                <a:latin typeface="黑体" panose="02010609060101010101" pitchFamily="2" charset="-122"/>
              </a:rPr>
              <a:t>游</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项伯</a:t>
            </a:r>
            <a:r>
              <a:rPr lang="zh-CN" altLang="en-US" sz="5400" b="1">
                <a:solidFill>
                  <a:srgbClr val="0000FF"/>
                </a:solidFill>
                <a:effectLst>
                  <a:outerShdw blurRad="38100" dist="38100" dir="2700000">
                    <a:srgbClr val="C0C0C0"/>
                  </a:outerShdw>
                </a:effectLst>
                <a:latin typeface="黑体" panose="02010609060101010101" pitchFamily="2" charset="-122"/>
              </a:rPr>
              <a:t>杀</a:t>
            </a:r>
            <a:r>
              <a:rPr lang="zh-CN" altLang="en-US" sz="5400" b="1">
                <a:effectLst>
                  <a:outerShdw blurRad="38100" dist="38100" dir="2700000">
                    <a:srgbClr val="C0C0C0"/>
                  </a:outerShdw>
                </a:effectLst>
                <a:latin typeface="黑体" panose="02010609060101010101" pitchFamily="2" charset="-122"/>
              </a:rPr>
              <a:t>人</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臣</a:t>
            </a:r>
            <a:r>
              <a:rPr lang="zh-CN" altLang="en-US" sz="5400" b="1">
                <a:solidFill>
                  <a:srgbClr val="0000FF"/>
                </a:solidFill>
                <a:effectLst>
                  <a:outerShdw blurRad="38100" dist="38100" dir="2700000">
                    <a:srgbClr val="C0C0C0"/>
                  </a:outerShdw>
                </a:effectLst>
                <a:latin typeface="黑体" panose="02010609060101010101" pitchFamily="2" charset="-122"/>
              </a:rPr>
              <a:t>活</a:t>
            </a:r>
            <a:r>
              <a:rPr lang="zh-CN" altLang="en-US" sz="5400" b="1">
                <a:effectLst>
                  <a:outerShdw blurRad="38100" dist="38100" dir="2700000">
                    <a:srgbClr val="C0C0C0"/>
                  </a:outerShdw>
                </a:effectLst>
                <a:latin typeface="黑体" panose="02010609060101010101" pitchFamily="2" charset="-122"/>
              </a:rPr>
              <a:t>之</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今事有急</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故幸来</a:t>
            </a:r>
            <a:r>
              <a:rPr lang="zh-CN" altLang="en-US" sz="5400" b="1">
                <a:solidFill>
                  <a:srgbClr val="0000FF"/>
                </a:solidFill>
                <a:effectLst>
                  <a:outerShdw blurRad="38100" dist="38100" dir="2700000">
                    <a:srgbClr val="C0C0C0"/>
                  </a:outerShdw>
                </a:effectLst>
                <a:latin typeface="黑体" panose="02010609060101010101" pitchFamily="2" charset="-122"/>
              </a:rPr>
              <a:t>告</a:t>
            </a:r>
            <a:r>
              <a:rPr lang="zh-CN" altLang="en-US" sz="5400" b="1">
                <a:effectLst>
                  <a:outerShdw blurRad="38100" dist="38100" dir="2700000">
                    <a:srgbClr val="C0C0C0"/>
                  </a:outerShdw>
                </a:effectLst>
                <a:latin typeface="黑体" panose="02010609060101010101" pitchFamily="2" charset="-122"/>
              </a:rPr>
              <a:t>良</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沛公</a:t>
            </a:r>
            <a:r>
              <a:rPr lang="zh-CN" altLang="en-US" sz="5400" b="1">
                <a:solidFill>
                  <a:srgbClr val="FF0000"/>
                </a:solidFill>
                <a:effectLst>
                  <a:outerShdw blurRad="38100" dist="38100" dir="2700000">
                    <a:srgbClr val="C0C0C0"/>
                  </a:outerShdw>
                </a:effectLst>
                <a:latin typeface="黑体" panose="02010609060101010101" pitchFamily="2" charset="-122"/>
              </a:rPr>
              <a:t>曰</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孰与君少长</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良</a:t>
            </a:r>
            <a:r>
              <a:rPr lang="zh-CN" altLang="en-US" sz="5400" b="1">
                <a:solidFill>
                  <a:srgbClr val="FF0000"/>
                </a:solidFill>
                <a:effectLst>
                  <a:outerShdw blurRad="38100" dist="38100" dir="2700000">
                    <a:srgbClr val="C0C0C0"/>
                  </a:outerShdw>
                </a:effectLst>
                <a:latin typeface="黑体" panose="02010609060101010101" pitchFamily="2" charset="-122"/>
              </a:rPr>
              <a:t>曰</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长于臣</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沛公</a:t>
            </a:r>
            <a:r>
              <a:rPr lang="zh-CN" altLang="en-US" sz="5400" b="1">
                <a:solidFill>
                  <a:srgbClr val="FF0000"/>
                </a:solidFill>
                <a:effectLst>
                  <a:outerShdw blurRad="38100" dist="38100" dir="2700000">
                    <a:srgbClr val="C0C0C0"/>
                  </a:outerShdw>
                </a:effectLst>
                <a:latin typeface="黑体" panose="02010609060101010101" pitchFamily="2" charset="-122"/>
              </a:rPr>
              <a:t>曰</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君为我</a:t>
            </a:r>
            <a:r>
              <a:rPr lang="zh-CN" altLang="en-US" sz="5400" b="1">
                <a:solidFill>
                  <a:srgbClr val="0000FF"/>
                </a:solidFill>
                <a:effectLst>
                  <a:outerShdw blurRad="38100" dist="38100" dir="2700000">
                    <a:srgbClr val="C0C0C0"/>
                  </a:outerShdw>
                </a:effectLst>
                <a:latin typeface="黑体" panose="02010609060101010101" pitchFamily="2" charset="-122"/>
              </a:rPr>
              <a:t>呼入</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吾得兄</a:t>
            </a:r>
            <a:r>
              <a:rPr lang="zh-CN" altLang="en-US" sz="5400" b="1">
                <a:solidFill>
                  <a:srgbClr val="0000FF"/>
                </a:solidFill>
                <a:effectLst>
                  <a:outerShdw blurRad="38100" dist="38100" dir="2700000">
                    <a:srgbClr val="C0C0C0"/>
                  </a:outerShdw>
                </a:effectLst>
                <a:latin typeface="黑体" panose="02010609060101010101" pitchFamily="2" charset="-122"/>
              </a:rPr>
              <a:t>事</a:t>
            </a:r>
            <a:r>
              <a:rPr lang="zh-CN" altLang="en-US" sz="5400" b="1">
                <a:effectLst>
                  <a:outerShdw blurRad="38100" dist="38100" dir="2700000">
                    <a:srgbClr val="C0C0C0"/>
                  </a:outerShdw>
                </a:effectLst>
                <a:latin typeface="黑体" panose="02010609060101010101" pitchFamily="2" charset="-122"/>
              </a:rPr>
              <a:t>之</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effectLst>
                  <a:outerShdw blurRad="38100" dist="38100" dir="2700000">
                    <a:srgbClr val="C0C0C0"/>
                  </a:outerShdw>
                </a:effectLst>
                <a:latin typeface="黑体" panose="02010609060101010101" pitchFamily="2" charset="-122"/>
              </a:rPr>
              <a:t>张良</a:t>
            </a:r>
            <a:r>
              <a:rPr lang="zh-CN" altLang="en-US" sz="5400" b="1">
                <a:solidFill>
                  <a:srgbClr val="0000FF"/>
                </a:solidFill>
                <a:effectLst>
                  <a:outerShdw blurRad="38100" dist="38100" dir="2700000">
                    <a:srgbClr val="C0C0C0"/>
                  </a:outerShdw>
                </a:effectLst>
                <a:latin typeface="黑体" panose="02010609060101010101" pitchFamily="2" charset="-122"/>
              </a:rPr>
              <a:t>出</a:t>
            </a:r>
            <a:r>
              <a:rPr lang="zh-CN" altLang="en-US" sz="5400" b="1">
                <a:solidFill>
                  <a:srgbClr val="FF0000"/>
                </a:solidFill>
                <a:effectLst>
                  <a:outerShdw blurRad="38100" dist="38100" dir="2700000">
                    <a:srgbClr val="C0C0C0"/>
                  </a:outerShdw>
                </a:effectLst>
                <a:latin typeface="华文新魏" pitchFamily="2" charset="-122"/>
                <a:ea typeface="华文新魏" pitchFamily="2" charset="-122"/>
              </a:rPr>
              <a:t>／</a:t>
            </a:r>
            <a:r>
              <a:rPr lang="zh-CN" altLang="en-US" sz="5400" b="1">
                <a:solidFill>
                  <a:srgbClr val="0000FF"/>
                </a:solidFill>
                <a:effectLst>
                  <a:outerShdw blurRad="38100" dist="38100" dir="2700000">
                    <a:srgbClr val="C0C0C0"/>
                  </a:outerShdw>
                </a:effectLst>
                <a:latin typeface="黑体" panose="02010609060101010101" pitchFamily="2" charset="-122"/>
              </a:rPr>
              <a:t>要</a:t>
            </a:r>
            <a:r>
              <a:rPr lang="zh-CN" altLang="en-US" sz="5400" b="1">
                <a:effectLst>
                  <a:outerShdw blurRad="38100" dist="38100" dir="2700000">
                    <a:srgbClr val="C0C0C0"/>
                  </a:outerShdw>
                </a:effectLst>
                <a:latin typeface="黑体" panose="02010609060101010101" pitchFamily="2" charset="-122"/>
              </a:rPr>
              <a:t>项伯</a:t>
            </a:r>
            <a:r>
              <a:rPr lang="zh-CN" altLang="en-US" sz="4000" b="1">
                <a:effectLst>
                  <a:outerShdw blurRad="38100" dist="38100" dir="2700000">
                    <a:srgbClr val="C0C0C0"/>
                  </a:outerShdw>
                </a:effectLst>
                <a:latin typeface="黑体" panose="02010609060101010101" pitchFamily="2" charset="-122"/>
              </a:rPr>
              <a:t> </a:t>
            </a:r>
            <a:endParaRPr lang="zh-CN" altLang="en-US" sz="4000" b="1">
              <a:effectLst>
                <a:outerShdw blurRad="38100" dist="38100" dir="2700000">
                  <a:srgbClr val="C0C0C0"/>
                </a:outerShdw>
              </a:effectLst>
              <a:latin typeface="黑体" panose="02010609060101010101" pitchFamily="2" charset="-122"/>
            </a:endParaRPr>
          </a:p>
        </p:txBody>
      </p:sp>
      <p:sp>
        <p:nvSpPr>
          <p:cNvPr id="27650" name="矩形 121859"/>
          <p:cNvSpPr>
            <a:spLocks noChangeArrowheads="1" noChangeShapeType="1" noTextEdit="1"/>
          </p:cNvSpPr>
          <p:nvPr/>
        </p:nvSpPr>
        <p:spPr bwMode="auto">
          <a:xfrm>
            <a:off x="611505" y="189230"/>
            <a:ext cx="7440295" cy="457200"/>
          </a:xfrm>
          <a:prstGeom prst="rect">
            <a:avLst/>
          </a:prstGeom>
        </p:spPr>
        <p:txBody>
          <a:bodyPr wrap="none" fromWordArt="1">
            <a:prstTxWarp prst="textPlain">
              <a:avLst>
                <a:gd name="adj" fmla="val 50000"/>
              </a:avLst>
            </a:prstTxWarp>
          </a:bodyPr>
          <a:lstStyle/>
          <a:p>
            <a:pPr algn="l">
              <a:buFontTx/>
              <a:buNone/>
            </a:pPr>
            <a:r>
              <a:rPr lang="zh-CN" altLang="en-US" sz="3600" b="1" smtClean="0">
                <a:solidFill>
                  <a:srgbClr val="FF0000"/>
                </a:solidFill>
                <a:ea typeface="楷体_GB2312" pitchFamily="49" charset="-122"/>
                <a:sym typeface="+mn-ea"/>
              </a:rPr>
              <a:t>活动二：看下列语段，断句处有何特点</a:t>
            </a:r>
            <a:endPar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endParaRPr>
          </a:p>
        </p:txBody>
      </p:sp>
      <p:sp>
        <p:nvSpPr>
          <p:cNvPr id="27651" name="灯片编号占位符 1"/>
          <p:cNvSpPr>
            <a:spLocks noGrp="1"/>
          </p:cNvSpPr>
          <p:nvPr>
            <p:ph type="sldNum" sz="quarter" idx="12"/>
          </p:nvPr>
        </p:nvSpPr>
        <p:spPr>
          <a:noFill/>
          <a:ln>
            <a:miter lim="800000"/>
          </a:ln>
        </p:spPr>
        <p:txBody>
          <a:bodyPr/>
          <a:lstStyle/>
          <a:p>
            <a:pPr algn="l"/>
            <a:fld id="{AEE6BF27-C896-498F-B774-1625E80EB3F6}" type="slidenum">
              <a:rPr lang="en-US" altLang="zh-CN" sz="2400" smtClean="0">
                <a:ea typeface="宋体" panose="02010600030101010101" pitchFamily="2" charset="-122"/>
              </a:rPr>
            </a:fld>
            <a:endParaRPr lang="zh-CN" altLang="zh-CN" sz="2400" smtClean="0">
              <a:ea typeface="宋体" panose="02010600030101010101" pitchFamily="2" charset="-122"/>
            </a:endParaRPr>
          </a:p>
        </p:txBody>
      </p:sp>
    </p:spTree>
  </p:cSld>
  <p:clrMapOvr>
    <a:masterClrMapping/>
  </p:clrMapOvr>
  <p:transition>
    <p:pull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文本占位符 7170"/>
          <p:cNvSpPr>
            <a:spLocks noGrp="1" noRot="1"/>
          </p:cNvSpPr>
          <p:nvPr>
            <p:ph type="body" idx="1"/>
          </p:nvPr>
        </p:nvSpPr>
        <p:spPr>
          <a:xfrm>
            <a:off x="0" y="2708275"/>
            <a:ext cx="8748713" cy="3529013"/>
          </a:xfrm>
        </p:spPr>
        <p:txBody>
          <a:bodyPr/>
          <a:lstStyle/>
          <a:p>
            <a:pPr>
              <a:defRPr/>
            </a:pPr>
            <a:r>
              <a:rPr lang="en-US" altLang="zh-CN" b="1">
                <a:effectLst>
                  <a:outerShdw blurRad="38100" dist="38100" dir="2700000">
                    <a:srgbClr val="C0C0C0"/>
                  </a:outerShdw>
                </a:effectLst>
                <a:latin typeface="黑体" panose="02010609060101010101" pitchFamily="2" charset="-122"/>
              </a:rPr>
              <a:t>    </a:t>
            </a:r>
            <a:r>
              <a:rPr lang="zh-CN" altLang="en-US" sz="3200" b="1">
                <a:effectLst>
                  <a:outerShdw blurRad="38100" dist="38100" dir="2700000">
                    <a:srgbClr val="C0C0C0"/>
                  </a:outerShdw>
                </a:effectLst>
                <a:latin typeface="黑体" panose="02010609060101010101" pitchFamily="2" charset="-122"/>
              </a:rPr>
              <a:t>在文言文中，可借助</a:t>
            </a:r>
            <a:r>
              <a:rPr lang="zh-CN" altLang="en-US" sz="3200" b="1">
                <a:solidFill>
                  <a:srgbClr val="FF0000"/>
                </a:solidFill>
                <a:effectLst>
                  <a:outerShdw blurRad="38100" dist="38100" dir="2700000">
                    <a:srgbClr val="C0C0C0"/>
                  </a:outerShdw>
                </a:effectLst>
                <a:latin typeface="黑体" panose="02010609060101010101" pitchFamily="2" charset="-122"/>
              </a:rPr>
              <a:t>动词，</a:t>
            </a:r>
            <a:r>
              <a:rPr lang="zh-CN" altLang="en-US" sz="3200" b="1">
                <a:effectLst>
                  <a:outerShdw blurRad="38100" dist="38100" dir="2700000">
                    <a:srgbClr val="C0C0C0"/>
                  </a:outerShdw>
                </a:effectLst>
                <a:latin typeface="黑体" panose="02010609060101010101" pitchFamily="2" charset="-122"/>
              </a:rPr>
              <a:t>特别是“</a:t>
            </a:r>
            <a:r>
              <a:rPr lang="zh-CN" altLang="en-US" sz="3200" b="1">
                <a:solidFill>
                  <a:srgbClr val="FF0000"/>
                </a:solidFill>
                <a:effectLst>
                  <a:outerShdw blurRad="38100" dist="38100" dir="2700000">
                    <a:srgbClr val="C0C0C0"/>
                  </a:outerShdw>
                </a:effectLst>
                <a:latin typeface="黑体" panose="02010609060101010101" pitchFamily="2" charset="-122"/>
              </a:rPr>
              <a:t>曰</a:t>
            </a:r>
            <a:r>
              <a:rPr lang="zh-CN" altLang="en-US" sz="3200" b="1">
                <a:effectLst>
                  <a:outerShdw blurRad="38100" dist="38100" dir="2700000">
                    <a:srgbClr val="C0C0C0"/>
                  </a:outerShdw>
                </a:effectLst>
                <a:latin typeface="黑体" panose="02010609060101010101" pitchFamily="2" charset="-122"/>
              </a:rPr>
              <a:t>”“</a:t>
            </a:r>
            <a:r>
              <a:rPr lang="zh-CN" altLang="en-US" sz="3200" b="1">
                <a:solidFill>
                  <a:srgbClr val="FF0000"/>
                </a:solidFill>
                <a:effectLst>
                  <a:outerShdw blurRad="38100" dist="38100" dir="2700000">
                    <a:srgbClr val="C0C0C0"/>
                  </a:outerShdw>
                </a:effectLst>
                <a:latin typeface="黑体" panose="02010609060101010101" pitchFamily="2" charset="-122"/>
              </a:rPr>
              <a:t>云</a:t>
            </a:r>
            <a:r>
              <a:rPr lang="zh-CN" altLang="en-US" sz="3200" b="1">
                <a:effectLst>
                  <a:outerShdw blurRad="38100" dist="38100" dir="2700000">
                    <a:srgbClr val="C0C0C0"/>
                  </a:outerShdw>
                </a:effectLst>
                <a:latin typeface="黑体" panose="02010609060101010101" pitchFamily="2" charset="-122"/>
              </a:rPr>
              <a:t>”“</a:t>
            </a:r>
            <a:r>
              <a:rPr lang="zh-CN" altLang="en-US" sz="3200" b="1">
                <a:solidFill>
                  <a:srgbClr val="FF0000"/>
                </a:solidFill>
                <a:effectLst>
                  <a:outerShdw blurRad="38100" dist="38100" dir="2700000">
                    <a:srgbClr val="C0C0C0"/>
                  </a:outerShdw>
                </a:effectLst>
                <a:latin typeface="黑体" panose="02010609060101010101" pitchFamily="2" charset="-122"/>
              </a:rPr>
              <a:t>言</a:t>
            </a:r>
            <a:r>
              <a:rPr lang="zh-CN" altLang="en-US" sz="3200" b="1">
                <a:effectLst>
                  <a:outerShdw blurRad="38100" dist="38100" dir="2700000">
                    <a:srgbClr val="C0C0C0"/>
                  </a:outerShdw>
                </a:effectLst>
                <a:latin typeface="黑体" panose="02010609060101010101" pitchFamily="2" charset="-122"/>
              </a:rPr>
              <a:t>”“</a:t>
            </a:r>
            <a:r>
              <a:rPr lang="zh-CN" altLang="en-US" sz="3200" b="1">
                <a:solidFill>
                  <a:srgbClr val="FF0000"/>
                </a:solidFill>
                <a:effectLst>
                  <a:outerShdw blurRad="38100" dist="38100" dir="2700000">
                    <a:srgbClr val="C0C0C0"/>
                  </a:outerShdw>
                </a:effectLst>
                <a:latin typeface="黑体" panose="02010609060101010101" pitchFamily="2" charset="-122"/>
              </a:rPr>
              <a:t>谓</a:t>
            </a:r>
            <a:r>
              <a:rPr lang="zh-CN" altLang="en-US" sz="3200" b="1">
                <a:effectLst>
                  <a:outerShdw blurRad="38100" dist="38100" dir="2700000">
                    <a:srgbClr val="C0C0C0"/>
                  </a:outerShdw>
                </a:effectLst>
                <a:latin typeface="黑体" panose="02010609060101010101" pitchFamily="2" charset="-122"/>
              </a:rPr>
              <a:t>”等表说话的动词作为标志进行断句。</a:t>
            </a:r>
            <a:endParaRPr lang="zh-CN" altLang="en-US" sz="3200" b="1">
              <a:effectLst>
                <a:outerShdw blurRad="38100" dist="38100" dir="2700000">
                  <a:srgbClr val="C0C0C0"/>
                </a:outerShdw>
              </a:effectLst>
              <a:latin typeface="黑体" panose="02010609060101010101" pitchFamily="2" charset="-122"/>
            </a:endParaRPr>
          </a:p>
          <a:p>
            <a:pPr>
              <a:defRPr/>
            </a:pPr>
            <a:r>
              <a:rPr lang="zh-CN" altLang="en-US" sz="3200" b="1">
                <a:effectLst>
                  <a:outerShdw blurRad="38100" dist="38100" dir="2700000">
                    <a:srgbClr val="C0C0C0"/>
                  </a:outerShdw>
                </a:effectLst>
                <a:latin typeface="楷体_GB2312" pitchFamily="49" charset="-122"/>
              </a:rPr>
              <a:t>    文言句式中，主谓结构居多，但主语常省略，关键是抓住</a:t>
            </a:r>
            <a:r>
              <a:rPr lang="zh-CN" altLang="en-US" sz="3200" b="1">
                <a:solidFill>
                  <a:srgbClr val="FF0000"/>
                </a:solidFill>
                <a:effectLst>
                  <a:outerShdw blurRad="38100" dist="38100" dir="2700000">
                    <a:srgbClr val="C0C0C0"/>
                  </a:outerShdw>
                </a:effectLst>
                <a:latin typeface="楷体_GB2312" pitchFamily="49" charset="-122"/>
              </a:rPr>
              <a:t>动词</a:t>
            </a:r>
            <a:r>
              <a:rPr lang="zh-CN" altLang="en-US" sz="3200" b="1">
                <a:effectLst>
                  <a:outerShdw blurRad="38100" dist="38100" dir="2700000">
                    <a:srgbClr val="C0C0C0"/>
                  </a:outerShdw>
                </a:effectLst>
                <a:latin typeface="楷体_GB2312" pitchFamily="49" charset="-122"/>
              </a:rPr>
              <a:t>，</a:t>
            </a:r>
            <a:r>
              <a:rPr lang="zh-CN" altLang="en-US" sz="3200" b="1">
                <a:solidFill>
                  <a:srgbClr val="FF0000"/>
                </a:solidFill>
                <a:effectLst>
                  <a:outerShdw blurRad="38100" dist="38100" dir="2700000">
                    <a:srgbClr val="C0C0C0"/>
                  </a:outerShdw>
                </a:effectLst>
                <a:latin typeface="楷体_GB2312" pitchFamily="49" charset="-122"/>
              </a:rPr>
              <a:t>以动词为中心</a:t>
            </a:r>
            <a:r>
              <a:rPr lang="zh-CN" altLang="en-US" sz="3200" b="1">
                <a:effectLst>
                  <a:outerShdw blurRad="38100" dist="38100" dir="2700000">
                    <a:srgbClr val="C0C0C0"/>
                  </a:outerShdw>
                </a:effectLst>
                <a:latin typeface="楷体_GB2312" pitchFamily="49" charset="-122"/>
              </a:rPr>
              <a:t>，找前后结构关系，</a:t>
            </a:r>
            <a:r>
              <a:rPr lang="zh-CN" altLang="en-US" sz="3200" b="1">
                <a:solidFill>
                  <a:srgbClr val="FF0000"/>
                </a:solidFill>
                <a:effectLst>
                  <a:outerShdw blurRad="38100" dist="38100" dir="2700000">
                    <a:srgbClr val="C0C0C0"/>
                  </a:outerShdw>
                </a:effectLst>
                <a:latin typeface="楷体_GB2312" pitchFamily="49" charset="-122"/>
              </a:rPr>
              <a:t>确定主干</a:t>
            </a:r>
            <a:r>
              <a:rPr lang="zh-CN" altLang="en-US" sz="3200" b="1">
                <a:effectLst>
                  <a:outerShdw blurRad="38100" dist="38100" dir="2700000">
                    <a:srgbClr val="C0C0C0"/>
                  </a:outerShdw>
                </a:effectLst>
                <a:latin typeface="楷体_GB2312" pitchFamily="49" charset="-122"/>
              </a:rPr>
              <a:t>，从而断开句子。</a:t>
            </a:r>
            <a:endParaRPr lang="zh-CN" altLang="en-US" sz="3200" b="1">
              <a:effectLst>
                <a:outerShdw blurRad="38100" dist="38100" dir="2700000">
                  <a:srgbClr val="C0C0C0"/>
                </a:outerShdw>
              </a:effectLst>
              <a:latin typeface="楷体_GB2312" pitchFamily="49" charset="-122"/>
            </a:endParaRPr>
          </a:p>
        </p:txBody>
      </p:sp>
      <p:sp>
        <p:nvSpPr>
          <p:cNvPr id="26626" name="矩形 7171"/>
          <p:cNvSpPr>
            <a:spLocks noChangeArrowheads="1" noChangeShapeType="1" noTextEdit="1"/>
          </p:cNvSpPr>
          <p:nvPr/>
        </p:nvSpPr>
        <p:spPr bwMode="auto">
          <a:xfrm>
            <a:off x="250825" y="188913"/>
            <a:ext cx="4968875" cy="576262"/>
          </a:xfrm>
          <a:prstGeom prst="rect">
            <a:avLst/>
          </a:prstGeom>
        </p:spPr>
        <p:txBody>
          <a:bodyPr wrap="none" fromWordArt="1">
            <a:prstTxWarp prst="textPlain">
              <a:avLst>
                <a:gd name="adj" fmla="val 50000"/>
              </a:avLst>
            </a:prstTxWarp>
          </a:bodyPr>
          <a:lstStyle/>
          <a:p>
            <a:pPr algn="ctr"/>
            <a:r>
              <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rPr>
              <a:t>解题方法</a:t>
            </a:r>
            <a:endParaRPr lang="zh-CN" altLang="en-US" sz="3600" kern="10">
              <a:ln w="19050">
                <a:solidFill>
                  <a:srgbClr val="FF0000"/>
                </a:solidFill>
                <a:round/>
              </a:ln>
              <a:solidFill>
                <a:srgbClr val="FF0000"/>
              </a:solidFill>
              <a:effectLst>
                <a:outerShdw dist="35921" dir="2700000" algn="ctr" rotWithShape="0">
                  <a:srgbClr val="990000"/>
                </a:outerShdw>
              </a:effectLst>
              <a:latin typeface="宋体" panose="02010600030101010101" pitchFamily="2" charset="-122"/>
              <a:ea typeface="宋体" panose="02010600030101010101" pitchFamily="2" charset="-122"/>
            </a:endParaRPr>
          </a:p>
        </p:txBody>
      </p:sp>
      <p:sp>
        <p:nvSpPr>
          <p:cNvPr id="7173" name="文本框 7172"/>
          <p:cNvSpPr txBox="1"/>
          <p:nvPr/>
        </p:nvSpPr>
        <p:spPr>
          <a:xfrm>
            <a:off x="611188" y="908050"/>
            <a:ext cx="7489825" cy="1736725"/>
          </a:xfrm>
          <a:prstGeom prst="rect">
            <a:avLst/>
          </a:prstGeom>
          <a:noFill/>
          <a:ln w="9525">
            <a:noFill/>
          </a:ln>
        </p:spPr>
        <p:txBody>
          <a:bodyPr>
            <a:spAutoFit/>
          </a:bodyPr>
          <a:lstStyle/>
          <a:p>
            <a:pPr>
              <a:spcBef>
                <a:spcPct val="50000"/>
              </a:spcBef>
              <a:defRPr/>
            </a:pPr>
            <a:r>
              <a:rPr lang="zh-CN" altLang="en-US" sz="5400" b="1">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二、借助动词</a:t>
            </a:r>
            <a:r>
              <a:rPr lang="en-US" altLang="zh-CN" sz="5400" b="1">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a:t>
            </a:r>
            <a:r>
              <a:rPr lang="zh-CN" altLang="en-US" sz="5400" b="1">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特别是表说话的动词断句。</a:t>
            </a:r>
            <a:endParaRPr lang="zh-CN" altLang="en-US" sz="5400" b="1">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26628" name="灯片编号占位符 1"/>
          <p:cNvSpPr>
            <a:spLocks noGrp="1"/>
          </p:cNvSpPr>
          <p:nvPr>
            <p:ph type="sldNum" sz="quarter" idx="12"/>
          </p:nvPr>
        </p:nvSpPr>
        <p:spPr>
          <a:noFill/>
          <a:ln>
            <a:miter lim="800000"/>
          </a:ln>
        </p:spPr>
        <p:txBody>
          <a:bodyPr/>
          <a:lstStyle/>
          <a:p>
            <a:pPr algn="l"/>
            <a:fld id="{E234DD0F-B543-46D3-94B7-CD48927C1DB4}" type="slidenum">
              <a:rPr lang="en-US" altLang="zh-CN" sz="2400" smtClean="0">
                <a:ea typeface="宋体" panose="02010600030101010101" pitchFamily="2" charset="-122"/>
              </a:rPr>
            </a:fld>
            <a:endParaRPr lang="zh-CN" altLang="zh-CN" sz="2400" smtClean="0">
              <a:ea typeface="宋体" panose="02010600030101010101" pitchFamily="2" charset="-122"/>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 calcmode="lin" valueType="num">
                                      <p:cBhvr additive="base">
                                        <p:cTn id="7" dur="500" fill="hold"/>
                                        <p:tgtEl>
                                          <p:spTgt spid="7173"/>
                                        </p:tgtEl>
                                        <p:attrNameLst>
                                          <p:attrName>ppt_x</p:attrName>
                                        </p:attrNameLst>
                                      </p:cBhvr>
                                      <p:tavLst>
                                        <p:tav tm="0">
                                          <p:val>
                                            <p:strVal val="#ppt_x"/>
                                          </p:val>
                                        </p:tav>
                                        <p:tav tm="100000">
                                          <p:val>
                                            <p:strVal val="#ppt_x"/>
                                          </p:val>
                                        </p:tav>
                                      </p:tavLst>
                                    </p:anim>
                                    <p:anim calcmode="lin" valueType="num">
                                      <p:cBhvr additive="base">
                                        <p:cTn id="8" dur="500" fill="hold"/>
                                        <p:tgtEl>
                                          <p:spTgt spid="717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7171">
                                            <p:txEl>
                                              <p:pRg st="0" end="0"/>
                                            </p:txEl>
                                          </p:spTgt>
                                        </p:tgtEl>
                                        <p:attrNameLst>
                                          <p:attrName>style.visibility</p:attrName>
                                        </p:attrNameLst>
                                      </p:cBhvr>
                                      <p:to>
                                        <p:strVal val="visible"/>
                                      </p:to>
                                    </p:set>
                                    <p:animEffect transition="in" filter="randombar(horizontal)">
                                      <p:cBhvr>
                                        <p:cTn id="13" dur="500"/>
                                        <p:tgtEl>
                                          <p:spTgt spid="717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7171">
                                            <p:txEl>
                                              <p:pRg st="1" end="1"/>
                                            </p:txEl>
                                          </p:spTgt>
                                        </p:tgtEl>
                                        <p:attrNameLst>
                                          <p:attrName>style.visibility</p:attrName>
                                        </p:attrNameLst>
                                      </p:cBhvr>
                                      <p:to>
                                        <p:strVal val="visible"/>
                                      </p:to>
                                    </p:set>
                                    <p:animEffect transition="in" filter="randombar(horizontal)">
                                      <p:cBhvr>
                                        <p:cTn id="18" dur="500"/>
                                        <p:tgtEl>
                                          <p:spTgt spid="71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P spid="7173" grpId="0"/>
    </p:bldLst>
  </p:timing>
</p:sld>
</file>

<file path=ppt/tags/tag1.xml><?xml version="1.0" encoding="utf-8"?>
<p:tagLst xmlns:p="http://schemas.openxmlformats.org/presentationml/2006/main">
  <p:tag name="KSO_WM_TEMPLATE_CATEGORY" val=""/>
  <p:tag name="KSO_WM_TEMPLATE_INDEX" val="20177090"/>
</p:tagLst>
</file>

<file path=ppt/tags/tag2.xml><?xml version="1.0" encoding="utf-8"?>
<p:tagLst xmlns:p="http://schemas.openxmlformats.org/presentationml/2006/main">
  <p:tag name="KSO_WM_TEMPLATE_CATEGORY" val=""/>
  <p:tag name="KSO_WM_TEMPLATE_INDEX" val="20177090"/>
</p:tagLst>
</file>

<file path=ppt/tags/tag3.xml><?xml version="1.0" encoding="utf-8"?>
<p:tagLst xmlns:p="http://schemas.openxmlformats.org/presentationml/2006/main">
  <p:tag name="KSO_WM_UNIT_PLACING_PICTURE_USER_VIEWPORT" val="{&quot;height&quot;:5355,&quot;width&quot;:12360}"/>
</p:tagLst>
</file>

<file path=ppt/tags/tag4.xml><?xml version="1.0" encoding="utf-8"?>
<p:tagLst xmlns:p="http://schemas.openxmlformats.org/presentationml/2006/main">
  <p:tag name="KSO_WM_TEMPLATE_CATEGORY" val=""/>
  <p:tag name="KSO_WM_TEMPLATE_INDEX" val="20177090"/>
</p:tagLst>
</file>

<file path=ppt/theme/theme1.xml><?xml version="1.0" encoding="utf-8"?>
<a:theme xmlns:a="http://schemas.openxmlformats.org/drawingml/2006/main" name="古代仕女图">
  <a:themeElements>
    <a:clrScheme name="古代仕女图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2">
      <a:majorFont>
        <a:latin typeface="Calibri"/>
        <a:ea typeface="Arial"/>
        <a:cs typeface="Arial"/>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Arial"/>
        <a:cs typeface="Arial"/>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spcBef>
            <a:spcPct val="0"/>
          </a:spcBef>
          <a:spcAft>
            <a:spcPct val="0"/>
          </a:spcAft>
          <a:buClrTx/>
          <a:buSzTx/>
          <a:buFontTx/>
          <a:buNone/>
          <a:defRPr kumimoji="1" lang="en-US" altLang="zh-CN"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spcBef>
            <a:spcPct val="0"/>
          </a:spcBef>
          <a:spcAft>
            <a:spcPct val="0"/>
          </a:spcAft>
          <a:buClrTx/>
          <a:buSzTx/>
          <a:buFontTx/>
          <a:buNone/>
          <a:defRPr kumimoji="1" lang="en-US" altLang="zh-CN"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defRPr>
        </a:defPPr>
      </a:lstStyle>
    </a:lnDef>
  </a:objectDefaults>
  <a:extraClrSchemeLst>
    <a:extraClrScheme>
      <a:clrScheme name="古代仕女图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古代仕女图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古代仕女图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古代仕女图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古代仕女图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古代仕女图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古代仕女图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3187</Words>
  <Application>WPS 演示</Application>
  <PresentationFormat>On-screen Show (4:3)</PresentationFormat>
  <Paragraphs>221</Paragraphs>
  <Slides>31</Slides>
  <Notes>1</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31</vt:i4>
      </vt:variant>
    </vt:vector>
  </HeadingPairs>
  <TitlesOfParts>
    <vt:vector size="45" baseType="lpstr">
      <vt:lpstr>Arial</vt:lpstr>
      <vt:lpstr>宋体</vt:lpstr>
      <vt:lpstr>Wingdings</vt:lpstr>
      <vt:lpstr>Times New Roman</vt:lpstr>
      <vt:lpstr>Calibri</vt:lpstr>
      <vt:lpstr>楷体_GB2312</vt:lpstr>
      <vt:lpstr>黑体</vt:lpstr>
      <vt:lpstr>华文新魏</vt:lpstr>
      <vt:lpstr>新宋体</vt:lpstr>
      <vt:lpstr>微软雅黑</vt:lpstr>
      <vt:lpstr>Cambria</vt:lpstr>
      <vt:lpstr>Wingdings</vt:lpstr>
      <vt:lpstr>方正粗黑宋简体</vt:lpstr>
      <vt:lpstr>古代仕女图</vt:lpstr>
      <vt:lpstr>文言文断句</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选C 解析：“上以选人多诈冒资荫”是一个完整的句子，“以”作谓语，“选人多诈冒资荫”是主谓短语作宾语，之间不能断开，可排除AD项。 </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lishumei</cp:lastModifiedBy>
  <cp:revision>34</cp:revision>
  <cp:lastPrinted>2021-04-13T17:57:00Z</cp:lastPrinted>
  <dcterms:created xsi:type="dcterms:W3CDTF">2021-04-13T17:57:00Z</dcterms:created>
  <dcterms:modified xsi:type="dcterms:W3CDTF">2021-09-30T01:37:14Z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KSOProductBuildVer">
    <vt:lpwstr>2052-10.1.0.6260</vt:lpwstr>
  </property>
</Properties>
</file>