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60" r:id="rId3"/>
    <p:sldId id="266" r:id="rId4"/>
    <p:sldId id="264" r:id="rId5"/>
    <p:sldId id="263" r:id="rId6"/>
    <p:sldId id="267" r:id="rId7"/>
    <p:sldId id="268" r:id="rId8"/>
    <p:sldId id="259" r:id="rId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489D6-7040-4141-9BDA-C6002EC11EAD}" type="datetimeFigureOut">
              <a:rPr lang="zh-CN" altLang="en-US" smtClean="0"/>
              <a:t>2021/10/28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4B898-15B3-41FE-8248-76F0C112D9D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489D6-7040-4141-9BDA-C6002EC11EAD}" type="datetimeFigureOut">
              <a:rPr lang="zh-CN" altLang="en-US" smtClean="0"/>
              <a:t>2021/10/28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4B898-15B3-41FE-8248-76F0C112D9D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489D6-7040-4141-9BDA-C6002EC11EAD}" type="datetimeFigureOut">
              <a:rPr lang="zh-CN" altLang="en-US" smtClean="0"/>
              <a:t>2021/10/28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4B898-15B3-41FE-8248-76F0C112D9D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489D6-7040-4141-9BDA-C6002EC11EAD}" type="datetimeFigureOut">
              <a:rPr lang="zh-CN" altLang="en-US" smtClean="0"/>
              <a:t>2021/10/28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4B898-15B3-41FE-8248-76F0C112D9D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489D6-7040-4141-9BDA-C6002EC11EAD}" type="datetimeFigureOut">
              <a:rPr lang="zh-CN" altLang="en-US" smtClean="0"/>
              <a:t>2021/10/28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4B898-15B3-41FE-8248-76F0C112D9D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489D6-7040-4141-9BDA-C6002EC11EAD}" type="datetimeFigureOut">
              <a:rPr lang="zh-CN" altLang="en-US" smtClean="0"/>
              <a:t>2021/10/28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4B898-15B3-41FE-8248-76F0C112D9D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489D6-7040-4141-9BDA-C6002EC11EAD}" type="datetimeFigureOut">
              <a:rPr lang="zh-CN" altLang="en-US" smtClean="0"/>
              <a:t>2021/10/28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4B898-15B3-41FE-8248-76F0C112D9D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489D6-7040-4141-9BDA-C6002EC11EAD}" type="datetimeFigureOut">
              <a:rPr lang="zh-CN" altLang="en-US" smtClean="0"/>
              <a:t>2021/10/28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4B898-15B3-41FE-8248-76F0C112D9D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489D6-7040-4141-9BDA-C6002EC11EAD}" type="datetimeFigureOut">
              <a:rPr lang="zh-CN" altLang="en-US" smtClean="0"/>
              <a:t>2021/10/28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4B898-15B3-41FE-8248-76F0C112D9D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489D6-7040-4141-9BDA-C6002EC11EAD}" type="datetimeFigureOut">
              <a:rPr lang="zh-CN" altLang="en-US" smtClean="0"/>
              <a:t>2021/10/28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4B898-15B3-41FE-8248-76F0C112D9D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489D6-7040-4141-9BDA-C6002EC11EAD}" type="datetimeFigureOut">
              <a:rPr lang="zh-CN" altLang="en-US" smtClean="0"/>
              <a:t>2021/10/28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4B898-15B3-41FE-8248-76F0C112D9D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B489D6-7040-4141-9BDA-C6002EC11EAD}" type="datetimeFigureOut">
              <a:rPr lang="zh-CN" altLang="en-US" smtClean="0"/>
              <a:t>2021/10/28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D4B898-15B3-41FE-8248-76F0C112D9D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老人与海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/>
              <a:t>第二课时</a:t>
            </a:r>
            <a:endParaRPr lang="en-US" altLang="zh-CN" dirty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回顾上节课所学：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altLang="zh-CN" sz="3200" dirty="0">
                <a:solidFill>
                  <a:srgbClr val="333333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1.</a:t>
            </a:r>
            <a:r>
              <a:rPr lang="zh-CN" altLang="en-US" sz="3200" dirty="0">
                <a:solidFill>
                  <a:srgbClr val="333333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概述小说情节。</a:t>
            </a:r>
          </a:p>
          <a:p>
            <a:pPr algn="just"/>
            <a:r>
              <a:rPr lang="en-US" altLang="zh-CN" sz="3200" dirty="0">
                <a:solidFill>
                  <a:srgbClr val="333333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2.</a:t>
            </a:r>
            <a:r>
              <a:rPr lang="zh-CN" altLang="en-US" sz="3200" dirty="0">
                <a:solidFill>
                  <a:srgbClr val="333333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通过老人与鲨鱼的五次搏斗，我们能初步感受到老人是（                      ）的形象。</a:t>
            </a:r>
            <a:endParaRPr lang="en-US" altLang="zh-CN" sz="3200" dirty="0">
              <a:solidFill>
                <a:srgbClr val="333333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just"/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老人在去大海上捕鱼时，回航途中守护自己的胜利果实大马林鱼时，除了鲨鱼之外，他的对手还有什么？</a:t>
            </a:r>
            <a:endParaRPr lang="zh-CN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096000" y="797243"/>
            <a:ext cx="5183188" cy="823912"/>
          </a:xfrm>
        </p:spPr>
        <p:txBody>
          <a:bodyPr>
            <a:normAutofit/>
          </a:bodyPr>
          <a:lstStyle/>
          <a:p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任务：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803140" y="1824355"/>
            <a:ext cx="7531100" cy="36849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4400" dirty="0">
                <a:latin typeface="华文行楷" panose="02010800040101010101" pitchFamily="2" charset="-122"/>
                <a:ea typeface="华文行楷" panose="02010800040101010101" pitchFamily="2" charset="-122"/>
              </a:rPr>
              <a:t>圣地亚哥</a:t>
            </a:r>
            <a:r>
              <a:rPr lang="en-US" altLang="zh-CN" sz="5400" dirty="0">
                <a:latin typeface="华文行楷" panose="02010800040101010101" pitchFamily="2" charset="-122"/>
                <a:ea typeface="华文行楷" panose="02010800040101010101" pitchFamily="2" charset="-122"/>
              </a:rPr>
              <a:t>——</a:t>
            </a:r>
          </a:p>
          <a:p>
            <a:pPr marL="0" indent="0">
              <a:buNone/>
            </a:pPr>
            <a:r>
              <a:rPr lang="zh-CN" altLang="en-US" sz="5400" dirty="0">
                <a:latin typeface="华文行楷" panose="02010800040101010101" pitchFamily="2" charset="-122"/>
                <a:ea typeface="华文行楷" panose="02010800040101010101" pitchFamily="2" charset="-122"/>
              </a:rPr>
              <a:t>一位</a:t>
            </a:r>
            <a:r>
              <a:rPr lang="zh-CN" altLang="en-US" sz="6600" dirty="0">
                <a:latin typeface="华文行楷" panose="02010800040101010101" pitchFamily="2" charset="-122"/>
                <a:ea typeface="华文行楷" panose="02010800040101010101" pitchFamily="2" charset="-122"/>
              </a:rPr>
              <a:t>“孤独”</a:t>
            </a:r>
            <a:r>
              <a:rPr lang="zh-CN" altLang="en-US" sz="6000" dirty="0">
                <a:latin typeface="华文行楷" panose="02010800040101010101" pitchFamily="2" charset="-122"/>
                <a:ea typeface="华文行楷" panose="02010800040101010101" pitchFamily="2" charset="-122"/>
              </a:rPr>
              <a:t>的</a:t>
            </a:r>
            <a:r>
              <a:rPr lang="zh-CN" altLang="en-US" sz="5400" dirty="0">
                <a:latin typeface="华文行楷" panose="02010800040101010101" pitchFamily="2" charset="-122"/>
                <a:ea typeface="华文行楷" panose="02010800040101010101" pitchFamily="2" charset="-122"/>
              </a:rPr>
              <a:t>硬汉</a:t>
            </a:r>
          </a:p>
        </p:txBody>
      </p:sp>
      <p:pic>
        <p:nvPicPr>
          <p:cNvPr id="7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5001" y="1360075"/>
            <a:ext cx="2743200" cy="35158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学习活动一：从文中哪些地方可以看出老人的孤独</a:t>
            </a:r>
            <a:r>
              <a:rPr lang="zh-CN" altLang="en-US" sz="3600" dirty="0">
                <a:latin typeface="黑体" panose="02010609060101010101" pitchFamily="49" charset="-122"/>
                <a:ea typeface="黑体" panose="02010609060101010101" pitchFamily="49" charset="-122"/>
              </a:rPr>
              <a:t>？ </a:t>
            </a:r>
          </a:p>
        </p:txBody>
      </p:sp>
      <p:sp>
        <p:nvSpPr>
          <p:cNvPr id="5" name="内容占位符 4">
            <a:extLst>
              <a:ext uri="{FF2B5EF4-FFF2-40B4-BE49-F238E27FC236}">
                <a16:creationId xmlns:a16="http://schemas.microsoft.com/office/drawing/2014/main" id="{5715C287-0032-4337-BD37-5B55F56EDB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学习活动二：作为读者，你认为老人孤独的原因是什么？老人将自己陷入孤独的原因归结为什么？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学习提示：为什么有些内容是想的，</a:t>
            </a:r>
            <a:r>
              <a:rPr lang="zh-CN" altLang="en-US">
                <a:latin typeface="楷体" panose="02010609060101010101" pitchFamily="49" charset="-122"/>
                <a:ea typeface="楷体" panose="02010609060101010101" pitchFamily="49" charset="-122"/>
              </a:rPr>
              <a:t>有些内容是大声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说的？二者有什么不一样？</a:t>
            </a:r>
            <a:endParaRPr lang="en-US" altLang="zh-CN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老人怎么应对自己的孤独的？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学习活动三：老人还会继续出海？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学习提示：读课文后四段。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瑞典诺贝尔授奖委员会的评价：“他精通于叙事艺术，突出地表现在他的名著</a:t>
            </a:r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《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老人与海</a:t>
            </a:r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》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中，</a:t>
            </a:r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《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老人与海</a:t>
            </a:r>
            <a:r>
              <a:rPr lang="en-US" altLang="zh-CN" sz="3200" dirty="0">
                <a:latin typeface="黑体" panose="02010609060101010101" pitchFamily="49" charset="-122"/>
                <a:ea typeface="黑体" panose="02010609060101010101" pitchFamily="49" charset="-122"/>
              </a:rPr>
              <a:t>》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写的是一个老人，展现的却是一个</a:t>
            </a:r>
            <a:r>
              <a:rPr lang="zh-CN" altLang="en-US" sz="3200" u="sng" dirty="0">
                <a:latin typeface="黑体" panose="02010609060101010101" pitchFamily="49" charset="-122"/>
                <a:ea typeface="黑体" panose="02010609060101010101" pitchFamily="49" charset="-122"/>
              </a:rPr>
              <a:t>世界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</a:rPr>
              <a:t>。”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213</Words>
  <Application>Microsoft Office PowerPoint</Application>
  <PresentationFormat>宽屏</PresentationFormat>
  <Paragraphs>16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6" baseType="lpstr">
      <vt:lpstr>等线</vt:lpstr>
      <vt:lpstr>等线 Light</vt:lpstr>
      <vt:lpstr>黑体</vt:lpstr>
      <vt:lpstr>华文行楷</vt:lpstr>
      <vt:lpstr>楷体</vt:lpstr>
      <vt:lpstr>宋体</vt:lpstr>
      <vt:lpstr>Arial</vt:lpstr>
      <vt:lpstr>Office 主题​​</vt:lpstr>
      <vt:lpstr>老人与海</vt:lpstr>
      <vt:lpstr>回顾上节课所学：</vt:lpstr>
      <vt:lpstr>PowerPoint 演示文稿</vt:lpstr>
      <vt:lpstr>PowerPoint 演示文稿</vt:lpstr>
      <vt:lpstr>学习活动一：从文中哪些地方可以看出老人的孤独？ </vt:lpstr>
      <vt:lpstr>学习活动二：作为读者，你认为老人孤独的原因是什么？老人将自己陷入孤独的原因归结为什么？</vt:lpstr>
      <vt:lpstr>学习活动三：老人还会继续出海？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陈 明珠</dc:creator>
  <cp:lastModifiedBy>陈 明珠</cp:lastModifiedBy>
  <cp:revision>28</cp:revision>
  <dcterms:created xsi:type="dcterms:W3CDTF">2021-10-27T08:58:00Z</dcterms:created>
  <dcterms:modified xsi:type="dcterms:W3CDTF">2021-10-28T08:22:00Z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B3E0391C48614BDBA14B655D1B131863</vt:lpwstr>
  </property>
  <property fmtid="{D5CDD505-2E9C-101B-9397-08002B2CF9AE}" pid="3" name="KSOProductBuildVer">
    <vt:lpwstr>2052-11.1.0.10463</vt:lpwstr>
  </property>
</Properties>
</file>